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4"/>
  </p:notesMasterIdLst>
  <p:handoutMasterIdLst>
    <p:handoutMasterId r:id="rId15"/>
  </p:handoutMasterIdLst>
  <p:sldIdLst>
    <p:sldId id="393" r:id="rId5"/>
    <p:sldId id="417" r:id="rId6"/>
    <p:sldId id="403" r:id="rId7"/>
    <p:sldId id="420" r:id="rId8"/>
    <p:sldId id="424" r:id="rId9"/>
    <p:sldId id="422" r:id="rId10"/>
    <p:sldId id="423" r:id="rId11"/>
    <p:sldId id="419" r:id="rId12"/>
    <p:sldId id="395" r:id="rId13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4B385B-6CDF-4E37-86FC-4EBB27633269}" v="6" dt="2021-04-20T23:33:32.370"/>
    <p1510:client id="{799BAE9C-1577-4B51-8779-EACB157FDD2B}" v="2" dt="2021-04-20T13:34:08.847"/>
    <p1510:client id="{8CEDEB2D-987F-4CB9-8FF7-D053D778E589}" v="2" dt="2021-04-21T00:13:16.251"/>
    <p1510:client id="{B27D7F9A-9D49-4430-89EE-DFF353B42043}" v="8" dt="2021-04-21T12:25:05.624"/>
    <p1510:client id="{FC057B1F-589D-4486-90DF-CEE4F36A4135}" v="31" dt="2021-04-21T06:29:02.8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 varScale="1">
        <p:scale>
          <a:sx n="156" d="100"/>
          <a:sy n="156" d="100"/>
        </p:scale>
        <p:origin x="688" y="92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7F2954E4-1E02-4455-BCA5-BA9C9A3EF734}"/>
    <pc:docChg chg="modSld">
      <pc:chgData name="Tsukuba, Takeshi (SGC)" userId="f09ee0c5-30eb-45e4-a7dc-ff584980309f" providerId="ADAL" clId="{7F2954E4-1E02-4455-BCA5-BA9C9A3EF734}" dt="2021-04-21T12:54:50.735" v="23" actId="20577"/>
      <pc:docMkLst>
        <pc:docMk/>
      </pc:docMkLst>
      <pc:sldChg chg="modSp mod">
        <pc:chgData name="Tsukuba, Takeshi (SGC)" userId="f09ee0c5-30eb-45e4-a7dc-ff584980309f" providerId="ADAL" clId="{7F2954E4-1E02-4455-BCA5-BA9C9A3EF734}" dt="2021-04-21T12:54:50.735" v="23" actId="20577"/>
        <pc:sldMkLst>
          <pc:docMk/>
          <pc:sldMk cId="3219161926" sldId="423"/>
        </pc:sldMkLst>
        <pc:spChg chg="mod">
          <ac:chgData name="Tsukuba, Takeshi (SGC)" userId="f09ee0c5-30eb-45e4-a7dc-ff584980309f" providerId="ADAL" clId="{7F2954E4-1E02-4455-BCA5-BA9C9A3EF734}" dt="2021-04-21T12:54:50.735" v="23" actId="20577"/>
          <ac:spMkLst>
            <pc:docMk/>
            <pc:sldMk cId="3219161926" sldId="423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FC057B1F-589D-4486-90DF-CEE4F36A4135}"/>
    <pc:docChg chg="undo custSel addSld delSld modSld sldOrd">
      <pc:chgData name="Tsukuba, Takeshi (SGC)" userId="f09ee0c5-30eb-45e4-a7dc-ff584980309f" providerId="ADAL" clId="{FC057B1F-589D-4486-90DF-CEE4F36A4135}" dt="2021-04-21T07:17:36.844" v="3992" actId="6549"/>
      <pc:docMkLst>
        <pc:docMk/>
      </pc:docMkLst>
      <pc:sldChg chg="modSp mod">
        <pc:chgData name="Tsukuba, Takeshi (SGC)" userId="f09ee0c5-30eb-45e4-a7dc-ff584980309f" providerId="ADAL" clId="{FC057B1F-589D-4486-90DF-CEE4F36A4135}" dt="2021-04-21T02:17:34.466" v="79" actId="115"/>
        <pc:sldMkLst>
          <pc:docMk/>
          <pc:sldMk cId="630429260" sldId="393"/>
        </pc:sldMkLst>
        <pc:spChg chg="mod">
          <ac:chgData name="Tsukuba, Takeshi (SGC)" userId="f09ee0c5-30eb-45e4-a7dc-ff584980309f" providerId="ADAL" clId="{FC057B1F-589D-4486-90DF-CEE4F36A4135}" dt="2021-04-21T02:17:29.262" v="78" actId="6549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FC057B1F-589D-4486-90DF-CEE4F36A4135}" dt="2021-04-21T02:17:34.466" v="79" actId="115"/>
          <ac:spMkLst>
            <pc:docMk/>
            <pc:sldMk cId="630429260" sldId="393"/>
            <ac:spMk id="29" creationId="{1784A239-8670-4F20-8EFE-8CC7E0783197}"/>
          </ac:spMkLst>
        </pc:spChg>
      </pc:sldChg>
      <pc:sldChg chg="del">
        <pc:chgData name="Tsukuba, Takeshi (SGC)" userId="f09ee0c5-30eb-45e4-a7dc-ff584980309f" providerId="ADAL" clId="{FC057B1F-589D-4486-90DF-CEE4F36A4135}" dt="2021-04-21T02:50:58.793" v="1610" actId="47"/>
        <pc:sldMkLst>
          <pc:docMk/>
          <pc:sldMk cId="2729935583" sldId="401"/>
        </pc:sldMkLst>
      </pc:sldChg>
      <pc:sldChg chg="addSp delSp modSp mod">
        <pc:chgData name="Tsukuba, Takeshi (SGC)" userId="f09ee0c5-30eb-45e4-a7dc-ff584980309f" providerId="ADAL" clId="{FC057B1F-589D-4486-90DF-CEE4F36A4135}" dt="2021-04-21T04:44:04.861" v="2105" actId="20577"/>
        <pc:sldMkLst>
          <pc:docMk/>
          <pc:sldMk cId="2473393845" sldId="403"/>
        </pc:sldMkLst>
        <pc:spChg chg="add mod">
          <ac:chgData name="Tsukuba, Takeshi (SGC)" userId="f09ee0c5-30eb-45e4-a7dc-ff584980309f" providerId="ADAL" clId="{FC057B1F-589D-4486-90DF-CEE4F36A4135}" dt="2021-04-21T02:49:43.104" v="1524" actId="1035"/>
          <ac:spMkLst>
            <pc:docMk/>
            <pc:sldMk cId="2473393845" sldId="403"/>
            <ac:spMk id="2" creationId="{E40FF9E6-09F9-4084-A5E9-E5A2F19BACE1}"/>
          </ac:spMkLst>
        </pc:spChg>
        <pc:spChg chg="del">
          <ac:chgData name="Tsukuba, Takeshi (SGC)" userId="f09ee0c5-30eb-45e4-a7dc-ff584980309f" providerId="ADAL" clId="{FC057B1F-589D-4486-90DF-CEE4F36A4135}" dt="2021-04-21T02:26:07.195" v="694" actId="478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FC057B1F-589D-4486-90DF-CEE4F36A4135}" dt="2021-04-21T02:36:28.399" v="1230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4:04.861" v="2105" actId="20577"/>
          <ac:spMkLst>
            <pc:docMk/>
            <pc:sldMk cId="2473393845" sldId="40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2:26:07.195" v="694" actId="478"/>
          <ac:graphicFrameMkLst>
            <pc:docMk/>
            <pc:sldMk cId="2473393845" sldId="403"/>
            <ac:graphicFrameMk id="7" creationId="{7165C39B-B3CA-4C06-A2AA-B40E2064A0D7}"/>
          </ac:graphicFrameMkLst>
        </pc:graphicFrameChg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97647923" sldId="40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88019561" sldId="406"/>
        </pc:sldMkLst>
      </pc:sldChg>
      <pc:sldChg chg="del">
        <pc:chgData name="Tsukuba, Takeshi (SGC)" userId="f09ee0c5-30eb-45e4-a7dc-ff584980309f" providerId="ADAL" clId="{FC057B1F-589D-4486-90DF-CEE4F36A4135}" dt="2021-04-21T02:21:53.630" v="508" actId="47"/>
        <pc:sldMkLst>
          <pc:docMk/>
          <pc:sldMk cId="2850614360" sldId="411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228326029" sldId="412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041777632" sldId="413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428485258" sldId="414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377915840" sldId="41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4039260532" sldId="416"/>
        </pc:sldMkLst>
      </pc:sldChg>
      <pc:sldChg chg="delSp modSp mod">
        <pc:chgData name="Tsukuba, Takeshi (SGC)" userId="f09ee0c5-30eb-45e4-a7dc-ff584980309f" providerId="ADAL" clId="{FC057B1F-589D-4486-90DF-CEE4F36A4135}" dt="2021-04-21T02:50:47.718" v="1609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FC057B1F-589D-4486-90DF-CEE4F36A4135}" dt="2021-04-21T02:50:43.104" v="1607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2:50:47.718" v="1609" actId="6549"/>
          <ac:spMkLst>
            <pc:docMk/>
            <pc:sldMk cId="472477115" sldId="417"/>
            <ac:spMk id="6" creationId="{00000000-0000-0000-0000-000000000000}"/>
          </ac:spMkLst>
        </pc:spChg>
        <pc:graphicFrameChg chg="del modGraphic">
          <ac:chgData name="Tsukuba, Takeshi (SGC)" userId="f09ee0c5-30eb-45e4-a7dc-ff584980309f" providerId="ADAL" clId="{FC057B1F-589D-4486-90DF-CEE4F36A4135}" dt="2021-04-21T02:19:48.915" v="347" actId="478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  <pc:sldChg chg="new del">
        <pc:chgData name="Tsukuba, Takeshi (SGC)" userId="f09ee0c5-30eb-45e4-a7dc-ff584980309f" providerId="ADAL" clId="{FC057B1F-589D-4486-90DF-CEE4F36A4135}" dt="2021-04-21T02:46:33.202" v="1386" actId="47"/>
        <pc:sldMkLst>
          <pc:docMk/>
          <pc:sldMk cId="1681989929" sldId="418"/>
        </pc:sldMkLst>
      </pc:sldChg>
      <pc:sldChg chg="delSp modSp add mod ord">
        <pc:chgData name="Tsukuba, Takeshi (SGC)" userId="f09ee0c5-30eb-45e4-a7dc-ff584980309f" providerId="ADAL" clId="{FC057B1F-589D-4486-90DF-CEE4F36A4135}" dt="2021-04-21T07:08:50.725" v="3332" actId="20577"/>
        <pc:sldMkLst>
          <pc:docMk/>
          <pc:sldMk cId="2720153326" sldId="419"/>
        </pc:sldMkLst>
        <pc:spChg chg="del">
          <ac:chgData name="Tsukuba, Takeshi (SGC)" userId="f09ee0c5-30eb-45e4-a7dc-ff584980309f" providerId="ADAL" clId="{FC057B1F-589D-4486-90DF-CEE4F36A4135}" dt="2021-04-21T02:46:49.725" v="1412" actId="478"/>
          <ac:spMkLst>
            <pc:docMk/>
            <pc:sldMk cId="2720153326" sldId="419"/>
            <ac:spMk id="2" creationId="{E40FF9E6-09F9-4084-A5E9-E5A2F19BACE1}"/>
          </ac:spMkLst>
        </pc:spChg>
        <pc:spChg chg="mod">
          <ac:chgData name="Tsukuba, Takeshi (SGC)" userId="f09ee0c5-30eb-45e4-a7dc-ff584980309f" providerId="ADAL" clId="{FC057B1F-589D-4486-90DF-CEE4F36A4135}" dt="2021-04-21T07:08:50.725" v="3332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08:39.413" v="3322" actId="20577"/>
          <ac:spMkLst>
            <pc:docMk/>
            <pc:sldMk cId="2720153326" sldId="419"/>
            <ac:spMk id="6" creationId="{00000000-0000-0000-0000-000000000000}"/>
          </ac:spMkLst>
        </pc:spChg>
      </pc:sldChg>
      <pc:sldChg chg="addSp modSp add mod">
        <pc:chgData name="Tsukuba, Takeshi (SGC)" userId="f09ee0c5-30eb-45e4-a7dc-ff584980309f" providerId="ADAL" clId="{FC057B1F-589D-4486-90DF-CEE4F36A4135}" dt="2021-04-21T06:04:40.846" v="2774" actId="1036"/>
        <pc:sldMkLst>
          <pc:docMk/>
          <pc:sldMk cId="1284704628" sldId="420"/>
        </pc:sldMkLst>
        <pc:spChg chg="mod">
          <ac:chgData name="Tsukuba, Takeshi (SGC)" userId="f09ee0c5-30eb-45e4-a7dc-ff584980309f" providerId="ADAL" clId="{FC057B1F-589D-4486-90DF-CEE4F36A4135}" dt="2021-04-21T04:47:10.271" v="2214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5:09.217" v="2142" actId="14100"/>
          <ac:spMkLst>
            <pc:docMk/>
            <pc:sldMk cId="1284704628" sldId="420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FC057B1F-589D-4486-90DF-CEE4F36A4135}" dt="2021-04-21T06:04:40.846" v="2774" actId="1036"/>
          <ac:graphicFrameMkLst>
            <pc:docMk/>
            <pc:sldMk cId="1284704628" sldId="420"/>
            <ac:graphicFrameMk id="2" creationId="{97431552-DC3D-45A1-9990-76E0BAF26DF6}"/>
          </ac:graphicFrameMkLst>
        </pc:graphicFrameChg>
      </pc:sldChg>
      <pc:sldChg chg="modSp add del mod">
        <pc:chgData name="Tsukuba, Takeshi (SGC)" userId="f09ee0c5-30eb-45e4-a7dc-ff584980309f" providerId="ADAL" clId="{FC057B1F-589D-4486-90DF-CEE4F36A4135}" dt="2021-04-21T06:11:31.534" v="2776" actId="47"/>
        <pc:sldMkLst>
          <pc:docMk/>
          <pc:sldMk cId="482253738" sldId="421"/>
        </pc:sldMkLst>
        <pc:spChg chg="mod">
          <ac:chgData name="Tsukuba, Takeshi (SGC)" userId="f09ee0c5-30eb-45e4-a7dc-ff584980309f" providerId="ADAL" clId="{FC057B1F-589D-4486-90DF-CEE4F36A4135}" dt="2021-04-21T04:43:43.993" v="2101" actId="2711"/>
          <ac:spMkLst>
            <pc:docMk/>
            <pc:sldMk cId="482253738" sldId="421"/>
            <ac:spMk id="5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FC057B1F-589D-4486-90DF-CEE4F36A4135}" dt="2021-04-21T07:15:38.778" v="3957" actId="20577"/>
        <pc:sldMkLst>
          <pc:docMk/>
          <pc:sldMk cId="708414471" sldId="422"/>
        </pc:sldMkLst>
        <pc:spChg chg="mod">
          <ac:chgData name="Tsukuba, Takeshi (SGC)" userId="f09ee0c5-30eb-45e4-a7dc-ff584980309f" providerId="ADAL" clId="{FC057B1F-589D-4486-90DF-CEE4F36A4135}" dt="2021-04-21T04:47:32.467" v="2219" actId="6549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5:38.778" v="3957" actId="20577"/>
          <ac:spMkLst>
            <pc:docMk/>
            <pc:sldMk cId="708414471" sldId="422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3:58.251" v="2614" actId="478"/>
          <ac:graphicFrameMkLst>
            <pc:docMk/>
            <pc:sldMk cId="708414471" sldId="422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3:15.535" v="2761" actId="6549"/>
          <ac:graphicFrameMkLst>
            <pc:docMk/>
            <pc:sldMk cId="708414471" sldId="422"/>
            <ac:graphicFrameMk id="3" creationId="{195CC242-6E20-4D85-855F-383AA2BAD36C}"/>
          </ac:graphicFrameMkLst>
        </pc:graphicFrameChg>
      </pc:sldChg>
      <pc:sldChg chg="addSp delSp modSp add mod">
        <pc:chgData name="Tsukuba, Takeshi (SGC)" userId="f09ee0c5-30eb-45e4-a7dc-ff584980309f" providerId="ADAL" clId="{FC057B1F-589D-4486-90DF-CEE4F36A4135}" dt="2021-04-21T07:17:36.844" v="3992" actId="6549"/>
        <pc:sldMkLst>
          <pc:docMk/>
          <pc:sldMk cId="3219161926" sldId="423"/>
        </pc:sldMkLst>
        <pc:spChg chg="mod">
          <ac:chgData name="Tsukuba, Takeshi (SGC)" userId="f09ee0c5-30eb-45e4-a7dc-ff584980309f" providerId="ADAL" clId="{FC057B1F-589D-4486-90DF-CEE4F36A4135}" dt="2021-04-21T05:24:21.707" v="2619" actId="6549"/>
          <ac:spMkLst>
            <pc:docMk/>
            <pc:sldMk cId="321916192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7:36.844" v="3992" actId="6549"/>
          <ac:spMkLst>
            <pc:docMk/>
            <pc:sldMk cId="3219161926" sldId="42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4:03.885" v="2615" actId="478"/>
          <ac:graphicFrameMkLst>
            <pc:docMk/>
            <pc:sldMk cId="3219161926" sldId="423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2:24.769" v="2719" actId="1076"/>
          <ac:graphicFrameMkLst>
            <pc:docMk/>
            <pc:sldMk cId="3219161926" sldId="423"/>
            <ac:graphicFrameMk id="3" creationId="{AEEFE936-25D3-497A-8C62-48484CDB1C35}"/>
          </ac:graphicFrameMkLst>
        </pc:graphicFrameChg>
        <pc:graphicFrameChg chg="add del mod modGraphic">
          <ac:chgData name="Tsukuba, Takeshi (SGC)" userId="f09ee0c5-30eb-45e4-a7dc-ff584980309f" providerId="ADAL" clId="{FC057B1F-589D-4486-90DF-CEE4F36A4135}" dt="2021-04-21T06:02:11.141" v="2718" actId="478"/>
          <ac:graphicFrameMkLst>
            <pc:docMk/>
            <pc:sldMk cId="3219161926" sldId="423"/>
            <ac:graphicFrameMk id="7" creationId="{20D35FC9-2895-41DE-BCDE-0E33951FC679}"/>
          </ac:graphicFrameMkLst>
        </pc:graphicFrameChg>
      </pc:sldChg>
      <pc:sldChg chg="addSp delSp modSp add mod ord">
        <pc:chgData name="Tsukuba, Takeshi (SGC)" userId="f09ee0c5-30eb-45e4-a7dc-ff584980309f" providerId="ADAL" clId="{FC057B1F-589D-4486-90DF-CEE4F36A4135}" dt="2021-04-21T06:13:09.031" v="2822" actId="20577"/>
        <pc:sldMkLst>
          <pc:docMk/>
          <pc:sldMk cId="397429648" sldId="424"/>
        </pc:sldMkLst>
        <pc:spChg chg="mod">
          <ac:chgData name="Tsukuba, Takeshi (SGC)" userId="f09ee0c5-30eb-45e4-a7dc-ff584980309f" providerId="ADAL" clId="{FC057B1F-589D-4486-90DF-CEE4F36A4135}" dt="2021-04-21T05:01:39.912" v="2594" actId="20577"/>
          <ac:spMkLst>
            <pc:docMk/>
            <pc:sldMk cId="397429648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6:13:09.031" v="2822" actId="20577"/>
          <ac:spMkLst>
            <pc:docMk/>
            <pc:sldMk cId="397429648" sldId="424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4:59:10.291" v="2552" actId="478"/>
          <ac:graphicFrameMkLst>
            <pc:docMk/>
            <pc:sldMk cId="397429648" sldId="424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5:02.582" v="2775" actId="1076"/>
          <ac:graphicFrameMkLst>
            <pc:docMk/>
            <pc:sldMk cId="397429648" sldId="424"/>
            <ac:graphicFrameMk id="3" creationId="{F24E94D6-4219-4767-BB89-5C08D37150A7}"/>
          </ac:graphicFrameMkLst>
        </pc:graphicFrameChg>
      </pc:sldChg>
    </pc:docChg>
  </pc:docChgLst>
  <pc:docChgLst>
    <pc:chgData name="Tsukuba, Takeshi (SGC)" userId="f09ee0c5-30eb-45e4-a7dc-ff584980309f" providerId="ADAL" clId="{208B7B09-F30F-43BF-B38B-A7FF2D8C61DD}"/>
    <pc:docChg chg="custSel modSld">
      <pc:chgData name="Tsukuba, Takeshi (SGC)" userId="f09ee0c5-30eb-45e4-a7dc-ff584980309f" providerId="ADAL" clId="{208B7B09-F30F-43BF-B38B-A7FF2D8C61DD}" dt="2021-04-21T12:51:37.427" v="43" actId="6549"/>
      <pc:docMkLst>
        <pc:docMk/>
      </pc:docMkLst>
      <pc:sldChg chg="modSp mod">
        <pc:chgData name="Tsukuba, Takeshi (SGC)" userId="f09ee0c5-30eb-45e4-a7dc-ff584980309f" providerId="ADAL" clId="{208B7B09-F30F-43BF-B38B-A7FF2D8C61DD}" dt="2021-04-21T12:51:37.427" v="43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208B7B09-F30F-43BF-B38B-A7FF2D8C61DD}" dt="2021-04-21T12:51:37.427" v="43" actId="6549"/>
          <ac:spMkLst>
            <pc:docMk/>
            <pc:sldMk cId="708414471" sldId="42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08B7B09-F30F-43BF-B38B-A7FF2D8C61DD}" dt="2021-04-21T12:51:10.537" v="0" actId="6549"/>
        <pc:sldMkLst>
          <pc:docMk/>
          <pc:sldMk cId="397429648" sldId="424"/>
        </pc:sldMkLst>
        <pc:spChg chg="mod">
          <ac:chgData name="Tsukuba, Takeshi (SGC)" userId="f09ee0c5-30eb-45e4-a7dc-ff584980309f" providerId="ADAL" clId="{208B7B09-F30F-43BF-B38B-A7FF2D8C61DD}" dt="2021-04-21T12:51:10.537" v="0" actId="6549"/>
          <ac:spMkLst>
            <pc:docMk/>
            <pc:sldMk cId="397429648" sldId="424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Ikeda, Masaru (SGC)" userId="182f623e-8ebb-4587-beb4-2de199569fff" providerId="ADAL" clId="{B27D7F9A-9D49-4430-89EE-DFF353B42043}"/>
    <pc:docChg chg="undo redo custSel addSld delSld modSld">
      <pc:chgData name="Ikeda, Masaru (SGC)" userId="182f623e-8ebb-4587-beb4-2de199569fff" providerId="ADAL" clId="{B27D7F9A-9D49-4430-89EE-DFF353B42043}" dt="2021-04-21T12:25:51.660" v="527" actId="2696"/>
      <pc:docMkLst>
        <pc:docMk/>
      </pc:docMkLst>
      <pc:sldChg chg="modSp">
        <pc:chgData name="Ikeda, Masaru (SGC)" userId="182f623e-8ebb-4587-beb4-2de199569fff" providerId="ADAL" clId="{B27D7F9A-9D49-4430-89EE-DFF353B42043}" dt="2021-04-21T12:25:41.371" v="526" actId="403"/>
        <pc:sldMkLst>
          <pc:docMk/>
          <pc:sldMk cId="2720153326" sldId="419"/>
        </pc:sldMkLst>
        <pc:spChg chg="mod">
          <ac:chgData name="Ikeda, Masaru (SGC)" userId="182f623e-8ebb-4587-beb4-2de199569fff" providerId="ADAL" clId="{B27D7F9A-9D49-4430-89EE-DFF353B42043}" dt="2021-04-21T12:14:08.568" v="27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Ikeda, Masaru (SGC)" userId="182f623e-8ebb-4587-beb4-2de199569fff" providerId="ADAL" clId="{B27D7F9A-9D49-4430-89EE-DFF353B42043}" dt="2021-04-21T12:25:41.371" v="526" actId="403"/>
          <ac:spMkLst>
            <pc:docMk/>
            <pc:sldMk cId="2720153326" sldId="419"/>
            <ac:spMk id="6" creationId="{00000000-0000-0000-0000-000000000000}"/>
          </ac:spMkLst>
        </pc:spChg>
      </pc:sldChg>
      <pc:sldChg chg="add del">
        <pc:chgData name="Ikeda, Masaru (SGC)" userId="182f623e-8ebb-4587-beb4-2de199569fff" providerId="ADAL" clId="{B27D7F9A-9D49-4430-89EE-DFF353B42043}" dt="2021-04-21T12:25:51.660" v="527" actId="2696"/>
        <pc:sldMkLst>
          <pc:docMk/>
          <pc:sldMk cId="3027021105" sldId="425"/>
        </pc:sldMkLst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A Study on bin rate of VTM-12.0 for high bit depth coding (JVET-V0150) 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T. Tsukuba, 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Motivation 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One of the scopes AHG8: HBD, HBR and HFR coding is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Study VVC entropy decoding throughput in the cases of high bit depth, high bit rate, and high frame rate coding</a:t>
            </a: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Investigated BD-bin rate, bin-to-bit ratio and other metrics of VTM-12.0 (including CE Anchor) compared to HM-16.22 by following JVET-N0049.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HBD CTC/Low QPs (QP=-13,…,12 for 12bit, QP=-33,…,-8 for 16bit)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HBD CTC/Normal QPs (QP=22, 27, 32, 37) with GOP size set to 16</a:t>
            </a:r>
          </a:p>
        </p:txBody>
      </p:sp>
    </p:spTree>
    <p:extLst>
      <p:ext uri="{BB962C8B-B14F-4D97-AF65-F5344CB8AC3E}">
        <p14:creationId xmlns:p14="http://schemas.microsoft.com/office/powerpoint/2010/main" val="472477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Collected data and measurements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Data collected from the decoder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peak context coded bin rate, bypass bin rate and bitrate of a coded sequence 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average context coded bin rate, bypass bin rate and bitrate over a coded sequence.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average context coded bin rate, bypass bin rate and bitrate for the transform coefficients coding over a coded sequence.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Measurements for the peak case, the average case and the transform coefficient  coding part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Weighted BD-bin rate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Weighted bin to bit ratio, unweighted bin to bit ratio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Weighted delta bin rate, which is measured using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Bjøntegaard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Delta-rate on bitrate vs bin rate.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40FF9E6-09F9-4084-A5E9-E5A2F19BACE1}"/>
              </a:ext>
            </a:extLst>
          </p:cNvPr>
          <p:cNvSpPr/>
          <p:nvPr/>
        </p:nvSpPr>
        <p:spPr>
          <a:xfrm>
            <a:off x="333232" y="5734050"/>
            <a:ext cx="11536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Aft>
                <a:spcPct val="0"/>
              </a:spcAft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Note: In the weighted measurements, a bypass bin is counted at 0.25 context coded bins (1:4); in the unweight measurements, a bypass bin is counted at 1 context coded bin (1:1). </a:t>
            </a:r>
          </a:p>
        </p:txBody>
      </p:sp>
    </p:spTree>
    <p:extLst>
      <p:ext uri="{BB962C8B-B14F-4D97-AF65-F5344CB8AC3E}">
        <p14:creationId xmlns:p14="http://schemas.microsoft.com/office/powerpoint/2010/main" val="247339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Results for Normal QPs (Anchor=HM-16.22, Tested=VTM-12.0)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483976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Weighted BD-bin rate (average): -2.44% for AI, -23.78% for RA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Unweighted Peak Bin-to-Bit ratio: 14.88% for AI, 12.74%,  Weighted Peak Bin-to-Bit ratio: 21.20% for AI, 18.73% for RA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Weighted Delta bin rate: 17.94% for AI, 12.74% for RA; For the same bitrate, VTM’s bin rate is higher than HM’s. 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7431552-DC3D-45A1-9990-76E0BAF26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416484"/>
              </p:ext>
            </p:extLst>
          </p:nvPr>
        </p:nvGraphicFramePr>
        <p:xfrm>
          <a:off x="125686" y="3567152"/>
          <a:ext cx="11953330" cy="2598946"/>
        </p:xfrm>
        <a:graphic>
          <a:graphicData uri="http://schemas.openxmlformats.org/drawingml/2006/table">
            <a:tbl>
              <a:tblPr/>
              <a:tblGrid>
                <a:gridCol w="1061611">
                  <a:extLst>
                    <a:ext uri="{9D8B030D-6E8A-4147-A177-3AD203B41FA5}">
                      <a16:colId xmlns:a16="http://schemas.microsoft.com/office/drawing/2014/main" val="1824839542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4056534517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812194506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43317657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319040410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4258598857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743632147"/>
                    </a:ext>
                  </a:extLst>
                </a:gridCol>
                <a:gridCol w="1030987">
                  <a:extLst>
                    <a:ext uri="{9D8B030D-6E8A-4147-A177-3AD203B41FA5}">
                      <a16:colId xmlns:a16="http://schemas.microsoft.com/office/drawing/2014/main" val="3318650183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38511945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231247707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610845614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3462329001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654218777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1660362524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472811348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310118857"/>
                    </a:ext>
                  </a:extLst>
                </a:gridCol>
              </a:tblGrid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8621061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HM-16.22 GOP16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383661"/>
                  </a:ext>
                </a:extLst>
              </a:tr>
              <a:tr h="27173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729169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063151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-22.51%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-66.14%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-76.91%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-14.21%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-60.08%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-72.23%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10.65%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12.16%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369%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062045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-39.73%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-59.80%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-33.35%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-54.66%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14.40%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13.31%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366%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510880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-31.12%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-63.24%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-68.36%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-23.78%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-57.69%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-63.44%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12.52%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18.73%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166%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681288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958770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443451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HM-16.22 GOP16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700250"/>
                  </a:ext>
                </a:extLst>
              </a:tr>
              <a:tr h="27173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320500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685405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-67.99%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-54.93%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-59.81%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-49.10%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17.36%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13.35%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1.11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20.51%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2549%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691169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-22.47%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-49.15%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-8.06%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-39.51%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-40.31%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18.52%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16.41%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21.88%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3194%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39722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-17.17%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-52.43%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-49.66%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1.39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14.88%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21.20%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2854%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172%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68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4704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Results for Normal QPs (Anchor=HM-16.22, Tested=CE Anchor)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483976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Weighted BD-bin rate (average): -2.43% for AI, -23.78% for RA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Unweighted Peak Bin-to-Bit ratio: 14.87% for AI, 12.76%,  Weighted Peak Bin-to-Bit ratio: 21.20% for AI, 18.72% for RA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Weighted Delta bin rate: 17.94% for AI, 12.51% for RA; For the same bitrate, VTM’s bin rate is higher than HM’s.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CE Anchor’s results looks almost the same as VTM-12.0’s.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24E94D6-4219-4767-BB89-5C08D3715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49519"/>
              </p:ext>
            </p:extLst>
          </p:nvPr>
        </p:nvGraphicFramePr>
        <p:xfrm>
          <a:off x="125686" y="3567600"/>
          <a:ext cx="11953331" cy="2598946"/>
        </p:xfrm>
        <a:graphic>
          <a:graphicData uri="http://schemas.openxmlformats.org/drawingml/2006/table">
            <a:tbl>
              <a:tblPr/>
              <a:tblGrid>
                <a:gridCol w="1061611">
                  <a:extLst>
                    <a:ext uri="{9D8B030D-6E8A-4147-A177-3AD203B41FA5}">
                      <a16:colId xmlns:a16="http://schemas.microsoft.com/office/drawing/2014/main" val="1714877308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3380839667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658077453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510530215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3782473255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3192146110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683236054"/>
                    </a:ext>
                  </a:extLst>
                </a:gridCol>
                <a:gridCol w="1030988">
                  <a:extLst>
                    <a:ext uri="{9D8B030D-6E8A-4147-A177-3AD203B41FA5}">
                      <a16:colId xmlns:a16="http://schemas.microsoft.com/office/drawing/2014/main" val="445811116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031716256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4171495144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881984158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2497238691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679206539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941014584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464003140"/>
                    </a:ext>
                  </a:extLst>
                </a:gridCol>
                <a:gridCol w="704338">
                  <a:extLst>
                    <a:ext uri="{9D8B030D-6E8A-4147-A177-3AD203B41FA5}">
                      <a16:colId xmlns:a16="http://schemas.microsoft.com/office/drawing/2014/main" val="1371879540"/>
                    </a:ext>
                  </a:extLst>
                </a:gridCol>
              </a:tblGrid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062545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HM-16.22 GOP16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9593"/>
                  </a:ext>
                </a:extLst>
              </a:tr>
              <a:tr h="27173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50777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227767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-22.50%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-66.14%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-76.92%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-14.21%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-60.09%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-72.24%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10.65%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1.33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12.28%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1.05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370%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503939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-39.70%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-60.32%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-59.83%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-33.34%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-55.29%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-54.70%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1.36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13.23%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1.08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17.71%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367%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811329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-31.10%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-63.23%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-68.37%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-23.78%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-57.69%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-63.47%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12.51%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1.35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12.76%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18.72%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369%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165%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724517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747064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075080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HM-16.22 GOP16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011590"/>
                  </a:ext>
                </a:extLst>
              </a:tr>
              <a:tr h="27173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78703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6148" marR="6148" marT="6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6148" marR="6148" marT="6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811672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-67.99%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-54.93%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3.18%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-59.81%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-49.11%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17.36%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20.35%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2546%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158162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-22.46%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-49.15%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-49.95%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-8.05%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-39.52%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-40.33%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18.53%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1.41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16.58%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22.04%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3155%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125376"/>
                  </a:ext>
                </a:extLst>
              </a:tr>
              <a:tr h="156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-17.17%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-58.57%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-52.44%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-2.43%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-49.67%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-44.72%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1.39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14.87%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 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 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21.20%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2834%</a:t>
                      </a:r>
                    </a:p>
                  </a:txBody>
                  <a:tcPr marL="6148" marR="6148" marT="61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171%</a:t>
                      </a:r>
                    </a:p>
                  </a:txBody>
                  <a:tcPr marL="6148" marR="6148" marT="6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638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29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Results for Low QPs (Anchor=HM-16.22, Tested=VTM-12.0)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483976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Compared to the normal QPs,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BD-bitrate and BD-bin rate are significantly degraded. 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Weighted bin-to-bit ratio (or Delta Bin rate) of VVC is</a:t>
            </a:r>
            <a:r>
              <a:rPr lang="ja-JP" altLang="en-US" sz="1400" kern="0" dirty="0">
                <a:latin typeface="SST" pitchFamily="34" charset="0"/>
                <a:ea typeface="SST Japanese Pro Regular" pitchFamily="34" charset="-128"/>
              </a:rPr>
              <a:t> 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higher</a:t>
            </a:r>
            <a:r>
              <a:rPr lang="ja-JP" altLang="en-US" sz="1400" kern="0" dirty="0">
                <a:latin typeface="SST" pitchFamily="34" charset="0"/>
                <a:ea typeface="SST Japanese Pro Regular" pitchFamily="34" charset="-128"/>
              </a:rPr>
              <a:t> 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than HEVC’s for PQ and HLG </a:t>
            </a:r>
            <a:r>
              <a:rPr lang="en-US" altLang="ja-JP" sz="1400" kern="0">
                <a:latin typeface="SST" pitchFamily="34" charset="0"/>
                <a:ea typeface="SST Japanese Pro Regular" pitchFamily="34" charset="-128"/>
              </a:rPr>
              <a:t>except ultra 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high bitrate like SVT12 and SVT16.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400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95CC242-6E20-4D85-855F-383AA2BAD3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757953"/>
              </p:ext>
            </p:extLst>
          </p:nvPr>
        </p:nvGraphicFramePr>
        <p:xfrm>
          <a:off x="269702" y="2565698"/>
          <a:ext cx="11737307" cy="3777347"/>
        </p:xfrm>
        <a:graphic>
          <a:graphicData uri="http://schemas.openxmlformats.org/drawingml/2006/table">
            <a:tbl>
              <a:tblPr/>
              <a:tblGrid>
                <a:gridCol w="713014">
                  <a:extLst>
                    <a:ext uri="{9D8B030D-6E8A-4147-A177-3AD203B41FA5}">
                      <a16:colId xmlns:a16="http://schemas.microsoft.com/office/drawing/2014/main" val="3008693408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633705228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1147261776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435574332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612797485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1379202124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834151744"/>
                    </a:ext>
                  </a:extLst>
                </a:gridCol>
                <a:gridCol w="1042097">
                  <a:extLst>
                    <a:ext uri="{9D8B030D-6E8A-4147-A177-3AD203B41FA5}">
                      <a16:colId xmlns:a16="http://schemas.microsoft.com/office/drawing/2014/main" val="1145529494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970289079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023154928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09600139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1700885428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916094958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288608939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742888800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297856182"/>
                    </a:ext>
                  </a:extLst>
                </a:gridCol>
              </a:tblGrid>
              <a:tr h="16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0304"/>
                  </a:ext>
                </a:extLst>
              </a:tr>
              <a:tr h="2675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902848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447427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-6.79%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-9.75%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10.26%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7.21%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16.35%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18.25%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2958%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844396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-3.68%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-6.06%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-6.19%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6.05%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8.62%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0.79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11.40%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3658%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056424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-0.87%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-1.19%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6195%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400637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36.32%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34.27%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34.20%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20.63%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19.16%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-1.98%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1.11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5195%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478280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978997"/>
                  </a:ext>
                </a:extLst>
              </a:tr>
              <a:tr h="16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990542"/>
                  </a:ext>
                </a:extLst>
              </a:tr>
              <a:tr h="2675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 (average)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755680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766594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7.11%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5.00%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13.14%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5.28%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17.78%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358%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314056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-5.14%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-7.01%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4.65%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1.73%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8.50%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521%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151513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-2.74%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-1.57%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700%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177146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11.76%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12.32%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-0.90%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1.11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611%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233554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360346"/>
                  </a:ext>
                </a:extLst>
              </a:tr>
              <a:tr h="16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848645"/>
                  </a:ext>
                </a:extLst>
              </a:tr>
              <a:tr h="2675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(average, 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(average)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680028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692" marR="5692" marT="56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692" marR="5692" marT="56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839609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-7.91%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7.17%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5.26%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13.57%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3.59%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440%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415760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-5.72%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-8.64%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-7.32%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4.19%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2.43%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8.75%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0.69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12.38%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616%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048819"/>
                  </a:ext>
                </a:extLst>
              </a:tr>
              <a:tr h="1309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-3.26%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-0.83%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-0.82%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-2.44%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-1.06%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-5.42%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894%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282911"/>
                  </a:ext>
                </a:extLst>
              </a:tr>
              <a:tr h="1365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17.97%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20.35%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20.33%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10.71%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12.00%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11.99%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1.11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-6.57%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 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 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-12.06%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779%</a:t>
                      </a:r>
                    </a:p>
                  </a:txBody>
                  <a:tcPr marL="5692" marR="5692" marT="56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145%</a:t>
                      </a:r>
                    </a:p>
                  </a:txBody>
                  <a:tcPr marL="5692" marR="5692" marT="56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800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414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Results for Low QPs (Anchor=HM-16.22, Tested=CE Anchor)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483976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By rice parameter fix, BD-bitrate and BD-bin rate for SVT16 are drastically improved.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But there is still performance gap between low QPs and normal QPs.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EEFE936-25D3-497A-8C62-48484CDB1C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477446"/>
              </p:ext>
            </p:extLst>
          </p:nvPr>
        </p:nvGraphicFramePr>
        <p:xfrm>
          <a:off x="269702" y="2566800"/>
          <a:ext cx="11737307" cy="3779639"/>
        </p:xfrm>
        <a:graphic>
          <a:graphicData uri="http://schemas.openxmlformats.org/drawingml/2006/table">
            <a:tbl>
              <a:tblPr/>
              <a:tblGrid>
                <a:gridCol w="713014">
                  <a:extLst>
                    <a:ext uri="{9D8B030D-6E8A-4147-A177-3AD203B41FA5}">
                      <a16:colId xmlns:a16="http://schemas.microsoft.com/office/drawing/2014/main" val="3544418864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1780374242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639724446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79082907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682850342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4212108128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788038467"/>
                    </a:ext>
                  </a:extLst>
                </a:gridCol>
                <a:gridCol w="1042097">
                  <a:extLst>
                    <a:ext uri="{9D8B030D-6E8A-4147-A177-3AD203B41FA5}">
                      <a16:colId xmlns:a16="http://schemas.microsoft.com/office/drawing/2014/main" val="4284308862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842177506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1331469814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1584651783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160330426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121720702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841951063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2389755081"/>
                    </a:ext>
                  </a:extLst>
                </a:gridCol>
                <a:gridCol w="713014">
                  <a:extLst>
                    <a:ext uri="{9D8B030D-6E8A-4147-A177-3AD203B41FA5}">
                      <a16:colId xmlns:a16="http://schemas.microsoft.com/office/drawing/2014/main" val="3752709054"/>
                    </a:ext>
                  </a:extLst>
                </a:gridCol>
              </a:tblGrid>
              <a:tr h="17023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464000"/>
                  </a:ext>
                </a:extLst>
              </a:tr>
              <a:tr h="26848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(average)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411686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019635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-7.24%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-10.23%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9.93%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7.52%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16.46%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1.27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18.47%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2837%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092058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-4.09%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-6.53%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5.58%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8.49%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0.79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11.49%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3677%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246207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-2.54%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-1.95%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-3.30%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-5.11%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5977%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881035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-3.37%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-3.88%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0.44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5062%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264108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972231"/>
                  </a:ext>
                </a:extLst>
              </a:tr>
              <a:tr h="17023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691471"/>
                  </a:ext>
                </a:extLst>
              </a:tr>
              <a:tr h="26848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(average)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77486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276594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-6.68%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-7.73%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7.07%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4.98%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13.18%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1.25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5.40%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18.12%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340%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931588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-7.06%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4.76%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8.64%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13.05%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514%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464256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-3.31%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-1.05%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-1.91%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-1.70%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1.22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-5.35%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0.56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708%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15181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-1.76%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-1.49%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1.13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0.44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-3.51%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588%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847446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149220"/>
                  </a:ext>
                </a:extLst>
              </a:tr>
              <a:tr h="17023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590039"/>
                  </a:ext>
                </a:extLst>
              </a:tr>
              <a:tr h="26848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BD-bitrate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BD-binrate (average, 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(average)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unweighted)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Bin2Bit (peak, weighted)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Runtime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9326246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PsnrY/G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PsnrU/B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PsnrV/R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weighted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Ref.</a:t>
                      </a:r>
                    </a:p>
                  </a:txBody>
                  <a:tcPr marL="5713" marR="5713" marT="57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Tested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Diff (%)</a:t>
                      </a:r>
                    </a:p>
                  </a:txBody>
                  <a:tcPr marL="5713" marR="5713" marT="571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175809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-6.93%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-8.77%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7.09%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5.19%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13.62%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1.19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420%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401897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-7.37%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4.27%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8.87%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1.20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2.96%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0.69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12.74%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625%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077841"/>
                  </a:ext>
                </a:extLst>
              </a:tr>
              <a:tr h="1313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-3.72%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-1.29%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-3.02%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-1.51%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-1.21%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-5.93%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0.54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-1.65%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625801"/>
                  </a:ext>
                </a:extLst>
              </a:tr>
              <a:tr h="1371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-0.62%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-1.13%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1.12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-5.10%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 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 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-4.07%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749%</a:t>
                      </a:r>
                    </a:p>
                  </a:txBody>
                  <a:tcPr marL="5713" marR="5713" marT="57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5713" marR="5713" marT="57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131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161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Summary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0763251" cy="5418136"/>
          </a:xfrm>
        </p:spPr>
        <p:txBody>
          <a:bodyPr>
            <a:normAutofit fontScale="92500"/>
          </a:bodyPr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This contribution gave you an information of study on VVC bin to bit ratio.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Lower coding performance at low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Although rice parameter fix (CE Anchor) alleviates the coding loss for SVT 16-bit, there is still performance gap between normal QPs and low QPs.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Need to further improve coding performance of VVC for high bit depth coding ?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Weighted peak bin to bit ratio for low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A higher bin to bit ratio generally requires a higher throughput CABAC engine for real time decoding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VVC’s is generally higher than HEVC’s for PQ and HLG cases except ultra high bitrate like SVT12 &amp; SVT16. 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Need to improve CABAC throughput ?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Lower weighted BD-bin rate for low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For the same PSNR values, VVC generally consumes more bins than HEVC for PQ &amp; HLG cases except ultra high bit rate like SVT12 &amp; SVT16.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Need to improve coding performance of VVC or reduce its bin rate ?</a:t>
            </a:r>
            <a:endParaRPr lang="en-US" altLang="ja-JP" sz="2000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kern="0" dirty="0">
                <a:latin typeface="SST" pitchFamily="34" charset="0"/>
                <a:ea typeface="SST Japanese Pro Regular" pitchFamily="34" charset="-128"/>
              </a:rPr>
              <a:t>It is recommended to further study VVC CABAC throughput for high bit depth coding.</a:t>
            </a:r>
          </a:p>
        </p:txBody>
      </p:sp>
    </p:spTree>
    <p:extLst>
      <p:ext uri="{BB962C8B-B14F-4D97-AF65-F5344CB8AC3E}">
        <p14:creationId xmlns:p14="http://schemas.microsoft.com/office/powerpoint/2010/main" val="2720153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7026</TotalTime>
  <Words>2548</Words>
  <Application>Microsoft Office PowerPoint</Application>
  <PresentationFormat>ユーザー設定</PresentationFormat>
  <Paragraphs>955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ＭＳ Ｐゴシック</vt:lpstr>
      <vt:lpstr>SST</vt:lpstr>
      <vt:lpstr>SST Japanese Pro Regular</vt:lpstr>
      <vt:lpstr>Arial</vt:lpstr>
      <vt:lpstr>Calibri</vt:lpstr>
      <vt:lpstr>Light Gray Master</vt:lpstr>
      <vt:lpstr>Dark Gray Master</vt:lpstr>
      <vt:lpstr>Black Master</vt:lpstr>
      <vt:lpstr>White Master</vt:lpstr>
      <vt:lpstr>PowerPoint プレゼンテーション</vt:lpstr>
      <vt:lpstr>Motivation </vt:lpstr>
      <vt:lpstr>Collected data and measurements</vt:lpstr>
      <vt:lpstr>Results for Normal QPs (Anchor=HM-16.22, Tested=VTM-12.0)</vt:lpstr>
      <vt:lpstr>Results for Normal QPs (Anchor=HM-16.22, Tested=CE Anchor)</vt:lpstr>
      <vt:lpstr>Results for Low QPs (Anchor=HM-16.22, Tested=VTM-12.0)</vt:lpstr>
      <vt:lpstr>Results for Low QPs (Anchor=HM-16.22, Tested=CE Anchor)</vt:lpstr>
      <vt:lpstr>Summary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(SGC)</cp:lastModifiedBy>
  <cp:revision>762</cp:revision>
  <cp:lastPrinted>2013-12-10T02:42:04Z</cp:lastPrinted>
  <dcterms:created xsi:type="dcterms:W3CDTF">2013-05-24T02:48:34Z</dcterms:created>
  <dcterms:modified xsi:type="dcterms:W3CDTF">2021-04-21T12:54:52Z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