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sldIdLst>
    <p:sldId id="256" r:id="rId3"/>
    <p:sldId id="257" r:id="rId4"/>
    <p:sldId id="258" r:id="rId5"/>
    <p:sldId id="262" r:id="rId6"/>
    <p:sldId id="259" r:id="rId7"/>
    <p:sldId id="263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01D45C-A00D-42B7-B57B-93B86CFEA167}" v="44" dt="2021-04-23T13:12:05.6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4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ih-You Deng" userId="5e88ea06-2ec7-4e39-99a4-ea59570fd64a" providerId="ADAL" clId="{6501D45C-A00D-42B7-B57B-93B86CFEA167}"/>
    <pc:docChg chg="undo custSel addSld delSld modSld sldOrd modMainMaster">
      <pc:chgData name="Jhih-You Deng" userId="5e88ea06-2ec7-4e39-99a4-ea59570fd64a" providerId="ADAL" clId="{6501D45C-A00D-42B7-B57B-93B86CFEA167}" dt="2021-04-23T13:12:50.428" v="1692" actId="20577"/>
      <pc:docMkLst>
        <pc:docMk/>
      </pc:docMkLst>
      <pc:sldChg chg="modSp new mod">
        <pc:chgData name="Jhih-You Deng" userId="5e88ea06-2ec7-4e39-99a4-ea59570fd64a" providerId="ADAL" clId="{6501D45C-A00D-42B7-B57B-93B86CFEA167}" dt="2021-04-16T01:28:10.364" v="144" actId="1076"/>
        <pc:sldMkLst>
          <pc:docMk/>
          <pc:sldMk cId="1948721143" sldId="256"/>
        </pc:sldMkLst>
        <pc:spChg chg="mod">
          <ac:chgData name="Jhih-You Deng" userId="5e88ea06-2ec7-4e39-99a4-ea59570fd64a" providerId="ADAL" clId="{6501D45C-A00D-42B7-B57B-93B86CFEA167}" dt="2021-04-16T01:28:10.364" v="144" actId="1076"/>
          <ac:spMkLst>
            <pc:docMk/>
            <pc:sldMk cId="1948721143" sldId="256"/>
            <ac:spMk id="2" creationId="{E3311F5E-0346-49A9-89A8-A611D6AE130A}"/>
          </ac:spMkLst>
        </pc:spChg>
        <pc:spChg chg="mod">
          <ac:chgData name="Jhih-You Deng" userId="5e88ea06-2ec7-4e39-99a4-ea59570fd64a" providerId="ADAL" clId="{6501D45C-A00D-42B7-B57B-93B86CFEA167}" dt="2021-04-16T01:28:07.846" v="143" actId="14100"/>
          <ac:spMkLst>
            <pc:docMk/>
            <pc:sldMk cId="1948721143" sldId="256"/>
            <ac:spMk id="3" creationId="{5DAB4C34-1DBF-4072-9607-613F8C8D07FE}"/>
          </ac:spMkLst>
        </pc:spChg>
      </pc:sldChg>
      <pc:sldChg chg="addSp delSp modSp new mod">
        <pc:chgData name="Jhih-You Deng" userId="5e88ea06-2ec7-4e39-99a4-ea59570fd64a" providerId="ADAL" clId="{6501D45C-A00D-42B7-B57B-93B86CFEA167}" dt="2021-04-23T13:12:05.689" v="1687"/>
        <pc:sldMkLst>
          <pc:docMk/>
          <pc:sldMk cId="946980853" sldId="257"/>
        </pc:sldMkLst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946980853" sldId="257"/>
            <ac:spMk id="2" creationId="{82ECBE7E-B470-48CD-A7B8-6339D1B60841}"/>
          </ac:spMkLst>
        </pc:spChg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946980853" sldId="257"/>
            <ac:spMk id="3" creationId="{8D6B9F75-6294-4C2A-B221-32052E1D5B54}"/>
          </ac:spMkLst>
        </pc:spChg>
        <pc:spChg chg="add mod">
          <ac:chgData name="Jhih-You Deng" userId="5e88ea06-2ec7-4e39-99a4-ea59570fd64a" providerId="ADAL" clId="{6501D45C-A00D-42B7-B57B-93B86CFEA167}" dt="2021-04-16T03:49:53.137" v="645" actId="20577"/>
          <ac:spMkLst>
            <pc:docMk/>
            <pc:sldMk cId="946980853" sldId="257"/>
            <ac:spMk id="4" creationId="{7D3D0586-46A2-4DDE-A6FB-FC825C086733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9" creationId="{D11BD3ED-4E74-4EE0-846C-05831B64FC85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" creationId="{2B79F218-C392-472D-803F-3E85720E55A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3" creationId="{E7B69E3B-9323-4AE9-8D84-D59811DC7C26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4" creationId="{AA380F77-2774-46DE-815B-3B315615EFB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5" creationId="{BF2A767D-7C67-4284-B2C9-99E623CD1C2B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6" creationId="{7A4FA993-74D3-4CDC-89F2-80FBA2D9FF2F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7" creationId="{8CD6048A-F756-4420-8240-F20C12A095D8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8" creationId="{B208573A-9DD4-4A1D-BC7E-38BFE05DF0BF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9" creationId="{F684FF53-12B0-47B5-93D6-0FBC6474C475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23" creationId="{4EC82F54-2F27-47D0-A00D-0B0325D243F6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24" creationId="{1C7CBF63-7466-494D-9F21-557ED1EF37FF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26" creationId="{45EC1A03-72AC-4807-9391-DA7FCE6241E0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43" creationId="{7AC515F5-3B95-4CAF-AD5B-40EFC6BC633F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0" creationId="{A8D05C32-6D70-4598-98CE-86D849749684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1" creationId="{619C1DB3-C23E-4994-B69D-0D72908EEBEF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2" creationId="{147C9B0B-E77C-4722-BB29-20972541394F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3" creationId="{7A68B4A6-E8DF-477A-8933-5ED3410C51F6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4" creationId="{03DE4338-F0E2-43EE-8561-908A7E4AAD0E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5" creationId="{94921529-CEE0-4C7E-8A2E-37D8DF1017C3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6" creationId="{C1D43F91-3693-4FF9-BD74-68D09BD88D47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7" creationId="{EFCC69D7-C086-4383-9F32-E676AFF962B6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8" creationId="{BBC1B16B-6255-4283-965E-3C6F6322AC4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69" creationId="{A79C7781-42C9-4731-8377-8A177801427A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70" creationId="{0963ECAF-F2A0-47A0-96B6-21ADAAED1DB1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71" creationId="{603097F5-1578-4881-9D72-CB0654D92869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72" creationId="{15AC8381-1B1B-4372-9A4D-4FE2CA44D387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73" creationId="{0EE7870A-24DA-4899-99D5-14398F8C9298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74" creationId="{3C5433E4-9AF1-466B-BFCA-DFD600200EA5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75" creationId="{723D3F08-5100-48AC-8359-2EC893D2A269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76" creationId="{EC2389B3-2484-463A-8B0D-6D5464C5C3E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0" creationId="{839C8F99-BAF3-43B3-B659-BAB471D8CD3D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1" creationId="{E1084A69-C8E2-4889-AB6F-295FC5419225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3" creationId="{CF0AD050-B774-4659-AEF7-37C438F017B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4" creationId="{1E444FEF-608F-46A1-B5A8-A31E1200641A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5" creationId="{B4593688-7468-4147-9BE7-80BA3C6FD729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6" creationId="{9FAE23D6-186B-43F5-965C-054FF67AC059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7" creationId="{CDB5B077-E4E0-4C38-899F-A9232784E83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8" creationId="{0D944F7C-CA61-4755-9C97-51D6D4671B84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19" creationId="{252BA77D-1585-4AE6-BA1B-3069F69780C1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0" creationId="{E931EBA7-A873-4EDB-BDB7-7B7893780598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1" creationId="{D890950E-F27E-4762-BC14-23E2A0905CA6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2" creationId="{3685F0CF-6901-43B1-8C07-5FD159F3E831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3" creationId="{1BA425E9-B1EB-4DD1-913C-3EE83EFAC5D6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4" creationId="{2CA85AC9-26BD-4F59-A621-9E0316E5C8FB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5" creationId="{4B81C02C-8086-429B-9466-B80EA8626644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6" creationId="{89F5BE08-5C05-41A5-A34A-C033D44B6DE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7" creationId="{8D272D1F-793F-4350-9184-85A5B6F456C1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28" creationId="{5430CE49-3A71-4C60-B6A3-7C35CA4E734C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30" creationId="{0B4ACE64-1324-49FA-9944-9562DA4A9F01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39" creationId="{FDB5AB23-DF6E-4356-9A0F-BB0970D19E5D}"/>
          </ac:spMkLst>
        </pc:spChg>
        <pc:spChg chg="add mod">
          <ac:chgData name="Jhih-You Deng" userId="5e88ea06-2ec7-4e39-99a4-ea59570fd64a" providerId="ADAL" clId="{6501D45C-A00D-42B7-B57B-93B86CFEA167}" dt="2021-04-16T08:07:23.646" v="1228"/>
          <ac:spMkLst>
            <pc:docMk/>
            <pc:sldMk cId="946980853" sldId="257"/>
            <ac:spMk id="147" creationId="{8AF7B055-7D84-40F3-833E-E6FE3AA5F31A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71" creationId="{FA5F9974-F882-4DAE-9516-6D3A4B75D730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73" creationId="{280243A1-ABA3-4A56-BA84-13247BF9FC14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74" creationId="{738E0762-5340-46BB-AEF6-1C4F72FE33AE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76" creationId="{83FE9D90-9336-4E7C-9F38-32AD6549A798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77" creationId="{767256E8-A285-4476-A095-CF1FCE876FA0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78" creationId="{13ACF680-6C6B-4F8C-8DE7-7E14A8958261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80" creationId="{96F7D6E3-CE45-46BD-8F6D-162128AD3C55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88" creationId="{EDADD930-5AD9-4755-B15D-A5EAD2B73426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89" creationId="{FA799360-F63B-48BA-A629-F14BEBA8EFA9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0" creationId="{44F79FF6-B0E1-4D09-BC1E-6A1B2E4DE466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1" creationId="{3823E816-5F11-43DB-944C-1D83EF1492CF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2" creationId="{2E8E61FE-97EC-44BB-874F-B9FE2241B769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3" creationId="{38C30E4F-F21B-4FC7-9BB0-346E485EAAD3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4" creationId="{B10D52C0-5A27-4B46-8CA4-469312A1B1F6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5" creationId="{D4F956B0-0721-4533-8248-71ED9FD8A879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6" creationId="{52A0E25E-ED1D-4B58-9F45-CF8ADCD6BF2F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7" creationId="{F2201C91-684B-4083-ACD9-36C467AAEF57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8" creationId="{414B0684-1A6C-42FC-9697-D619D77BEA10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199" creationId="{86C87FE3-06AF-4AD2-80FB-4EEF401DBFE4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0" creationId="{35A0DCDC-9F45-4A75-94B1-5F7A3C0ACF50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1" creationId="{8E4073A9-64DD-46DE-BB9E-417FDEB0EDF6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2" creationId="{5F61DC30-A1AE-42EE-A373-C2E35CFC5B08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3" creationId="{B7BAAA57-F8DA-49A8-8979-946D0C529424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4" creationId="{98B81BD7-967E-41A0-8EC1-BC589D3C2B58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5" creationId="{6ACC9BED-B84E-43AD-BE73-C1CB79A2D23D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6" creationId="{6AD655FA-6212-472C-98DE-E49A03AE35E3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07" creationId="{CAC0F7E5-6D95-4FB7-BDDD-6773F614FAEA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16" creationId="{77917BA7-93FD-4CD2-AE70-E81C0D9E7923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18" creationId="{EDFE18B1-DB67-475D-92D0-B2B70FEEA617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34" creationId="{351FD5ED-ADAC-4E73-A5E5-2D7F63B75ABB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1" creationId="{DFD3939B-608E-41B1-8593-720E1BF4FFDD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2" creationId="{274668DF-EFBE-48B4-8DCD-D6F3DBEC648F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3" creationId="{58943442-8B36-4834-A1B9-D6C19E659EAF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4" creationId="{BD179F25-6499-414C-9683-49876FB90E18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5" creationId="{8297A91C-7843-4073-9DB8-474AE78C938D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6" creationId="{40BBE47C-94D6-44BD-A39F-3A3AA63F01B9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7" creationId="{C876D2E5-9B1D-42E6-B606-CCCD1608BC9B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8" creationId="{1F989A20-366A-4C68-B5E4-8344AB155027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59" creationId="{3F0E9EBD-FCCF-4041-9B4E-91FCDED86ACB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0" creationId="{943AA7F4-B36B-4AFF-82EB-8AED7815E5FF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1" creationId="{BBA36B4E-1BBB-4E13-AE9F-0A3EABF73954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2" creationId="{9BE5A6A5-D2FB-4E5E-BBD4-56AEF1BDB727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3" creationId="{902EF411-CDC4-4620-926E-C09D6CE34B6F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4" creationId="{7B042550-4A87-4E25-961C-68C2C32038E2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5" creationId="{9C8BFD75-178D-4A0D-A7FB-4E68A67219AC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6" creationId="{B9DAF0A6-E0A2-46D6-89BE-D191D464FFEB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7" creationId="{1D6B2C51-6B35-4F50-94ED-022795D1C26D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8" creationId="{5495B257-DFF4-4A0A-85F0-7D2CAD067D93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69" creationId="{25B4FAE9-A443-4E44-BA11-BAAEE0F948CB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70" creationId="{DE880CB9-E7D7-4758-8545-62FF2C59B355}"/>
          </ac:spMkLst>
        </pc:spChg>
        <pc:spChg chg="add mod">
          <ac:chgData name="Jhih-You Deng" userId="5e88ea06-2ec7-4e39-99a4-ea59570fd64a" providerId="ADAL" clId="{6501D45C-A00D-42B7-B57B-93B86CFEA167}" dt="2021-04-16T09:52:49.950" v="1350"/>
          <ac:spMkLst>
            <pc:docMk/>
            <pc:sldMk cId="946980853" sldId="257"/>
            <ac:spMk id="287" creationId="{E83320F8-F864-43C6-840D-FAE903E6D723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20" creationId="{ED2038CE-C3E8-41EB-8DCA-4E99623FE6FD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23" creationId="{DDF9AAEB-A538-4B60-A075-77DA07B78454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24" creationId="{7A265A09-2CA7-492E-B1D4-DDEBDFE4A15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26" creationId="{EE0C840B-D661-4171-9936-286E1088844B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27" creationId="{636A8C8E-D14B-4D8B-982B-5705E37819CC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28" creationId="{D5D8A01F-A259-4C7C-B794-EB53E0C02D0E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29" creationId="{9894667D-0BC5-4903-AC82-181C7BB9B300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31" creationId="{F4651625-A108-4EC9-AC00-6797F0B64A64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39" creationId="{8B86D9F1-D9BF-4930-9D7E-A7A1753BDE0B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0" creationId="{62C619D2-A2F1-40CE-BB19-F278B1F84F0A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1" creationId="{A23A97E6-9BF7-4548-8F27-907AC75B09E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2" creationId="{02D8D605-0B8B-45CC-A417-9EC1472C6EA1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3" creationId="{28E2BFD1-0DE1-48D2-A241-3081535448B9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4" creationId="{7F87E8E0-D82D-47F3-94C4-A38BB6CCAE08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5" creationId="{BF0DACA1-F282-4232-ACCF-ABA48FFF67ED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6" creationId="{D58BD749-D6C6-4506-BD22-6AD7FEE8152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7" creationId="{781A67CC-B61D-442E-84C6-13715F335C4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8" creationId="{A4EA0CC5-06A7-49E4-BE8A-B695F0F30AB1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49" creationId="{64C57589-B2C9-4FB4-A606-01B4C8B17492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0" creationId="{EF288AC3-1756-42F5-B562-1B830DDD236B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1" creationId="{A78C9122-87A1-44D9-8366-4E29E5429057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2" creationId="{452EAF1C-ABBC-4E5C-ACA3-3DF6CB0925FC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3" creationId="{B21F9665-C429-4782-9747-067C69CAD01A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4" creationId="{7825E37B-A194-4E88-965D-6207869BB11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5" creationId="{8F14B3D3-E3A1-4BDB-9195-F72AC136B08F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6" creationId="{48A65CBB-76E3-4738-A5DF-4DD05DAEE510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7" creationId="{B7DD83E0-6CAE-4D22-8E67-723C76004917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58" creationId="{13DEE25E-0DC0-42EE-80CE-0A85508CCC23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67" creationId="{364F9BF8-0EFD-496C-8F1C-F4AC590B2448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383" creationId="{138171B6-04DD-4F32-A19D-0DDACF207DD7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0" creationId="{C7BE3470-9268-47EF-9397-55598D4C85C1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1" creationId="{152B6041-DB26-452F-8E26-23AABBB386CD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2" creationId="{177AC6D0-8289-498C-9AA4-ED9B0C4A34F1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3" creationId="{98CE1BCD-EBA3-4FC3-919A-CDB0526D9063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4" creationId="{3ADD2F02-0677-4E05-9ABC-6995D5C3272F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5" creationId="{527AFE33-F6EA-4251-BF69-1F2A708A6A9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6" creationId="{411FF373-6ED8-4974-A5B3-8A1C72182D53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7" creationId="{9D91D645-8312-4194-A2BD-76AE006D1E4E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8" creationId="{49E21062-61C0-4F4E-86F2-643693946677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09" creationId="{D711FB7F-8C83-4C89-9E20-35C724BEA2D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0" creationId="{C4125FE4-6CD8-4D22-8E85-6D0CDBDFED58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1" creationId="{AA992503-DE24-413E-B760-E4FBB029761F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2" creationId="{53CE0D22-1973-4709-B227-93CB217B75F1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3" creationId="{64FB4D50-AF77-47F0-AA25-FB466665177F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4" creationId="{95D13A9D-EA15-47FC-BDDF-21A02CA3358A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5" creationId="{93DEA9FC-A0A3-4DBA-9B59-88E6D32D8151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6" creationId="{0F01BF02-D43D-4B9B-93C9-68B1253D0FBE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7" creationId="{867179F8-021E-4BD8-8066-C17A7017AE7E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8" creationId="{15B52AF6-BDBE-4756-B025-EE3527983486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19" creationId="{24395D90-DBE8-4145-9D25-278DBABBCB40}"/>
          </ac:spMkLst>
        </pc:spChg>
        <pc:spChg chg="add mod">
          <ac:chgData name="Jhih-You Deng" userId="5e88ea06-2ec7-4e39-99a4-ea59570fd64a" providerId="ADAL" clId="{6501D45C-A00D-42B7-B57B-93B86CFEA167}" dt="2021-04-16T09:53:07.668" v="1354"/>
          <ac:spMkLst>
            <pc:docMk/>
            <pc:sldMk cId="946980853" sldId="257"/>
            <ac:spMk id="436" creationId="{FF94AF76-1371-47A8-9126-FB6825D3BE2C}"/>
          </ac:spMkLst>
        </pc:s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8" creationId="{53EEAC62-BF2B-46F9-8872-829397FBE94B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10" creationId="{5B3CE21E-CE11-49E6-88E5-67086E766910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11" creationId="{DD15AC86-4011-46E5-B75B-499842655EFE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20" creationId="{B4312670-82F8-4A8A-B37A-98D00741EDFC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25" creationId="{D0D33FA9-DE00-471B-B93A-9A801204A30E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107" creationId="{913E3B25-AA79-48B2-BC87-548DE1C1F428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112" creationId="{8CF9D9A0-4C9C-4D05-B8E9-1771564ACF39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129" creationId="{FC39E0E9-31BB-4BCB-93A6-0D84F0108947}"/>
          </ac:grpSpMkLst>
        </pc:grpChg>
        <pc:grpChg chg="add mod">
          <ac:chgData name="Jhih-You Deng" userId="5e88ea06-2ec7-4e39-99a4-ea59570fd64a" providerId="ADAL" clId="{6501D45C-A00D-42B7-B57B-93B86CFEA167}" dt="2021-04-16T08:07:23.646" v="1228"/>
          <ac:grpSpMkLst>
            <pc:docMk/>
            <pc:sldMk cId="946980853" sldId="257"/>
            <ac:grpSpMk id="138" creationId="{4E91B7CA-019E-4FC8-B0B1-64E4584818F9}"/>
          </ac:grpSpMkLst>
        </pc:grpChg>
        <pc:grpChg chg="add mod">
          <ac:chgData name="Jhih-You Deng" userId="5e88ea06-2ec7-4e39-99a4-ea59570fd64a" providerId="ADAL" clId="{6501D45C-A00D-42B7-B57B-93B86CFEA167}" dt="2021-04-16T09:52:49.950" v="1350"/>
          <ac:grpSpMkLst>
            <pc:docMk/>
            <pc:sldMk cId="946980853" sldId="257"/>
            <ac:grpSpMk id="170" creationId="{098D2532-66E8-4286-980E-930C2FAB9BAE}"/>
          </ac:grpSpMkLst>
        </pc:grpChg>
        <pc:grpChg chg="add mod">
          <ac:chgData name="Jhih-You Deng" userId="5e88ea06-2ec7-4e39-99a4-ea59570fd64a" providerId="ADAL" clId="{6501D45C-A00D-42B7-B57B-93B86CFEA167}" dt="2021-04-16T09:52:49.950" v="1350"/>
          <ac:grpSpMkLst>
            <pc:docMk/>
            <pc:sldMk cId="946980853" sldId="257"/>
            <ac:grpSpMk id="172" creationId="{E57FBC82-DDCD-467F-83D4-523C9FF5A637}"/>
          </ac:grpSpMkLst>
        </pc:grpChg>
        <pc:grpChg chg="add mod">
          <ac:chgData name="Jhih-You Deng" userId="5e88ea06-2ec7-4e39-99a4-ea59570fd64a" providerId="ADAL" clId="{6501D45C-A00D-42B7-B57B-93B86CFEA167}" dt="2021-04-16T09:52:49.950" v="1350"/>
          <ac:grpSpMkLst>
            <pc:docMk/>
            <pc:sldMk cId="946980853" sldId="257"/>
            <ac:grpSpMk id="175" creationId="{FA286780-F406-42C3-BA0E-DAD4CFC76248}"/>
          </ac:grpSpMkLst>
        </pc:grpChg>
        <pc:grpChg chg="add mod">
          <ac:chgData name="Jhih-You Deng" userId="5e88ea06-2ec7-4e39-99a4-ea59570fd64a" providerId="ADAL" clId="{6501D45C-A00D-42B7-B57B-93B86CFEA167}" dt="2021-04-16T09:52:49.950" v="1350"/>
          <ac:grpSpMkLst>
            <pc:docMk/>
            <pc:sldMk cId="946980853" sldId="257"/>
            <ac:grpSpMk id="179" creationId="{41242885-8EAD-4F3B-8CEE-FAF1F4368ED6}"/>
          </ac:grpSpMkLst>
        </pc:grpChg>
        <pc:grpChg chg="add mod">
          <ac:chgData name="Jhih-You Deng" userId="5e88ea06-2ec7-4e39-99a4-ea59570fd64a" providerId="ADAL" clId="{6501D45C-A00D-42B7-B57B-93B86CFEA167}" dt="2021-04-16T09:52:49.950" v="1350"/>
          <ac:grpSpMkLst>
            <pc:docMk/>
            <pc:sldMk cId="946980853" sldId="257"/>
            <ac:grpSpMk id="233" creationId="{C712C9AE-59A9-41A5-8870-E6A06B413CF9}"/>
          </ac:grpSpMkLst>
        </pc:grpChg>
        <pc:grpChg chg="add mod">
          <ac:chgData name="Jhih-You Deng" userId="5e88ea06-2ec7-4e39-99a4-ea59570fd64a" providerId="ADAL" clId="{6501D45C-A00D-42B7-B57B-93B86CFEA167}" dt="2021-04-16T09:53:07.668" v="1354"/>
          <ac:grpSpMkLst>
            <pc:docMk/>
            <pc:sldMk cId="946980853" sldId="257"/>
            <ac:grpSpMk id="319" creationId="{9BC0AFBE-6D21-4D8F-A4AB-64A203FD797B}"/>
          </ac:grpSpMkLst>
        </pc:grpChg>
        <pc:grpChg chg="add mod">
          <ac:chgData name="Jhih-You Deng" userId="5e88ea06-2ec7-4e39-99a4-ea59570fd64a" providerId="ADAL" clId="{6501D45C-A00D-42B7-B57B-93B86CFEA167}" dt="2021-04-16T09:53:07.668" v="1354"/>
          <ac:grpSpMkLst>
            <pc:docMk/>
            <pc:sldMk cId="946980853" sldId="257"/>
            <ac:grpSpMk id="321" creationId="{D1917060-4C43-48F8-8C62-C39F6E9978DE}"/>
          </ac:grpSpMkLst>
        </pc:grpChg>
        <pc:grpChg chg="add mod">
          <ac:chgData name="Jhih-You Deng" userId="5e88ea06-2ec7-4e39-99a4-ea59570fd64a" providerId="ADAL" clId="{6501D45C-A00D-42B7-B57B-93B86CFEA167}" dt="2021-04-16T09:53:07.668" v="1354"/>
          <ac:grpSpMkLst>
            <pc:docMk/>
            <pc:sldMk cId="946980853" sldId="257"/>
            <ac:grpSpMk id="322" creationId="{9A41DE3C-EB94-4B83-A7CA-94ADCB70F1D9}"/>
          </ac:grpSpMkLst>
        </pc:grpChg>
        <pc:grpChg chg="add mod">
          <ac:chgData name="Jhih-You Deng" userId="5e88ea06-2ec7-4e39-99a4-ea59570fd64a" providerId="ADAL" clId="{6501D45C-A00D-42B7-B57B-93B86CFEA167}" dt="2021-04-16T09:53:07.668" v="1354"/>
          <ac:grpSpMkLst>
            <pc:docMk/>
            <pc:sldMk cId="946980853" sldId="257"/>
            <ac:grpSpMk id="330" creationId="{92B11C91-0899-45C3-8B62-C674E9E2610D}"/>
          </ac:grpSpMkLst>
        </pc:grpChg>
        <pc:grpChg chg="add mod">
          <ac:chgData name="Jhih-You Deng" userId="5e88ea06-2ec7-4e39-99a4-ea59570fd64a" providerId="ADAL" clId="{6501D45C-A00D-42B7-B57B-93B86CFEA167}" dt="2021-04-16T09:53:07.668" v="1354"/>
          <ac:grpSpMkLst>
            <pc:docMk/>
            <pc:sldMk cId="946980853" sldId="257"/>
            <ac:grpSpMk id="382" creationId="{888202B9-1877-4474-8F20-1254CF02D241}"/>
          </ac:grpSpMkLst>
        </pc:grpChg>
        <pc:picChg chg="add del mod">
          <ac:chgData name="Jhih-You Deng" userId="5e88ea06-2ec7-4e39-99a4-ea59570fd64a" providerId="ADAL" clId="{6501D45C-A00D-42B7-B57B-93B86CFEA167}" dt="2021-04-16T03:54:50.264" v="668"/>
          <ac:picMkLst>
            <pc:docMk/>
            <pc:sldMk cId="946980853" sldId="257"/>
            <ac:picMk id="5" creationId="{87966DF9-9A42-4DFC-97C2-0675A4F92D0B}"/>
          </ac:picMkLst>
        </pc:picChg>
        <pc:picChg chg="add del mod">
          <ac:chgData name="Jhih-You Deng" userId="5e88ea06-2ec7-4e39-99a4-ea59570fd64a" providerId="ADAL" clId="{6501D45C-A00D-42B7-B57B-93B86CFEA167}" dt="2021-04-16T03:55:06.309" v="674" actId="478"/>
          <ac:picMkLst>
            <pc:docMk/>
            <pc:sldMk cId="946980853" sldId="257"/>
            <ac:picMk id="6" creationId="{1DF0DB21-1A8B-454E-B216-92134F1774C2}"/>
          </ac:picMkLst>
        </pc:picChg>
        <pc:picChg chg="add del mod">
          <ac:chgData name="Jhih-You Deng" userId="5e88ea06-2ec7-4e39-99a4-ea59570fd64a" providerId="ADAL" clId="{6501D45C-A00D-42B7-B57B-93B86CFEA167}" dt="2021-04-16T07:59:20.303" v="1226"/>
          <ac:picMkLst>
            <pc:docMk/>
            <pc:sldMk cId="946980853" sldId="257"/>
            <ac:picMk id="7" creationId="{A66FD57E-4FD5-4240-8C03-C92FBC1E0EDA}"/>
          </ac:picMkLst>
        </pc:picChg>
        <pc:picChg chg="add del mod">
          <ac:chgData name="Jhih-You Deng" userId="5e88ea06-2ec7-4e39-99a4-ea59570fd64a" providerId="ADAL" clId="{6501D45C-A00D-42B7-B57B-93B86CFEA167}" dt="2021-04-16T08:07:52.219" v="1237" actId="478"/>
          <ac:picMkLst>
            <pc:docMk/>
            <pc:sldMk cId="946980853" sldId="257"/>
            <ac:picMk id="162" creationId="{B291A337-A6C2-49DC-85D6-18D6567E0465}"/>
          </ac:picMkLst>
        </pc:picChg>
        <pc:picChg chg="add del mod">
          <ac:chgData name="Jhih-You Deng" userId="5e88ea06-2ec7-4e39-99a4-ea59570fd64a" providerId="ADAL" clId="{6501D45C-A00D-42B7-B57B-93B86CFEA167}" dt="2021-04-16T08:08:07.542" v="1240" actId="478"/>
          <ac:picMkLst>
            <pc:docMk/>
            <pc:sldMk cId="946980853" sldId="257"/>
            <ac:picMk id="163" creationId="{9A30803C-6E24-444F-A0D9-5CFCC1E5499B}"/>
          </ac:picMkLst>
        </pc:picChg>
        <pc:picChg chg="add del mod">
          <ac:chgData name="Jhih-You Deng" userId="5e88ea06-2ec7-4e39-99a4-ea59570fd64a" providerId="ADAL" clId="{6501D45C-A00D-42B7-B57B-93B86CFEA167}" dt="2021-04-16T09:44:39.564" v="1340" actId="478"/>
          <ac:picMkLst>
            <pc:docMk/>
            <pc:sldMk cId="946980853" sldId="257"/>
            <ac:picMk id="164" creationId="{55654C66-8860-42B3-B2D3-907A837CD15F}"/>
          </ac:picMkLst>
        </pc:picChg>
        <pc:picChg chg="add del mod">
          <ac:chgData name="Jhih-You Deng" userId="5e88ea06-2ec7-4e39-99a4-ea59570fd64a" providerId="ADAL" clId="{6501D45C-A00D-42B7-B57B-93B86CFEA167}" dt="2021-04-16T09:31:22.277" v="1250"/>
          <ac:picMkLst>
            <pc:docMk/>
            <pc:sldMk cId="946980853" sldId="257"/>
            <ac:picMk id="165" creationId="{48F7B80F-0A80-4E31-BE46-6053573E3090}"/>
          </ac:picMkLst>
        </pc:picChg>
        <pc:picChg chg="add del mod">
          <ac:chgData name="Jhih-You Deng" userId="5e88ea06-2ec7-4e39-99a4-ea59570fd64a" providerId="ADAL" clId="{6501D45C-A00D-42B7-B57B-93B86CFEA167}" dt="2021-04-16T09:44:39.840" v="1341" actId="478"/>
          <ac:picMkLst>
            <pc:docMk/>
            <pc:sldMk cId="946980853" sldId="257"/>
            <ac:picMk id="166" creationId="{588F9AEB-5D0C-4369-BFFB-B66010E1AF7A}"/>
          </ac:picMkLst>
        </pc:picChg>
        <pc:picChg chg="add del mod">
          <ac:chgData name="Jhih-You Deng" userId="5e88ea06-2ec7-4e39-99a4-ea59570fd64a" providerId="ADAL" clId="{6501D45C-A00D-42B7-B57B-93B86CFEA167}" dt="2021-04-16T09:44:40.178" v="1342" actId="478"/>
          <ac:picMkLst>
            <pc:docMk/>
            <pc:sldMk cId="946980853" sldId="257"/>
            <ac:picMk id="167" creationId="{BE5D253D-69F6-4A4D-8044-98FEBD336973}"/>
          </ac:picMkLst>
        </pc:picChg>
        <pc:picChg chg="add del mod">
          <ac:chgData name="Jhih-You Deng" userId="5e88ea06-2ec7-4e39-99a4-ea59570fd64a" providerId="ADAL" clId="{6501D45C-A00D-42B7-B57B-93B86CFEA167}" dt="2021-04-16T09:47:30.245" v="1345" actId="478"/>
          <ac:picMkLst>
            <pc:docMk/>
            <pc:sldMk cId="946980853" sldId="257"/>
            <ac:picMk id="168" creationId="{92014224-CCFF-4377-9A49-8476E4DEFEBB}"/>
          </ac:picMkLst>
        </pc:picChg>
        <pc:picChg chg="add mod">
          <ac:chgData name="Jhih-You Deng" userId="5e88ea06-2ec7-4e39-99a4-ea59570fd64a" providerId="ADAL" clId="{6501D45C-A00D-42B7-B57B-93B86CFEA167}" dt="2021-04-16T09:53:29.771" v="1357" actId="1037"/>
          <ac:picMkLst>
            <pc:docMk/>
            <pc:sldMk cId="946980853" sldId="257"/>
            <ac:picMk id="169" creationId="{BE7BC552-A092-4816-9074-B4126F4CDC94}"/>
          </ac:picMkLst>
        </pc:picChg>
        <pc:picChg chg="add mod">
          <ac:chgData name="Jhih-You Deng" userId="5e88ea06-2ec7-4e39-99a4-ea59570fd64a" providerId="ADAL" clId="{6501D45C-A00D-42B7-B57B-93B86CFEA167}" dt="2021-04-16T09:53:30.410" v="1358" actId="1037"/>
          <ac:picMkLst>
            <pc:docMk/>
            <pc:sldMk cId="946980853" sldId="257"/>
            <ac:picMk id="318" creationId="{06C2EDFB-AF4B-46CF-9662-E237547E8B0C}"/>
          </ac:picMkLst>
        </pc:picChg>
        <pc:picChg chg="add mod">
          <ac:chgData name="Jhih-You Deng" userId="5e88ea06-2ec7-4e39-99a4-ea59570fd64a" providerId="ADAL" clId="{6501D45C-A00D-42B7-B57B-93B86CFEA167}" dt="2021-04-16T09:53:31.246" v="1359" actId="1037"/>
          <ac:picMkLst>
            <pc:docMk/>
            <pc:sldMk cId="946980853" sldId="257"/>
            <ac:picMk id="467" creationId="{5F9C6CFE-49DA-4F1A-B1BE-16CEAA5B68AE}"/>
          </ac:picMkLst>
        </pc:pic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21" creationId="{BF6A49C6-286A-479E-AEF8-4C2C0B7A54A6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22" creationId="{AA839D5E-72D5-4566-8890-F4ADE276E95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27" creationId="{6E7DD1D5-3A51-40B0-A72A-F6B972C0096D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28" creationId="{AD43E2AF-86E3-4C74-A576-F0D6330F47BC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29" creationId="{EFC73DB9-FE67-48A6-B7CB-EED1218AE458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0" creationId="{7FC0C2B0-B839-4E42-8F0E-B0F3DEDEF7EB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1" creationId="{7290A629-3FE0-4991-9DAB-EA8F1F360F7F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2" creationId="{4B01D004-8688-4A5E-8626-AA8DDFA5B112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3" creationId="{A5695731-85DD-46C9-9577-70537DCC7CC5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4" creationId="{C213AD7E-2E05-4762-A9E8-63D6843D1C6E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5" creationId="{CA9CEEBA-4EED-4658-A0B6-675CFE86A0A5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6" creationId="{4F0D280F-5D6A-4E13-8587-D3214B7553F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7" creationId="{E9980B31-D665-4194-8726-AB1F8991AC8E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8" creationId="{068F545C-5C56-4FBC-9687-789DD82F1ADC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39" creationId="{5741AD3C-45E2-4B33-80F5-12FFC2C0228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0" creationId="{1B74BD3D-3A6B-4D77-9879-64D008AC04B2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1" creationId="{391A85A4-77BB-4E39-B0CD-E4FB31A6EC3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2" creationId="{73088C42-C43A-47A4-BBBE-C827D3FF7D9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4" creationId="{F62E2608-EB0A-47D0-A609-7380CD3CFC44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5" creationId="{8FDF80EE-9AB5-47FD-9B91-CBDEB215FE56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6" creationId="{61E3172D-52FD-41F0-9E6D-E5B61EF7572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7" creationId="{BE4D20DC-A463-47C3-BCBF-606EEA2ADF77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8" creationId="{FF4DB802-26E8-4AA1-B8CC-8410FDD7D49C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49" creationId="{756FF6EA-10A7-4F50-8D8A-411AB7CF028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0" creationId="{BAB7B128-F00C-471C-9DAD-7147092E5869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1" creationId="{DFDE9EE3-467F-4449-93BE-5F267A8CCFBF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2" creationId="{B4BA3573-33D4-426F-A620-C9DE4074093F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3" creationId="{2447318D-9431-4925-82EF-F851D2EFE9EB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4" creationId="{25AD0B62-A37F-4DF7-AD66-3AD8692E9667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5" creationId="{6B3A5288-0BC5-4C7A-BE3B-6B3C27EE61F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6" creationId="{A2509731-CC07-4E48-B4F3-82B9B08BB3AA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7" creationId="{397550D3-3314-4A66-8945-765042B87B8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8" creationId="{A102653E-EF46-4671-8A77-DD7C7F8179B9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59" creationId="{0A4FC2A9-7A5C-4BB1-A2F3-51C16CF042C6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77" creationId="{66082EAC-22DF-449F-A776-5AED36123389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78" creationId="{3DCFD130-3264-4BC6-8AAD-BE4A9A556E0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79" creationId="{B2B97F49-3C07-444F-AD25-E99D6C9EDA86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0" creationId="{8BD41A00-2FEB-4A53-A4CB-60161BC5327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1" creationId="{90EA3BCE-87F2-48B5-9FA9-4C81A4577155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2" creationId="{5DF2291F-38AA-41B3-AD8B-1A3D9D4F30FF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3" creationId="{310A4498-B698-44F0-89A2-E64495EE69D2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4" creationId="{5810E0E6-C4D3-49C9-93FF-A71E229CB82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5" creationId="{32630DC2-62B0-46DE-B96B-62B37D5A3BAD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6" creationId="{05A11B49-5E83-4AE5-8A27-24512AE6CC08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7" creationId="{F38C439E-4A80-4C28-B2FA-1CEE54FE0118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8" creationId="{ED72E7E9-8CAB-4359-BF22-8F6041481946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89" creationId="{7283CA15-DD7C-4E5F-BE54-702638A0D0C5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0" creationId="{F7F03E36-07DD-4497-8767-D77FDA99BE17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1" creationId="{53B2100C-9312-47D3-B91B-20D353A1262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2" creationId="{4CADC2CC-7106-4D62-BBC0-78F8ED5B7D3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3" creationId="{25A8F46E-FAAE-4264-8D3B-B43E69459B1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4" creationId="{CC47F310-F1E0-4382-AE09-5248A8270828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5" creationId="{AC793180-AE8A-4EE0-BD45-61F4408CFC36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6" creationId="{5CE33A16-0CD8-4011-9626-184F29D1B07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7" creationId="{0CFA48E9-82D5-4116-91FE-439D6B9B6B4B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8" creationId="{5889AE72-4623-4494-B870-7789F7FC13A4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99" creationId="{8E4BFD13-332D-4F83-BDBB-6C3D709BD9D4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0" creationId="{8D0A3C39-B097-4179-8E1D-9E4A295E7D4E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1" creationId="{9E77EF8A-DA22-46A2-A1F0-187859532492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2" creationId="{313CC283-4D0C-4D53-9B29-1BA30AEB049B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3" creationId="{92A3E2A4-6572-4BC6-8D19-436E9177560A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4" creationId="{DDD72EDE-BCD0-4DD0-8D73-B767E75E29C8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5" creationId="{09804DC0-11AD-4ACE-A87C-96E9DC8C216A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6" creationId="{2B374BDE-688F-4BD0-9423-6AE38A4C48BA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8" creationId="{C3F239B3-CC49-48E6-922B-4FD2B903A4BB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09" creationId="{14094D13-2DAD-481E-8239-8BB159D2F5C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31" creationId="{4EB15FE9-7EC2-434C-8687-07126DF07067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32" creationId="{60C2AA96-F392-422D-BA4F-2C69F82D3552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33" creationId="{86A6D5E2-EB03-49C9-8729-617634C7454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34" creationId="{BA7730E0-FEC9-43D0-96AD-91DFCD82A79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35" creationId="{B951845B-2561-4E37-BC3F-5EB26481237F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36" creationId="{078BA0A1-5EBC-4346-99AA-2C37ECE1165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37" creationId="{DA3235BD-5629-438F-9848-CA3E7777871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0" creationId="{14B5490B-9B70-4430-BB52-ACDD0380A9D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1" creationId="{569156CE-BCD1-4D70-A6E4-05F0628B12DD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2" creationId="{F13BD38A-25A9-4BE5-A747-310E3F7FD2E8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3" creationId="{F047636A-C8CB-4849-9B53-0578D64A3906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4" creationId="{081491E2-6457-46F7-A7AD-3220A7969FA3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5" creationId="{0340A071-953C-440C-9FE1-1478C2A62F7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6" creationId="{A35134E9-D4EA-405A-B8A6-F2285F116BFA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8" creationId="{DCF03C7B-6990-4C20-AF4E-52F38933326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49" creationId="{74D4266D-84EC-4AE0-BA10-342A195D1D74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0" creationId="{9EAAFF83-5F64-43B5-B19C-A3E2CAE0747E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1" creationId="{41E7A542-8E64-4D21-8670-3F3DD2DEB41B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2" creationId="{C1BC0D7F-D111-4FAF-8069-53DE8690D981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3" creationId="{7E5D7BDB-8E04-4E75-9055-C8410A8F5CBE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4" creationId="{C4671749-0170-48CD-96E8-9E5CAF0D27DA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5" creationId="{CC7BA81C-C714-4609-B338-440C8AFF20A0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6" creationId="{D7330CDA-6D30-42BC-9E76-5EC7310D4375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7" creationId="{1026D2D6-DAD7-4043-A7A9-4A9D2F2860F9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8" creationId="{D90AF1F5-D564-4AE6-964D-9893FD6AE587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59" creationId="{B40C9ACA-3850-40C8-A0A6-253547DA24F5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60" creationId="{142C4B39-2B3B-4D01-8E7E-5D06A7726D3E}"/>
          </ac:cxnSpMkLst>
        </pc:cxnChg>
        <pc:cxnChg chg="add mod">
          <ac:chgData name="Jhih-You Deng" userId="5e88ea06-2ec7-4e39-99a4-ea59570fd64a" providerId="ADAL" clId="{6501D45C-A00D-42B7-B57B-93B86CFEA167}" dt="2021-04-16T08:07:23.646" v="1228"/>
          <ac:cxnSpMkLst>
            <pc:docMk/>
            <pc:sldMk cId="946980853" sldId="257"/>
            <ac:cxnSpMk id="161" creationId="{2775CDD6-877F-48C1-BF9D-08926AF5F7F5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181" creationId="{5EA28D3B-B453-40E6-9D08-EA509D8AE4DE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182" creationId="{88992571-D04C-479D-BE8B-844423C7329C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183" creationId="{614BB503-17D6-4CB4-B5B4-AFEC2D2D8300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184" creationId="{A38E4849-99C5-46DF-B714-6FA70D4378AF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185" creationId="{DBDE1B72-A941-4635-8539-01EEF53CE3E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186" creationId="{44D53867-AC36-4135-8671-3C5041E72681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187" creationId="{5EAF66B9-8431-49C2-A06D-117F6A83101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08" creationId="{0A8907E3-B350-4145-B9FA-1959A6639F4E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09" creationId="{00124367-BDC8-428D-9A0F-B760951F3AD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0" creationId="{93F37160-23E4-4600-AE06-E10BE29C860F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1" creationId="{2DECC405-F1CC-4E4A-AEAC-B75648300D9A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2" creationId="{CC130755-CEEE-4401-85FA-3AA7B40E32E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3" creationId="{90BB37C9-05B8-409C-B4EC-EB11DE98ACFF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4" creationId="{86DA0E89-0965-47E5-9D31-0189B37EE60D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5" creationId="{EFAB6F29-28BA-46F2-80D7-0D4DF9F1FCD6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7" creationId="{6A337C57-916A-4896-9421-5E9D070EBAD1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19" creationId="{89A24CF7-A7CE-45A4-98FC-7E23CBC44E7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0" creationId="{1DE757BE-4701-49BB-9AD4-2CBB0D2D0AE6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1" creationId="{7E01CE8F-C051-4FE0-94A5-62E6FD779676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2" creationId="{88648E86-E521-4349-93E8-B9858ECDBE00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3" creationId="{CC183BE5-4166-449B-B3DA-E32D07079509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4" creationId="{65ECA845-839A-4E78-8A86-9CE5FB1A486E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5" creationId="{FD4E33E8-75BA-42A4-A15E-B055A693A58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6" creationId="{3C7ECC1B-41C3-4FC3-958B-34D8A209C42E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7" creationId="{F9FA0CEE-E7B4-4BE2-A454-46DF7D14078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8" creationId="{0D721872-6470-4010-BDB5-9B45E1EAC52E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29" creationId="{98FBA3B4-B20B-4125-BDB3-5D46397DA02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0" creationId="{1BEBC04D-F7D5-4BBF-83FF-5B74F901977C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1" creationId="{5DFF39D3-ED1F-45B1-A75A-35D024AD2330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2" creationId="{61C7AD67-C2E5-4250-AE61-13CF90681F0A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5" creationId="{85A9F09E-D92A-4653-A45F-9FE030498C04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6" creationId="{BD30B11A-F8B7-4786-A168-8E7638ADF3C9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7" creationId="{D367A9FC-AAFA-4EEE-ABBC-AECCC0273C94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8" creationId="{8CAEEDB3-1A40-476E-AA99-281DB374E4E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39" creationId="{13A01134-86EC-4896-A079-ADEB1B24E33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0" creationId="{E1F93C1F-D5B7-4539-A2DD-89ABA8D0936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1" creationId="{B6B2B34E-CC83-4585-9330-34A166CD54BD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2" creationId="{D5FB8A04-02D2-4928-AAF7-6BB3BEAE8F8E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3" creationId="{6E34C620-CB57-4EAC-BF1C-7615F69FB914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4" creationId="{9CC86627-EDC2-4ABA-92FF-3F8B635E6D40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5" creationId="{FBAC84A6-D328-43B3-9A0B-8396B6820C53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6" creationId="{1357616D-B1C4-466B-B545-DE2AA0D3477C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7" creationId="{4743AE6F-07B2-4558-A72F-F7FED6D5D13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8" creationId="{A97691A5-0332-4151-B48B-51594D18DD3C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49" creationId="{E543D9B8-9C0D-4BCC-B438-C7F28FABD9AD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50" creationId="{1217015A-2E9B-4303-87EB-D4ACB4DFA398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1" creationId="{8722807C-5F27-48E3-87EF-E4DAB6F40F35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2" creationId="{5E496694-8121-4965-8C16-CFF7B65357A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3" creationId="{1BB1B7FE-8809-4E52-BDB9-3007A42CB57E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4" creationId="{9636762F-8D91-465D-A917-14BD2E6EF66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5" creationId="{958F590B-4EB2-4FB4-B76E-2DC6EE274983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6" creationId="{0A3FE28A-314A-4788-9C86-F856473D32CD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7" creationId="{F4E94851-A13B-4ABC-AF12-F2B897D91358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8" creationId="{6526DF18-4089-464F-8903-7D4C6A4CBA7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79" creationId="{FB53EF0F-2862-48D5-B5DB-D24FC8B1CC0F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0" creationId="{EA71A403-E41E-457C-8ABB-EB0FD3CB4CF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1" creationId="{EA570F75-86CE-4C68-821D-9A11CE032FB3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2" creationId="{3D88A81C-F8DA-4004-805A-7E3B7A22BDC3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3" creationId="{34393BC3-325B-49F2-95F9-F3E5638EA52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4" creationId="{3ACB3F14-F3A5-40A0-A353-484D3B00EB04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5" creationId="{99818386-3E03-4CAA-9597-BFA1C6501CB6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6" creationId="{3BE2937F-6BA1-4FA7-8F58-613661B6D27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8" creationId="{BB14BB3B-115F-4999-81CB-F2FDE15BBD25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89" creationId="{3F0272AD-C2EA-47FC-8B3D-B46EA7261BD8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0" creationId="{26A94B48-C9C6-4C8A-8AB4-BD57AD73F61A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1" creationId="{9BA75800-F31B-4543-A4E6-E49CA2C5D1F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2" creationId="{6617010E-78BE-466F-B46D-ED09D0C3830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3" creationId="{25249196-6E65-45BA-9F48-4A785BC98F70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4" creationId="{CD2C4AB5-C9EA-41DF-B394-83C2161A0D84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5" creationId="{F34C453A-9854-4004-97A1-5CAB5304CE75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6" creationId="{D9A4C85C-2046-405B-BF96-48491ADA9706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7" creationId="{A79E6174-577E-40EA-9ACD-9B0026993D65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8" creationId="{0AFF007E-199F-4F8B-8A63-E2C338E703B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299" creationId="{C23D6D52-D9F0-470D-91BF-D86613DC2179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0" creationId="{686513C1-B908-4593-8169-20F6EABBA23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1" creationId="{B673F3B5-38BF-4734-BAE5-616FB6AEF3AF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2" creationId="{041D54F2-6194-4117-8214-35C3D39A5793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3" creationId="{EFC5D16E-A391-40D8-A1B3-9ECC8C81B1F3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4" creationId="{9C6FD681-6438-4A9D-8C68-024289FA277F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5" creationId="{4DBC3130-34A4-45BF-B91A-2DB85330EDD0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6" creationId="{15C6A0C0-92F6-49D8-855B-66CC2FA72B67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7" creationId="{B8CF706A-31F4-4AF2-B5C7-8546D4340596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8" creationId="{E09941E4-2C76-4ED3-8867-C13D24FFCFAC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09" creationId="{84A233CB-F9C1-4E8C-A17B-65FAC6A837DC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0" creationId="{F0F704F5-CCE4-483B-A3E9-F93EBDE5EF2B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1" creationId="{DE45BA3E-A0B5-4489-82EC-A8E072C71872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2" creationId="{47031BFE-3DB1-40FF-812C-BAAF821CBA2D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3" creationId="{4E4E3583-62C7-42A1-ABD9-E112BF77E20D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4" creationId="{25EBCC48-C470-42B7-88A0-6FDB0B88B973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5" creationId="{3C0EBC29-99BE-4379-AE08-3428D0CC1694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6" creationId="{846188D0-5B3E-4B04-9E3D-789E5232E9EA}"/>
          </ac:cxnSpMkLst>
        </pc:cxnChg>
        <pc:cxnChg chg="add mod">
          <ac:chgData name="Jhih-You Deng" userId="5e88ea06-2ec7-4e39-99a4-ea59570fd64a" providerId="ADAL" clId="{6501D45C-A00D-42B7-B57B-93B86CFEA167}" dt="2021-04-16T09:52:49.950" v="1350"/>
          <ac:cxnSpMkLst>
            <pc:docMk/>
            <pc:sldMk cId="946980853" sldId="257"/>
            <ac:cxnSpMk id="317" creationId="{73658ADE-91BF-4E79-88A9-5B7AB30A3747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25" creationId="{382B9C37-DEC8-43B7-A8C3-826D6F3B0DD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32" creationId="{E2C00AB0-6065-4F39-925B-4887BEAC066E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33" creationId="{64418F1D-8183-4201-AFB2-6A873EAC9605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34" creationId="{92C938CF-5E62-4AC7-BB02-1B408E94675E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35" creationId="{4B9689E1-20B5-4C04-ABA5-C0960E5FF247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36" creationId="{D89B388A-9CF7-4ABF-8D1E-39C21D89CE7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37" creationId="{51458F53-3E48-430A-B492-427223C85B52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38" creationId="{A1043AD5-84DF-44D4-BC6D-FD8FFAD10D0B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59" creationId="{F262950B-B3EC-40B7-B947-BB3B438879DF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0" creationId="{154A941C-7179-4AAF-90F6-BC70CA45E386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1" creationId="{41702145-1D69-42BA-B7ED-E9004B492147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2" creationId="{CA566D92-4AE5-4D41-A195-833E6440DC4F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3" creationId="{EF4B705D-B57B-4C9D-8180-1A63DDA26C0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4" creationId="{B5222324-BE60-4B03-857D-4C014EF681BD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5" creationId="{CF91007D-5198-4135-96E2-2939F86A243F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6" creationId="{C7800B53-5565-4ED4-8577-410964D74D58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8" creationId="{B83D7C42-16F9-4FA0-B9BA-E4D941BC3201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69" creationId="{D81E41D6-DB51-49FB-B2EC-5BD7F0CC8C60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0" creationId="{2E8D00DC-E848-463D-A59B-BBB93471C532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1" creationId="{F1338C1D-A31B-4738-B58A-BFAE1FA5A110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2" creationId="{BFACA5C2-13B1-4F56-AC62-C3EE69C8BE65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3" creationId="{8535EC12-85BE-447D-A298-DD3C653A2BFB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4" creationId="{B77FFDF2-E43A-4F55-BBBF-27326AD5875B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5" creationId="{1B302506-92AA-4A7F-AB4B-8AAE9F78223D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6" creationId="{54B1952A-FD47-4F20-BBB4-57AB4C7E7E5B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7" creationId="{22F74801-F422-4604-9A93-3454827D291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8" creationId="{B1418C79-4864-44D1-8678-F1D30A48DA20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79" creationId="{A1108D76-139C-4A0A-837F-6A42FE23BAEF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0" creationId="{20220D92-3B07-4587-9CE2-0D127FD09E60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1" creationId="{6DC4F1F3-1DFD-4D04-B18C-F26520D048A1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4" creationId="{5B25BE46-08B0-4C6A-8B2E-E4DD71822570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5" creationId="{08713220-C61F-467B-93AF-456D426C65EF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6" creationId="{0F034300-91ED-469F-B013-C66867026C8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7" creationId="{D88F3F9E-37B9-4EEB-92F3-57349A43F3AD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8" creationId="{BDF8B92F-24C5-4D73-91AA-C0A8B6EAB047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89" creationId="{3FF2B816-FB0A-4A9A-8A45-4F8C2E91577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0" creationId="{0C96B0BF-1F5A-4E60-87DF-858147A9D665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1" creationId="{A4E66B9F-542D-43F9-B738-8920874D30C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2" creationId="{7C0FE27B-B2F8-42B4-93EF-2E4D77DD1366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3" creationId="{AE8A40B9-611D-4FF6-BDDB-28CDF7B42E0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4" creationId="{A6E46D53-A7F4-4B9F-A71B-5C3072337F10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5" creationId="{9358DFDB-EC51-4716-93C2-E471A6164158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6" creationId="{F4C1B4B6-4411-454B-9C2D-3792423C80F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7" creationId="{5351C25C-D4E7-4D81-BF73-F08B066B130D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8" creationId="{8F17DFB3-74D1-41FA-8FE3-599D5E7488D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399" creationId="{97A7640B-3B1D-44DF-BC3C-0E0A9E513E8E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0" creationId="{7AF632CF-6596-4D57-A1A7-5C1BDA0AC7C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1" creationId="{C2241C79-C462-4AD9-BCD7-C285BAEB322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2" creationId="{04848E8F-C1B8-4866-AFE9-91844149F8E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3" creationId="{905A42A7-65D3-4E7E-885A-263428B7310E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4" creationId="{F642B97F-30FA-4FE4-91D9-B961868E3511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5" creationId="{B74CE26D-6217-4F85-9025-8E577C1F059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6" creationId="{6A525DB6-3E55-4983-869F-EFBAB3732A4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7" creationId="{A5D9154F-AA55-479B-AEF7-6104DA5D0F32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8" creationId="{2295E707-DEAD-4D93-8F58-505AA9F1D90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29" creationId="{A3599338-2234-4328-B4CE-4391E779B3E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0" creationId="{3563CC05-A4BB-4D67-B9B9-1A3F98E19174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1" creationId="{C5BE5440-3F4D-41B7-B416-C77BC7C31708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2" creationId="{A8FE05EA-A3DF-4F5B-80C2-1DAD681ADA86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3" creationId="{0E4ACFF1-BD8F-4B19-99A4-80BBB7AAD9A7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4" creationId="{366D2A89-BC2B-4126-B16A-94FCBD21C3B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5" creationId="{1BE2B5AF-5E47-4748-A995-21626104CE9D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7" creationId="{E1EE6EC9-5E2A-4C7C-9F09-C64A9656897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8" creationId="{501A72DB-C50A-459C-837B-1B403FAC486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39" creationId="{582846B9-AFD5-4EFA-9F83-A137CCD7057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0" creationId="{CDF1487D-064B-4682-B011-A2863A7D536E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1" creationId="{881520F6-556F-4B27-9F3B-43A4FC303588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2" creationId="{067A3218-D1DC-4F22-BD36-B7C928ACCA4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3" creationId="{DCD841BB-0BA4-41F1-A198-304FB3B4FB2B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4" creationId="{AD7D1DA4-AD37-48D8-AC89-D51116CD95BE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5" creationId="{71981203-6C60-4C1B-B420-A56BE22B416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6" creationId="{E49EC77C-24EA-400E-BDB5-040BED502270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7" creationId="{030CBE22-0AA0-403C-9F3B-A75D74C9A756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8" creationId="{E7DEFFB3-C5D4-4963-A809-18772FFEFFC7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49" creationId="{44B03C42-86F8-4664-B1B1-7F1FD82C2575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0" creationId="{9304E51F-27E6-42B3-A1F0-EAB13ECF954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1" creationId="{1F2B8436-5FB9-4475-AC7B-E0E496166BB1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2" creationId="{87B400C7-7144-4679-B614-8D935CCA8ED1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3" creationId="{C269A3E0-006F-4D27-B410-17F2C03CC613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4" creationId="{05878896-104C-46D8-9686-4D7C7CCFC17F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5" creationId="{50DF2520-2716-4173-95EE-D7E4D2C107B7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6" creationId="{C5EDC8AF-EE9C-419B-90A8-17F3C33B106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7" creationId="{A576FB47-5E7A-4D68-9688-E52E496AD07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8" creationId="{DCE052FC-85C3-4BCE-8ABB-9928D128F08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59" creationId="{0EB432FC-B95C-4C17-80B4-788C7C3BC272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60" creationId="{A82B9208-FAB4-4226-96E8-E558FB0A7C7E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61" creationId="{7FB086C2-7C58-4C79-9A03-86825B7BD532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62" creationId="{C88BEDA9-E855-401C-AA9C-7457955B9169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63" creationId="{F2347CE6-9D99-416D-A009-F8B11399ED8A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64" creationId="{F276C428-9F7B-4820-BB23-FD8957A23394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65" creationId="{35064CF3-E3C7-4B0E-9C1C-1C81AFA0868C}"/>
          </ac:cxnSpMkLst>
        </pc:cxnChg>
        <pc:cxnChg chg="add mod">
          <ac:chgData name="Jhih-You Deng" userId="5e88ea06-2ec7-4e39-99a4-ea59570fd64a" providerId="ADAL" clId="{6501D45C-A00D-42B7-B57B-93B86CFEA167}" dt="2021-04-16T09:53:07.668" v="1354"/>
          <ac:cxnSpMkLst>
            <pc:docMk/>
            <pc:sldMk cId="946980853" sldId="257"/>
            <ac:cxnSpMk id="466" creationId="{99DD1785-38EC-457A-BE7B-40FE12D573BC}"/>
          </ac:cxnSpMkLst>
        </pc:cxnChg>
      </pc:sldChg>
      <pc:sldChg chg="addSp modSp new mod">
        <pc:chgData name="Jhih-You Deng" userId="5e88ea06-2ec7-4e39-99a4-ea59570fd64a" providerId="ADAL" clId="{6501D45C-A00D-42B7-B57B-93B86CFEA167}" dt="2021-04-23T13:12:05.689" v="1687"/>
        <pc:sldMkLst>
          <pc:docMk/>
          <pc:sldMk cId="2219041257" sldId="258"/>
        </pc:sldMkLst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2219041257" sldId="258"/>
            <ac:spMk id="2" creationId="{CC440789-578A-49AB-924D-1D445512F0D8}"/>
          </ac:spMkLst>
        </pc:spChg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2219041257" sldId="258"/>
            <ac:spMk id="3" creationId="{2E59E2FB-DDBF-4DBD-BC9B-9E9BE3B681FF}"/>
          </ac:spMkLst>
        </pc:spChg>
        <pc:spChg chg="add mod">
          <ac:chgData name="Jhih-You Deng" userId="5e88ea06-2ec7-4e39-99a4-ea59570fd64a" providerId="ADAL" clId="{6501D45C-A00D-42B7-B57B-93B86CFEA167}" dt="2021-04-16T06:56:28.926" v="843" actId="1076"/>
          <ac:spMkLst>
            <pc:docMk/>
            <pc:sldMk cId="2219041257" sldId="258"/>
            <ac:spMk id="4" creationId="{A2D15B4E-235B-4190-967E-F396A3AE4A81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6" creationId="{66580DA4-E6AA-42FD-A761-CE1203D69117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" creationId="{CF4B8315-DA5D-4451-A29B-35C22553911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1" creationId="{0CF43308-617E-4D5D-AFED-F8E1D8011CC4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2" creationId="{9D70F151-D888-482B-B302-DFF8BF31D9D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3" creationId="{E1C2C8C4-B0E0-481F-B323-440AF3214B5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5" creationId="{D4872A08-A4EC-4601-A18F-E9AC26BE91F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" creationId="{BF8A959B-E3DC-46DC-A8E2-2A77E12F4265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" creationId="{099F8B6B-2D3E-4180-AF3C-0B04F5958FC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8" creationId="{78D793C7-3577-45EC-AEE5-4D5FFDB794B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9" creationId="{2640BFCB-239B-417F-A649-A9D6E63D73A0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8" creationId="{B92E4737-59B4-457A-B3CF-E78AB2541C3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9" creationId="{6145394A-92E6-4ABC-AA88-DFCEE3EB65B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48" creationId="{3DBB4935-51A1-4C42-871B-803E9DDF9DD8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49" creationId="{A58625E0-8692-4757-B75D-EBAEFD6E6212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0" creationId="{583AA357-C34B-49A1-8864-E426B0A10D6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1" creationId="{200358F3-6A8C-4A3B-8EDF-553AB5BE6BF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2" creationId="{EEC9B9A7-F74D-4176-AADE-FFBF504EDBF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3" creationId="{3C3E8CAD-A5C3-4910-9A68-1B9B4FC4ADF5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4" creationId="{5BC5CAD8-4615-4163-A3F9-7FEAA553677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5" creationId="{F82E19C1-283E-4278-932C-4D6E5B0EDA1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6" creationId="{7532DCA5-9CC1-437D-B155-C9AAE7232982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7" creationId="{2D04E29F-7B0E-40CD-A9D7-5131463EB06F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8" creationId="{5CE189D4-CD02-465A-AFB7-F16B9D8BEC5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59" creationId="{46495E83-A56B-4F85-B6B1-DB2DD7514757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67" creationId="{28D58C4A-A9F3-40B8-9F50-B25D259AF9EB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68" creationId="{D5AD7C3A-8693-4577-AEED-EF8F32269139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69" creationId="{0211A30C-3A03-458B-BC0C-9574B9ECBB21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86" creationId="{8DD7CA1E-F453-4E5B-8E08-ED5352782101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87" creationId="{6FB7257B-8C6D-4450-923A-00307871F18B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88" creationId="{223598E3-C9AF-4F69-B8D1-23E3F17DF49D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89" creationId="{C581712E-8011-4DE8-B64C-0EC986E7592B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0" creationId="{FC32D2EF-3D1F-4996-A371-BE3F9B940FC9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1" creationId="{4EC280AC-28A7-482F-BDD4-FFFB5B62F25F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2" creationId="{52F71788-6F4A-4644-8A59-DCA929F6775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3" creationId="{23E24D6F-C0FA-410A-B655-C48F32326A6F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4" creationId="{64DC0810-4622-4263-A71E-35F7EDAEF46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5" creationId="{36694716-AC5C-44F1-ADDE-F2B9AF1581F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6" creationId="{9A5C12D3-DD29-4DB4-9234-3EC55332F4F4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7" creationId="{DA312CA8-61D5-4707-BD07-4D384589D973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8" creationId="{1C3A072D-5A94-4AB1-A6D3-8C31C5F8FA73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99" creationId="{6DE85385-C3CF-41C9-833A-01416780C0DD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00" creationId="{76C7FB0D-065A-49A3-AC7B-2834E2DD5C41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01" creationId="{E0DF9D4E-4408-40B0-95AF-74857CA09718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02" creationId="{77EDF2C1-9E4A-4B51-B391-129067A8738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03" creationId="{9C93572F-94FE-4051-81D9-6566CF0EA1A3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20" creationId="{A835BBFC-2E9A-445D-BD9E-B88344DFD59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52" creationId="{BFFBDC11-CE16-472F-82D0-5A22106322E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0" creationId="{0389F217-A1A7-4AA8-8889-AE7035C43294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1" creationId="{38624023-A53C-4094-AA23-B37988D1FDD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2" creationId="{E4D76393-7A8F-4F30-AE52-D462065E92C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3" creationId="{EE65BD1B-D9C5-4451-93A1-5B2EA004345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4" creationId="{7B857A6D-06D3-4E3F-AA2E-D67A4308D0B9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5" creationId="{5761C6FA-D4E9-4BFA-858C-B1CB15A7A895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6" creationId="{2C4C852E-622F-400E-A231-171CDD7B3FF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7" creationId="{72C27F62-086F-4CA2-BDB9-E5F3290B0531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8" creationId="{AA09813B-5912-453A-ACA4-DEFA19D0BB69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69" creationId="{4C1BE4FD-7720-485D-8E53-79ADCC064D24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0" creationId="{7E129F39-B7B3-4E76-926F-2F3F38C2E525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1" creationId="{DAB4F8CB-0DA3-45C2-92EE-8C8032BAB12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2" creationId="{AC5E5ACF-4699-4CDE-A19D-F0FB002C1D2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3" creationId="{C94F534A-5A46-460B-90A1-7238C86E6FF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4" creationId="{ED227262-8AD2-4AF7-9E14-5626330B8B5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5" creationId="{B94A943C-0B00-4C03-830C-F4279BDC481F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6" creationId="{824E0DA8-30E5-4DB0-A5A9-8D65984C5F1D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77" creationId="{C541D62D-52A7-4378-93DD-9C18F594737C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86" creationId="{AE4F937C-C632-49E6-A0DE-BEE90B5BB722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88" creationId="{CAB1751D-19C7-4633-B2FE-B0A7FDF16890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89" creationId="{D7562BBD-2051-489F-A989-D20546AE1202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97" creationId="{E985D8DA-0897-46CC-AFBF-8972CC41FF01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98" creationId="{51C3A637-9BD1-485F-9958-0587036B98C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199" creationId="{8F33E910-9991-4DFC-9915-64597FB213BD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0" creationId="{79271FA4-0ED2-46B9-9F17-31BEE7B1394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1" creationId="{20DD4120-B742-4F7A-B4CC-9AB7CE58FA3D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2" creationId="{B5520480-138A-4F44-9F1F-2C1C40D8C72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3" creationId="{62CBCEC1-7074-42E4-BB23-78E312FE3B0D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4" creationId="{8F440750-F05F-40FA-900F-599DCD3109E4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5" creationId="{9098F006-1D5D-4CF5-969B-E0E7A6FA9EC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6" creationId="{DF0E206B-7E1F-44D0-BFF3-6C573E74DA6A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7" creationId="{FE8C5542-CAED-4D9A-9A8D-57D58781E47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8" creationId="{FBF69E68-04DD-4CAA-801B-BD02ED09198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09" creationId="{6D352D08-54E2-4A32-AB80-9D02E28D7C35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10" creationId="{D814EB7D-6751-4CB2-BEF3-04A0612030E6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11" creationId="{55E1179F-008A-45AF-BD55-FAEE1235227E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12" creationId="{F19EBB89-97B0-46D0-8089-8AD72453A947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13" creationId="{ED34B3D0-E5D9-4860-B332-8EF85E68130F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14" creationId="{918056CA-3887-4887-BEE1-C7D80052F229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24" creationId="{A148FBBE-52F6-479D-853C-8EB0308544C4}"/>
          </ac:spMkLst>
        </pc:spChg>
        <pc:spChg chg="add mod">
          <ac:chgData name="Jhih-You Deng" userId="5e88ea06-2ec7-4e39-99a4-ea59570fd64a" providerId="ADAL" clId="{6501D45C-A00D-42B7-B57B-93B86CFEA167}" dt="2021-04-20T22:59:21.406" v="1414"/>
          <ac:spMkLst>
            <pc:docMk/>
            <pc:sldMk cId="2219041257" sldId="258"/>
            <ac:spMk id="225" creationId="{CA8D91EC-6E17-4181-8B1E-FB6769CC6D89}"/>
          </ac:spMkLst>
        </pc:spChg>
        <pc:grpChg chg="add mod">
          <ac:chgData name="Jhih-You Deng" userId="5e88ea06-2ec7-4e39-99a4-ea59570fd64a" providerId="ADAL" clId="{6501D45C-A00D-42B7-B57B-93B86CFEA167}" dt="2021-04-20T22:59:21.406" v="1414"/>
          <ac:grpSpMkLst>
            <pc:docMk/>
            <pc:sldMk cId="2219041257" sldId="258"/>
            <ac:grpSpMk id="5" creationId="{C8AE863D-D863-4DC8-AAF3-83AF8A589B91}"/>
          </ac:grpSpMkLst>
        </pc:grpChg>
        <pc:grpChg chg="add mod">
          <ac:chgData name="Jhih-You Deng" userId="5e88ea06-2ec7-4e39-99a4-ea59570fd64a" providerId="ADAL" clId="{6501D45C-A00D-42B7-B57B-93B86CFEA167}" dt="2021-04-20T22:59:21.406" v="1414"/>
          <ac:grpSpMkLst>
            <pc:docMk/>
            <pc:sldMk cId="2219041257" sldId="258"/>
            <ac:grpSpMk id="7" creationId="{1FC37961-D9FA-4BD3-845A-BD5AF03B7D62}"/>
          </ac:grpSpMkLst>
        </pc:grpChg>
        <pc:grpChg chg="add mod">
          <ac:chgData name="Jhih-You Deng" userId="5e88ea06-2ec7-4e39-99a4-ea59570fd64a" providerId="ADAL" clId="{6501D45C-A00D-42B7-B57B-93B86CFEA167}" dt="2021-04-20T22:59:21.406" v="1414"/>
          <ac:grpSpMkLst>
            <pc:docMk/>
            <pc:sldMk cId="2219041257" sldId="258"/>
            <ac:grpSpMk id="8" creationId="{B6740C7F-9A25-4270-947F-613C24652DFE}"/>
          </ac:grpSpMkLst>
        </pc:grpChg>
        <pc:grpChg chg="add mod">
          <ac:chgData name="Jhih-You Deng" userId="5e88ea06-2ec7-4e39-99a4-ea59570fd64a" providerId="ADAL" clId="{6501D45C-A00D-42B7-B57B-93B86CFEA167}" dt="2021-04-20T22:59:21.406" v="1414"/>
          <ac:grpSpMkLst>
            <pc:docMk/>
            <pc:sldMk cId="2219041257" sldId="258"/>
            <ac:grpSpMk id="10" creationId="{C765F483-0BFC-4427-8055-BAFCC5D98490}"/>
          </ac:grpSpMkLst>
        </pc:grpChg>
        <pc:grpChg chg="add mod">
          <ac:chgData name="Jhih-You Deng" userId="5e88ea06-2ec7-4e39-99a4-ea59570fd64a" providerId="ADAL" clId="{6501D45C-A00D-42B7-B57B-93B86CFEA167}" dt="2021-04-20T22:59:21.406" v="1414"/>
          <ac:grpSpMkLst>
            <pc:docMk/>
            <pc:sldMk cId="2219041257" sldId="258"/>
            <ac:grpSpMk id="31" creationId="{E27C0A35-EA66-4344-985A-469A7837C637}"/>
          </ac:grpSpMkLst>
        </pc:grpChg>
        <pc:grpChg chg="add mod">
          <ac:chgData name="Jhih-You Deng" userId="5e88ea06-2ec7-4e39-99a4-ea59570fd64a" providerId="ADAL" clId="{6501D45C-A00D-42B7-B57B-93B86CFEA167}" dt="2021-04-20T22:59:21.406" v="1414"/>
          <ac:grpSpMkLst>
            <pc:docMk/>
            <pc:sldMk cId="2219041257" sldId="258"/>
            <ac:grpSpMk id="32" creationId="{418E3940-305C-4F21-9C8E-255D3F8A9F6A}"/>
          </ac:grpSpMkLst>
        </pc:grpChg>
        <pc:grpChg chg="add mod">
          <ac:chgData name="Jhih-You Deng" userId="5e88ea06-2ec7-4e39-99a4-ea59570fd64a" providerId="ADAL" clId="{6501D45C-A00D-42B7-B57B-93B86CFEA167}" dt="2021-04-20T22:59:21.406" v="1414"/>
          <ac:grpSpMkLst>
            <pc:docMk/>
            <pc:sldMk cId="2219041257" sldId="258"/>
            <ac:grpSpMk id="151" creationId="{D37058F9-FC7E-466F-A03F-402D2720D6D8}"/>
          </ac:grpSpMkLst>
        </pc:grpChg>
        <pc:picChg chg="add mod">
          <ac:chgData name="Jhih-You Deng" userId="5e88ea06-2ec7-4e39-99a4-ea59570fd64a" providerId="ADAL" clId="{6501D45C-A00D-42B7-B57B-93B86CFEA167}" dt="2021-04-20T23:00:05.798" v="1420" actId="1076"/>
          <ac:picMkLst>
            <pc:docMk/>
            <pc:sldMk cId="2219041257" sldId="258"/>
            <ac:picMk id="240" creationId="{BD4CF653-5E66-4635-BABE-40B72E1FAD33}"/>
          </ac:picMkLst>
        </pc:picChg>
        <pc:picChg chg="add mod">
          <ac:chgData name="Jhih-You Deng" userId="5e88ea06-2ec7-4e39-99a4-ea59570fd64a" providerId="ADAL" clId="{6501D45C-A00D-42B7-B57B-93B86CFEA167}" dt="2021-04-20T22:59:51.498" v="1418" actId="1076"/>
          <ac:picMkLst>
            <pc:docMk/>
            <pc:sldMk cId="2219041257" sldId="258"/>
            <ac:picMk id="241" creationId="{2FA1CF9E-1E4B-4FE0-A008-B6593E84CD6A}"/>
          </ac:picMkLst>
        </pc:pic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" creationId="{C9FCD7D2-D25B-45F5-9CF2-64F267382D3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0" creationId="{43B0D136-624B-4101-8A79-E090845FDD35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1" creationId="{5F521E2F-2B92-480F-B411-19D4D13A0FD4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" creationId="{CB3F06CF-EC36-4F1A-B0C6-EABF5112F32E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" creationId="{25B6ED00-351B-44ED-9BBD-051E8498047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4" creationId="{299A91B3-DFF3-4734-91A7-2BBDBBA0352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5" creationId="{F957ED21-65CE-4372-BD8D-6D7AFA6A279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6" creationId="{2EC091E2-8468-4BC6-80DE-89DB868FB94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7" creationId="{CBF4F4B6-6687-40BE-8B2E-F93D065DED8D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0" creationId="{E181D55A-9039-46AD-986E-B0DE48EAF8B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3" creationId="{F636F92E-69A8-457B-87A6-9EA4EA7704D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4" creationId="{8B0F3A99-ADD9-4EC3-A41A-EE5E9FF5276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5" creationId="{9E7C9052-A1F9-4E6E-BB1C-698AC053CD7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6" creationId="{32E880D1-B133-46CF-B6B4-38A987CE891D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7" creationId="{FA551F00-F5D0-41FC-B2F2-0E15C2F27DD3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8" creationId="{EA55A3B7-5FEE-4CB1-B901-B5BE6CB680F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39" creationId="{FB812327-AC64-4465-ADD5-2A6888A6DB2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0" creationId="{3AAAA64B-80EB-4F22-BA24-0678770B30F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1" creationId="{68450125-073A-4A85-8563-61E3283D94AE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2" creationId="{A666AFFF-B9BD-4AE7-A415-54108D0B6B53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3" creationId="{669ECD1B-C99F-4E07-B140-6A04932CD975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4" creationId="{C01BF895-75D0-4C29-9DCC-927C938949C2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5" creationId="{E0E08697-6692-4340-8A4F-6CE50A02BE13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6" creationId="{72CA926E-2A35-419E-8CFA-A224943FFAE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47" creationId="{C3AEAF5B-636B-4415-97B6-C10045F9FC22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60" creationId="{346A1AC9-44CE-4C57-AED3-E59D1855867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61" creationId="{4B9F1890-A860-42CE-B65E-1EBB1682403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62" creationId="{12A50BF7-3236-404A-AA3E-84F68E12A44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63" creationId="{589014C4-32EB-485F-BBED-4EE864C97C85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64" creationId="{0311B9A6-DE8E-4E20-8709-A749207284B9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65" creationId="{28430400-F79B-4695-A898-72C4F27C9DA2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66" creationId="{99843BFD-A3ED-4D42-976B-13768F2D9D6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0" creationId="{F9F688AF-9322-4407-BC0A-65F2385C712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1" creationId="{1D84AE28-AA93-47CE-823D-4BFD31F3D704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2" creationId="{9C4C3504-1382-4357-94A6-0C7D85468F2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3" creationId="{C6B0D60B-D779-4233-8D96-5DAD701C606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4" creationId="{6D35A1BB-9944-4C55-9FEE-A2D4D14C13E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5" creationId="{2B3EFDF9-D50B-4168-9DE5-48713FD9894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6" creationId="{46752677-B3B0-45E9-990A-0CC0223C3FBB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7" creationId="{3A616CD3-8117-47DD-8075-6A7F1EE9ED0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8" creationId="{E0F76239-48AE-4E94-9A19-17A362A5023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79" creationId="{514EBB43-4A9C-4CDD-985B-44274E5EE833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80" creationId="{2201CEA9-5960-467F-ADC3-33E993A94C8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81" creationId="{3D8C4758-1742-4F96-B41E-0ECFF48FFA0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82" creationId="{7AA110DF-1549-4D77-BC7F-01427584DA9E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83" creationId="{392FF93F-557A-409B-9C73-BC9CA1E64CF4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84" creationId="{E1106666-E568-45F7-9237-9798004A328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85" creationId="{6B33616D-4584-44CE-9B74-D9FC1BC2C55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04" creationId="{B7D26D3B-9BF7-453C-85FA-5839F758F08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05" creationId="{F86D1CD6-B415-47D7-823B-881C8901766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06" creationId="{A13D0852-B83D-490C-9483-ACF5CAE7747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07" creationId="{E563E086-51CF-4470-9CFB-4A72E77AFB8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08" creationId="{C1F022F2-95AF-4169-B47A-230BF72E915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09" creationId="{95DD426D-14E2-4C91-8AFE-054EC37FDAD9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0" creationId="{D0BFD2DC-6C8B-4F98-869B-30F68227023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1" creationId="{B47CAD30-2485-4B1E-9DAC-DFAC6806064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2" creationId="{E0E1CDF4-298A-4C9B-AE74-0D010A14367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3" creationId="{3D67CADC-F4BE-48E0-9623-19657F804552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4" creationId="{CE97E599-C3F6-4DE8-9A51-E50B3AF77423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5" creationId="{68B3632F-8843-4ADB-8B19-89DC3444E23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6" creationId="{C47A72AC-9DA5-47F8-84A0-9FD3A610F1B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7" creationId="{B39A95FC-CCAF-42D5-8ED8-F976B8F3E3E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8" creationId="{9A21FB13-5536-4D33-B873-92E518F4D8C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19" creationId="{496C20F9-4D72-4399-904D-24778EB9D263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1" creationId="{2795A280-220C-473D-A637-411BC4E9B749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2" creationId="{16196F9D-D198-4179-96FB-67FB8CA49D3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3" creationId="{19D0F6E5-82BF-41E0-955D-C0A2C062FC49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4" creationId="{C81FF8E4-EF2C-4195-87CE-CBDBB0DE8DD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5" creationId="{696A2FC9-B1F5-448C-81D6-654F6388512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6" creationId="{E292C4A1-4D20-40B6-9AD8-DC31EB71FE49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7" creationId="{63CDEE94-5DB0-4381-9748-37D64E861E0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8" creationId="{3EB950F7-C8D3-4B26-A45C-27A6FD087472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29" creationId="{001C4125-C462-454F-8392-0F647A95118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0" creationId="{C2DD69D6-3D9C-46D5-A7B7-0F9D25669AF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1" creationId="{1C00D8B9-105A-483E-B313-4203FBFF4BD9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2" creationId="{3643E19B-5D2E-4735-949A-3CFD4529579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3" creationId="{21F436F4-9F2C-40BC-BFB0-EED074C746E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4" creationId="{5A9F6A06-D5F8-4B75-BD55-461FD286604E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5" creationId="{6D98F1F5-96EC-4667-9826-A16B583695D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6" creationId="{396DB72C-65C7-4204-982E-1A509509DB6D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7" creationId="{7371BDF5-1267-458D-BEEF-F711200542D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8" creationId="{C78BE4A0-7E4F-41A4-982B-F381A86A4EF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39" creationId="{0E91C2BA-E241-4BBE-BF7C-F8818C0E2AD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0" creationId="{1F043337-CF57-4BA8-9B85-E333EA4BBED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1" creationId="{AB4D726B-5200-4A2A-AAA7-C60B04E3750B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2" creationId="{6A71570B-2CE8-4AC6-A3EC-404A4F139EDD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3" creationId="{C3DEF095-2A36-41C9-94F4-7FA4A95D356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4" creationId="{15873308-0F4B-4038-84D4-3F330D1ADAE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5" creationId="{83A4AC0A-F534-48D2-838F-51EC166B63E3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6" creationId="{9B5F6CDB-BFD4-4AB4-B5C2-AC1E0D4472C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7" creationId="{8CA0D9E1-00A2-4A72-9919-82EE4ABCEA5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8" creationId="{CFEFBC43-3E27-424B-9951-D0CF4773A739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49" creationId="{77CDB8FC-71CE-4280-8BA7-F927E99DAA3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0" creationId="{A1A019C5-844C-4D64-862F-2D01AF2E16E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3" creationId="{06DC2092-2E40-4F65-B524-BC30D30E78CD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4" creationId="{0623688D-C697-4DF0-8BF7-733E328B9B8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5" creationId="{98FE20D2-4962-4B25-8644-0BBB8EEF2F8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6" creationId="{40F58B1D-9D86-4E4A-AEA0-10F5D742F5D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7" creationId="{6B3C5D8A-D81A-4043-BFE1-30C885B39F6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8" creationId="{E9D0B264-6795-4C5D-9E9E-3C131C211FF5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59" creationId="{F33A0521-7F3A-4A2E-AB14-75400D092B22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78" creationId="{F9A4F6AB-0F83-459F-A39C-A87301C62DD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79" creationId="{93CB4EAE-FEFB-42C1-BE96-FDAB9951FF5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80" creationId="{2B4FEC0F-3054-4BB6-8EAE-20A6C42597F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81" creationId="{FCA773D0-E9B7-4C1F-9161-80B796E53DF8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82" creationId="{AEC8641C-81D3-43E4-AF32-CD8722AFEDC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83" creationId="{616F4D4D-8A09-4BC7-9743-F2AC74F6545D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84" creationId="{8DBED128-8C48-4EF9-B3E7-016214B6294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85" creationId="{108A4681-9E4A-4257-AD7A-B1E37E6C48C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87" creationId="{C25D51A7-5FE3-4E22-B027-9A48358CC80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90" creationId="{BA48FF0C-8DE0-4F24-827C-8738BD751CA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91" creationId="{9EF38B62-D1D0-4734-980B-B608BE967C2D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92" creationId="{12814897-ADE2-4F92-96C2-1820C36AF4B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93" creationId="{6AF20EC9-3A83-4BEA-A1E2-0D2CB9DEFA3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94" creationId="{A76CB40B-52E3-4A7E-9573-C66B366603E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95" creationId="{9E85A0F4-F1EC-4B4E-9114-93AC577A82C2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196" creationId="{E9B9AB76-ECE6-4A3B-A593-53959B095D8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15" creationId="{DBE675F8-3254-4C45-B03E-D1168CD03455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16" creationId="{B124122F-F186-4321-8DF1-9B1D68F82FF4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17" creationId="{435C6607-2CDD-4EEB-A9EF-CA2CE9F3071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18" creationId="{7D8670B1-DF59-4856-8EBA-F65F7E3548CE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19" creationId="{3526D52C-5DCD-44F5-80C4-FFA36B1D54C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0" creationId="{12D831CF-2591-4F63-B7E2-C76928020CA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1" creationId="{BAF3807D-6AB3-4D93-8CF0-1027186F5A3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2" creationId="{2A9E51C9-4861-4855-90D7-3C61A42ECD44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3" creationId="{B0CB3870-B61B-4FAD-86A4-20F638C3CF1B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6" creationId="{E686BDAF-B701-4004-B65E-9F225EE79467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7" creationId="{D9966DFA-84D6-41D8-B1CE-8EE5AD7E4ECE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8" creationId="{754D82AC-235A-483C-89B2-7333AD26FE9B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29" creationId="{73A70940-8E46-44EE-B3F7-5E27AB4E8F35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0" creationId="{2A219802-3535-4AB3-85B3-C8EFD5BB412C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1" creationId="{712B78C8-595A-4E59-A8F5-F43F92511774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2" creationId="{994405BD-D225-4B10-AED1-EB4003FA8F0E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3" creationId="{D6129C72-4E4C-461D-82FB-15B29DB534C6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4" creationId="{9FA09E5E-CCAF-40D3-A753-5746FFEC3081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5" creationId="{F226A54D-BC70-429A-AE12-DFEF98CD3BE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6" creationId="{EAEBF834-BEC2-4A38-9E19-BA5AB43EA9CA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7" creationId="{A9EA9C5F-F71B-4603-8057-70F79888890F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8" creationId="{29A1A8E9-42AF-4BE1-ABDC-A03C79AB6180}"/>
          </ac:cxnSpMkLst>
        </pc:cxnChg>
        <pc:cxnChg chg="add mod">
          <ac:chgData name="Jhih-You Deng" userId="5e88ea06-2ec7-4e39-99a4-ea59570fd64a" providerId="ADAL" clId="{6501D45C-A00D-42B7-B57B-93B86CFEA167}" dt="2021-04-20T22:59:21.406" v="1414"/>
          <ac:cxnSpMkLst>
            <pc:docMk/>
            <pc:sldMk cId="2219041257" sldId="258"/>
            <ac:cxnSpMk id="239" creationId="{D3BCC81E-02EB-4C89-8678-8A5B00A05EFE}"/>
          </ac:cxnSpMkLst>
        </pc:cxnChg>
      </pc:sldChg>
      <pc:sldChg chg="addSp modSp new mod">
        <pc:chgData name="Jhih-You Deng" userId="5e88ea06-2ec7-4e39-99a4-ea59570fd64a" providerId="ADAL" clId="{6501D45C-A00D-42B7-B57B-93B86CFEA167}" dt="2021-04-23T13:12:05.689" v="1687"/>
        <pc:sldMkLst>
          <pc:docMk/>
          <pc:sldMk cId="2966691168" sldId="259"/>
        </pc:sldMkLst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2966691168" sldId="259"/>
            <ac:spMk id="2" creationId="{723CCDC0-C26F-4D89-82C0-4C9D48802667}"/>
          </ac:spMkLst>
        </pc:spChg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2966691168" sldId="259"/>
            <ac:spMk id="3" creationId="{03A92C99-5C6D-4B1C-AEF9-A9647A377B9A}"/>
          </ac:spMkLst>
        </pc:spChg>
        <pc:graphicFrameChg chg="add mod modGraphic">
          <ac:chgData name="Jhih-You Deng" userId="5e88ea06-2ec7-4e39-99a4-ea59570fd64a" providerId="ADAL" clId="{6501D45C-A00D-42B7-B57B-93B86CFEA167}" dt="2021-04-20T23:03:13.356" v="1437" actId="2084"/>
          <ac:graphicFrameMkLst>
            <pc:docMk/>
            <pc:sldMk cId="2966691168" sldId="259"/>
            <ac:graphicFrameMk id="4" creationId="{E00B3C44-FBAC-42CA-A090-0D07F5AF0A09}"/>
          </ac:graphicFrameMkLst>
        </pc:graphicFrameChg>
        <pc:graphicFrameChg chg="add mod modGraphic">
          <ac:chgData name="Jhih-You Deng" userId="5e88ea06-2ec7-4e39-99a4-ea59570fd64a" providerId="ADAL" clId="{6501D45C-A00D-42B7-B57B-93B86CFEA167}" dt="2021-04-20T23:03:19.643" v="1438" actId="2084"/>
          <ac:graphicFrameMkLst>
            <pc:docMk/>
            <pc:sldMk cId="2966691168" sldId="259"/>
            <ac:graphicFrameMk id="5" creationId="{3D5BF19F-E414-425D-884A-6FCFE027F38A}"/>
          </ac:graphicFrameMkLst>
        </pc:graphicFrameChg>
      </pc:sldChg>
      <pc:sldChg chg="modSp new mod">
        <pc:chgData name="Jhih-You Deng" userId="5e88ea06-2ec7-4e39-99a4-ea59570fd64a" providerId="ADAL" clId="{6501D45C-A00D-42B7-B57B-93B86CFEA167}" dt="2021-04-23T13:12:05.689" v="1687"/>
        <pc:sldMkLst>
          <pc:docMk/>
          <pc:sldMk cId="2078093840" sldId="260"/>
        </pc:sldMkLst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2078093840" sldId="260"/>
            <ac:spMk id="2" creationId="{7F47D05B-2F20-4273-8570-6445F7F21786}"/>
          </ac:spMkLst>
        </pc:spChg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2078093840" sldId="260"/>
            <ac:spMk id="3" creationId="{D90E1B8B-7FD2-4208-A093-BC4045964BDB}"/>
          </ac:spMkLst>
        </pc:spChg>
      </pc:sldChg>
      <pc:sldChg chg="addSp delSp modSp new mod modClrScheme chgLayout">
        <pc:chgData name="Jhih-You Deng" userId="5e88ea06-2ec7-4e39-99a4-ea59570fd64a" providerId="ADAL" clId="{6501D45C-A00D-42B7-B57B-93B86CFEA167}" dt="2021-04-23T13:12:05.689" v="1687"/>
        <pc:sldMkLst>
          <pc:docMk/>
          <pc:sldMk cId="4222610304" sldId="261"/>
        </pc:sldMkLst>
        <pc:spChg chg="del">
          <ac:chgData name="Jhih-You Deng" userId="5e88ea06-2ec7-4e39-99a4-ea59570fd64a" providerId="ADAL" clId="{6501D45C-A00D-42B7-B57B-93B86CFEA167}" dt="2021-04-16T01:28:33.747" v="146" actId="26606"/>
          <ac:spMkLst>
            <pc:docMk/>
            <pc:sldMk cId="4222610304" sldId="261"/>
            <ac:spMk id="2" creationId="{E9831DDB-478C-4839-844A-260331DB7A4F}"/>
          </ac:spMkLst>
        </pc:spChg>
        <pc:spChg chg="del">
          <ac:chgData name="Jhih-You Deng" userId="5e88ea06-2ec7-4e39-99a4-ea59570fd64a" providerId="ADAL" clId="{6501D45C-A00D-42B7-B57B-93B86CFEA167}" dt="2021-04-16T01:28:33.747" v="146" actId="26606"/>
          <ac:spMkLst>
            <pc:docMk/>
            <pc:sldMk cId="4222610304" sldId="261"/>
            <ac:spMk id="3" creationId="{7AD9B626-6C81-4651-A18A-168243C01C7A}"/>
          </ac:spMkLst>
        </pc:spChg>
        <pc:spChg chg="add mod">
          <ac:chgData name="Jhih-You Deng" userId="5e88ea06-2ec7-4e39-99a4-ea59570fd64a" providerId="ADAL" clId="{6501D45C-A00D-42B7-B57B-93B86CFEA167}" dt="2021-04-23T13:12:05.689" v="1687"/>
          <ac:spMkLst>
            <pc:docMk/>
            <pc:sldMk cId="4222610304" sldId="261"/>
            <ac:spMk id="8" creationId="{A39331F0-F565-4FEB-9CB5-CAA6C349A4DF}"/>
          </ac:spMkLst>
        </pc:spChg>
        <pc:spChg chg="add del mod">
          <ac:chgData name="Jhih-You Deng" userId="5e88ea06-2ec7-4e39-99a4-ea59570fd64a" providerId="ADAL" clId="{6501D45C-A00D-42B7-B57B-93B86CFEA167}" dt="2021-04-16T01:29:53.425" v="207" actId="478"/>
          <ac:spMkLst>
            <pc:docMk/>
            <pc:sldMk cId="4222610304" sldId="261"/>
            <ac:spMk id="10" creationId="{28B16C82-E40C-4AC5-880B-79013ACA7C71}"/>
          </ac:spMkLst>
        </pc:spChg>
      </pc:sldChg>
      <pc:sldChg chg="addSp modSp add mod ord">
        <pc:chgData name="Jhih-You Deng" userId="5e88ea06-2ec7-4e39-99a4-ea59570fd64a" providerId="ADAL" clId="{6501D45C-A00D-42B7-B57B-93B86CFEA167}" dt="2021-04-23T13:12:05.689" v="1687"/>
        <pc:sldMkLst>
          <pc:docMk/>
          <pc:sldMk cId="1706948682" sldId="262"/>
        </pc:sldMkLst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1706948682" sldId="262"/>
            <ac:spMk id="2" creationId="{723CCDC0-C26F-4D89-82C0-4C9D48802667}"/>
          </ac:spMkLst>
        </pc:spChg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1706948682" sldId="262"/>
            <ac:spMk id="3" creationId="{03A92C99-5C6D-4B1C-AEF9-A9647A377B9A}"/>
          </ac:spMkLst>
        </pc:spChg>
        <pc:graphicFrameChg chg="add mod modGraphic">
          <ac:chgData name="Jhih-You Deng" userId="5e88ea06-2ec7-4e39-99a4-ea59570fd64a" providerId="ADAL" clId="{6501D45C-A00D-42B7-B57B-93B86CFEA167}" dt="2021-04-20T23:02:41.597" v="1433"/>
          <ac:graphicFrameMkLst>
            <pc:docMk/>
            <pc:sldMk cId="1706948682" sldId="262"/>
            <ac:graphicFrameMk id="4" creationId="{226B204F-53CD-46EB-AC2F-CE0395F48675}"/>
          </ac:graphicFrameMkLst>
        </pc:graphicFrameChg>
        <pc:graphicFrameChg chg="add mod modGraphic">
          <ac:chgData name="Jhih-You Deng" userId="5e88ea06-2ec7-4e39-99a4-ea59570fd64a" providerId="ADAL" clId="{6501D45C-A00D-42B7-B57B-93B86CFEA167}" dt="2021-04-20T23:02:56.514" v="1436" actId="1076"/>
          <ac:graphicFrameMkLst>
            <pc:docMk/>
            <pc:sldMk cId="1706948682" sldId="262"/>
            <ac:graphicFrameMk id="5" creationId="{4A1607E6-42EC-4023-AD26-04F62F6632C1}"/>
          </ac:graphicFrameMkLst>
        </pc:graphicFrameChg>
      </pc:sldChg>
      <pc:sldChg chg="modSp new del mod">
        <pc:chgData name="Jhih-You Deng" userId="5e88ea06-2ec7-4e39-99a4-ea59570fd64a" providerId="ADAL" clId="{6501D45C-A00D-42B7-B57B-93B86CFEA167}" dt="2021-04-16T07:16:41.843" v="853" actId="47"/>
        <pc:sldMkLst>
          <pc:docMk/>
          <pc:sldMk cId="1779372819" sldId="262"/>
        </pc:sldMkLst>
        <pc:spChg chg="mod">
          <ac:chgData name="Jhih-You Deng" userId="5e88ea06-2ec7-4e39-99a4-ea59570fd64a" providerId="ADAL" clId="{6501D45C-A00D-42B7-B57B-93B86CFEA167}" dt="2021-04-16T06:59:05.241" v="852" actId="20577"/>
          <ac:spMkLst>
            <pc:docMk/>
            <pc:sldMk cId="1779372819" sldId="262"/>
            <ac:spMk id="2" creationId="{1E578222-776A-448D-BC3B-3B831A7CD4FA}"/>
          </ac:spMkLst>
        </pc:spChg>
      </pc:sldChg>
      <pc:sldChg chg="addSp modSp add mod ord modShow">
        <pc:chgData name="Jhih-You Deng" userId="5e88ea06-2ec7-4e39-99a4-ea59570fd64a" providerId="ADAL" clId="{6501D45C-A00D-42B7-B57B-93B86CFEA167}" dt="2021-04-23T13:12:05.689" v="1687"/>
        <pc:sldMkLst>
          <pc:docMk/>
          <pc:sldMk cId="360753272" sldId="263"/>
        </pc:sldMkLst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360753272" sldId="263"/>
            <ac:spMk id="2" creationId="{723CCDC0-C26F-4D89-82C0-4C9D48802667}"/>
          </ac:spMkLst>
        </pc:spChg>
        <pc:spChg chg="mod">
          <ac:chgData name="Jhih-You Deng" userId="5e88ea06-2ec7-4e39-99a4-ea59570fd64a" providerId="ADAL" clId="{6501D45C-A00D-42B7-B57B-93B86CFEA167}" dt="2021-04-23T13:12:05.689" v="1687"/>
          <ac:spMkLst>
            <pc:docMk/>
            <pc:sldMk cId="360753272" sldId="263"/>
            <ac:spMk id="3" creationId="{03A92C99-5C6D-4B1C-AEF9-A9647A377B9A}"/>
          </ac:spMkLst>
        </pc:spChg>
        <pc:graphicFrameChg chg="add mod modGraphic">
          <ac:chgData name="Jhih-You Deng" userId="5e88ea06-2ec7-4e39-99a4-ea59570fd64a" providerId="ADAL" clId="{6501D45C-A00D-42B7-B57B-93B86CFEA167}" dt="2021-04-20T13:35:48.710" v="1411" actId="1076"/>
          <ac:graphicFrameMkLst>
            <pc:docMk/>
            <pc:sldMk cId="360753272" sldId="263"/>
            <ac:graphicFrameMk id="4" creationId="{D5BDF95B-B0F4-45B4-89C6-28DF51592B12}"/>
          </ac:graphicFrameMkLst>
        </pc:graphicFrameChg>
        <pc:graphicFrameChg chg="add mod modGraphic">
          <ac:chgData name="Jhih-You Deng" userId="5e88ea06-2ec7-4e39-99a4-ea59570fd64a" providerId="ADAL" clId="{6501D45C-A00D-42B7-B57B-93B86CFEA167}" dt="2021-04-20T13:35:53.305" v="1412" actId="14100"/>
          <ac:graphicFrameMkLst>
            <pc:docMk/>
            <pc:sldMk cId="360753272" sldId="263"/>
            <ac:graphicFrameMk id="5" creationId="{09A7FD40-EB12-498C-B3EF-AB22110E802D}"/>
          </ac:graphicFrameMkLst>
        </pc:graphicFrameChg>
      </pc:sldChg>
      <pc:sldMasterChg chg="modSldLayout">
        <pc:chgData name="Jhih-You Deng" userId="5e88ea06-2ec7-4e39-99a4-ea59570fd64a" providerId="ADAL" clId="{6501D45C-A00D-42B7-B57B-93B86CFEA167}" dt="2021-04-23T13:12:50.428" v="1692" actId="20577"/>
        <pc:sldMasterMkLst>
          <pc:docMk/>
          <pc:sldMasterMk cId="652100214" sldId="2147483660"/>
        </pc:sldMasterMkLst>
        <pc:sldLayoutChg chg="modSp mod">
          <pc:chgData name="Jhih-You Deng" userId="5e88ea06-2ec7-4e39-99a4-ea59570fd64a" providerId="ADAL" clId="{6501D45C-A00D-42B7-B57B-93B86CFEA167}" dt="2021-04-23T13:12:50.428" v="1692" actId="20577"/>
          <pc:sldLayoutMkLst>
            <pc:docMk/>
            <pc:sldMasterMk cId="652100214" sldId="2147483660"/>
            <pc:sldLayoutMk cId="3010834943" sldId="2147483661"/>
          </pc:sldLayoutMkLst>
          <pc:spChg chg="mod">
            <ac:chgData name="Jhih-You Deng" userId="5e88ea06-2ec7-4e39-99a4-ea59570fd64a" providerId="ADAL" clId="{6501D45C-A00D-42B7-B57B-93B86CFEA167}" dt="2021-04-23T13:12:50.428" v="1692" actId="20577"/>
            <ac:spMkLst>
              <pc:docMk/>
              <pc:sldMasterMk cId="652100214" sldId="2147483660"/>
              <pc:sldLayoutMk cId="3010834943" sldId="2147483661"/>
              <ac:spMk id="5" creationId="{9DFB363C-30EF-4FEF-B955-99ADA940FEAA}"/>
            </ac:spMkLst>
          </pc:spChg>
        </pc:sldLayoutChg>
        <pc:sldLayoutChg chg="modSp mod">
          <pc:chgData name="Jhih-You Deng" userId="5e88ea06-2ec7-4e39-99a4-ea59570fd64a" providerId="ADAL" clId="{6501D45C-A00D-42B7-B57B-93B86CFEA167}" dt="2021-04-23T13:12:26.669" v="1688" actId="20577"/>
          <pc:sldLayoutMkLst>
            <pc:docMk/>
            <pc:sldMasterMk cId="652100214" sldId="2147483660"/>
            <pc:sldLayoutMk cId="940452446" sldId="2147483662"/>
          </pc:sldLayoutMkLst>
          <pc:spChg chg="mod">
            <ac:chgData name="Jhih-You Deng" userId="5e88ea06-2ec7-4e39-99a4-ea59570fd64a" providerId="ADAL" clId="{6501D45C-A00D-42B7-B57B-93B86CFEA167}" dt="2021-04-23T13:12:26.669" v="1688" actId="20577"/>
            <ac:spMkLst>
              <pc:docMk/>
              <pc:sldMasterMk cId="652100214" sldId="2147483660"/>
              <pc:sldLayoutMk cId="940452446" sldId="2147483662"/>
              <ac:spMk id="9" creationId="{AD1824B3-AB52-41D5-8FEC-35D77BC631C1}"/>
            </ac:spMkLst>
          </pc:spChg>
        </pc:sldLayoutChg>
        <pc:sldLayoutChg chg="modSp mod">
          <pc:chgData name="Jhih-You Deng" userId="5e88ea06-2ec7-4e39-99a4-ea59570fd64a" providerId="ADAL" clId="{6501D45C-A00D-42B7-B57B-93B86CFEA167}" dt="2021-04-23T13:12:30.189" v="1689" actId="20577"/>
          <pc:sldLayoutMkLst>
            <pc:docMk/>
            <pc:sldMasterMk cId="652100214" sldId="2147483660"/>
            <pc:sldLayoutMk cId="215882830" sldId="2147483663"/>
          </pc:sldLayoutMkLst>
          <pc:spChg chg="mod">
            <ac:chgData name="Jhih-You Deng" userId="5e88ea06-2ec7-4e39-99a4-ea59570fd64a" providerId="ADAL" clId="{6501D45C-A00D-42B7-B57B-93B86CFEA167}" dt="2021-04-23T13:12:30.189" v="1689" actId="20577"/>
            <ac:spMkLst>
              <pc:docMk/>
              <pc:sldMasterMk cId="652100214" sldId="2147483660"/>
              <pc:sldLayoutMk cId="215882830" sldId="2147483663"/>
              <ac:spMk id="8" creationId="{E9EAAEF8-8422-4B52-ABD2-383D19FDDE2B}"/>
            </ac:spMkLst>
          </pc:spChg>
        </pc:sldLayoutChg>
        <pc:sldLayoutChg chg="modSp mod">
          <pc:chgData name="Jhih-You Deng" userId="5e88ea06-2ec7-4e39-99a4-ea59570fd64a" providerId="ADAL" clId="{6501D45C-A00D-42B7-B57B-93B86CFEA167}" dt="2021-04-23T13:12:33.466" v="1690" actId="20577"/>
          <pc:sldLayoutMkLst>
            <pc:docMk/>
            <pc:sldMasterMk cId="652100214" sldId="2147483660"/>
            <pc:sldLayoutMk cId="3481653959" sldId="2147483664"/>
          </pc:sldLayoutMkLst>
          <pc:spChg chg="mod">
            <ac:chgData name="Jhih-You Deng" userId="5e88ea06-2ec7-4e39-99a4-ea59570fd64a" providerId="ADAL" clId="{6501D45C-A00D-42B7-B57B-93B86CFEA167}" dt="2021-04-23T13:12:33.466" v="1690" actId="20577"/>
            <ac:spMkLst>
              <pc:docMk/>
              <pc:sldMasterMk cId="652100214" sldId="2147483660"/>
              <pc:sldLayoutMk cId="3481653959" sldId="2147483664"/>
              <ac:spMk id="11" creationId="{91E8BF10-7FDC-4770-8A0E-B6A94F441308}"/>
            </ac:spMkLst>
          </pc:spChg>
        </pc:sldLayoutChg>
        <pc:sldLayoutChg chg="modSp mod">
          <pc:chgData name="Jhih-You Deng" userId="5e88ea06-2ec7-4e39-99a4-ea59570fd64a" providerId="ADAL" clId="{6501D45C-A00D-42B7-B57B-93B86CFEA167}" dt="2021-04-23T13:12:36.371" v="1691" actId="20577"/>
          <pc:sldLayoutMkLst>
            <pc:docMk/>
            <pc:sldMasterMk cId="652100214" sldId="2147483660"/>
            <pc:sldLayoutMk cId="218935148" sldId="2147483665"/>
          </pc:sldLayoutMkLst>
          <pc:spChg chg="mod">
            <ac:chgData name="Jhih-You Deng" userId="5e88ea06-2ec7-4e39-99a4-ea59570fd64a" providerId="ADAL" clId="{6501D45C-A00D-42B7-B57B-93B86CFEA167}" dt="2021-04-23T13:12:36.371" v="1691" actId="20577"/>
            <ac:spMkLst>
              <pc:docMk/>
              <pc:sldMasterMk cId="652100214" sldId="2147483660"/>
              <pc:sldLayoutMk cId="218935148" sldId="2147483665"/>
              <ac:spMk id="9" creationId="{90CFFDB4-F4EA-4415-9CD6-7C1B7C5AA57D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98B0172-23CB-44C1-A13A-9F6252124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122" y="0"/>
            <a:ext cx="459466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FE6E40-4403-4534-8A14-AEA528654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A01863-507C-48BC-88C7-74A5E32712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FB363C-30EF-4FEF-B955-99ADA940FEAA}"/>
              </a:ext>
            </a:extLst>
          </p:cNvPr>
          <p:cNvSpPr txBox="1"/>
          <p:nvPr/>
        </p:nvSpPr>
        <p:spPr>
          <a:xfrm>
            <a:off x="85955" y="6487058"/>
            <a:ext cx="24786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FG Innovation </a:t>
            </a: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Company Ltd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D9931C8-7790-4F32-80C6-531B5D760A58}"/>
              </a:ext>
            </a:extLst>
          </p:cNvPr>
          <p:cNvCxnSpPr>
            <a:cxnSpLocks/>
          </p:cNvCxnSpPr>
          <p:nvPr/>
        </p:nvCxnSpPr>
        <p:spPr>
          <a:xfrm>
            <a:off x="85955" y="6452995"/>
            <a:ext cx="1119164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Graphic 15" descr="Heartbeat">
            <a:extLst>
              <a:ext uri="{FF2B5EF4-FFF2-40B4-BE49-F238E27FC236}">
                <a16:creationId xmlns:a16="http://schemas.microsoft.com/office/drawing/2014/main" id="{A1913A41-9502-4CF2-B8D9-2E9752C10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22196" y="6166865"/>
            <a:ext cx="572259" cy="5722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3F24AC6-767B-4741-9B31-B2D1D7540CF2}"/>
              </a:ext>
            </a:extLst>
          </p:cNvPr>
          <p:cNvSpPr txBox="1"/>
          <p:nvPr/>
        </p:nvSpPr>
        <p:spPr>
          <a:xfrm>
            <a:off x="9762648" y="6115203"/>
            <a:ext cx="1362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Future Giant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CAB038-6EB1-4B85-928B-CD1A732B09B0}"/>
              </a:ext>
            </a:extLst>
          </p:cNvPr>
          <p:cNvSpPr/>
          <p:nvPr/>
        </p:nvSpPr>
        <p:spPr>
          <a:xfrm>
            <a:off x="11049000" y="5235831"/>
            <a:ext cx="685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latin typeface="Freestyle Script" panose="030804020302050B0404" pitchFamily="66" charset="0"/>
              </a:rPr>
              <a:t>FG</a:t>
            </a:r>
            <a:r>
              <a:rPr lang="en-US" sz="32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CA89538-F0F6-48F8-8201-73EC1451AB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362" y="5002791"/>
            <a:ext cx="1113610" cy="1521833"/>
          </a:xfrm>
          <a:prstGeom prst="rect">
            <a:avLst/>
          </a:prstGeom>
        </p:spPr>
      </p:pic>
      <p:pic>
        <p:nvPicPr>
          <p:cNvPr id="14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FBA3603-D016-4A02-9555-0533D6871D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56" y="5597138"/>
            <a:ext cx="1358644" cy="78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34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preserve="1">
  <p:cSld name="兩項物件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6" descr="A large body of water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4539"/>
            <a:ext cx="12192000" cy="14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838200" y="1481360"/>
            <a:ext cx="5181600" cy="46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609585" marR="0" lvl="0" indent="-482588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4571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4317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72200" y="1481360"/>
            <a:ext cx="5181600" cy="46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609585" marR="0" lvl="0" indent="-482588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4571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4317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3" name="Google Shape;43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7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cxnSp>
        <p:nvCxnSpPr>
          <p:cNvPr id="44" name="Google Shape;44;p6"/>
          <p:cNvCxnSpPr/>
          <p:nvPr/>
        </p:nvCxnSpPr>
        <p:spPr>
          <a:xfrm>
            <a:off x="838200" y="1178148"/>
            <a:ext cx="105156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5" name="Google Shape;4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77571" y="222496"/>
            <a:ext cx="921181" cy="1258865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6"/>
          <p:cNvSpPr/>
          <p:nvPr/>
        </p:nvSpPr>
        <p:spPr>
          <a:xfrm>
            <a:off x="9550805" y="851927"/>
            <a:ext cx="18028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FGIP Confidential</a:t>
            </a:r>
            <a:endParaRPr sz="186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009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preserve="1">
  <p:cSld name="比對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7" descr="A large body of water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4539"/>
            <a:ext cx="12192000" cy="14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7"/>
          <p:cNvSpPr txBox="1">
            <a:spLocks noGrp="1"/>
          </p:cNvSpPr>
          <p:nvPr>
            <p:ph type="body" idx="1"/>
          </p:nvPr>
        </p:nvSpPr>
        <p:spPr>
          <a:xfrm>
            <a:off x="836612" y="1479916"/>
            <a:ext cx="5157600" cy="8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609585" marR="0" lvl="0" indent="-304792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67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2"/>
          </p:nvPr>
        </p:nvSpPr>
        <p:spPr>
          <a:xfrm>
            <a:off x="836612" y="2303827"/>
            <a:ext cx="5157600" cy="38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609585" marR="0" lvl="0" indent="-482588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4571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4317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3"/>
          </p:nvPr>
        </p:nvSpPr>
        <p:spPr>
          <a:xfrm>
            <a:off x="6170611" y="1479916"/>
            <a:ext cx="5183200" cy="8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609585" marR="0" lvl="0" indent="-304792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67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4"/>
          </p:nvPr>
        </p:nvSpPr>
        <p:spPr>
          <a:xfrm>
            <a:off x="6170611" y="2303828"/>
            <a:ext cx="5183200" cy="38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609585" marR="0" lvl="0" indent="-482588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4571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4317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4" name="Google Shape;54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7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cxnSp>
        <p:nvCxnSpPr>
          <p:cNvPr id="55" name="Google Shape;55;p7"/>
          <p:cNvCxnSpPr/>
          <p:nvPr/>
        </p:nvCxnSpPr>
        <p:spPr>
          <a:xfrm>
            <a:off x="838200" y="1178148"/>
            <a:ext cx="105156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56" name="Google Shape;5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77571" y="222496"/>
            <a:ext cx="921181" cy="125886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7"/>
          <p:cNvSpPr/>
          <p:nvPr/>
        </p:nvSpPr>
        <p:spPr>
          <a:xfrm>
            <a:off x="9550805" y="851927"/>
            <a:ext cx="18028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FGIP Confidential</a:t>
            </a:r>
            <a:endParaRPr sz="186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8697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 1" preserve="1">
  <p:cSld name="標題及物件 1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4388827" y="6652849"/>
            <a:ext cx="2743200" cy="1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5" name="Google Shape;65;p9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200" cy="55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609585" marR="0" lvl="0" indent="-482588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4571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4317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838200" y="6660829"/>
            <a:ext cx="29424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3744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 1 1" preserve="1">
  <p:cSld name="標題及物件 1 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4388827" y="6652849"/>
            <a:ext cx="2743200" cy="1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200" cy="55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/>
          <a:lstStyle>
            <a:lvl1pPr marL="609585" marR="0" lvl="0" indent="-440256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3979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3979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3979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3979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3979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3979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3979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838200" y="6660829"/>
            <a:ext cx="29424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Calibri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1115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A5A52-CBE5-450B-A1D6-DC0DBADFA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295"/>
            <a:ext cx="10515600" cy="710818"/>
          </a:xfrm>
        </p:spPr>
        <p:txBody>
          <a:bodyPr>
            <a:norm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3A300-59AD-4FED-969F-D1D706849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6646"/>
            <a:ext cx="10515600" cy="5350984"/>
          </a:xfrm>
        </p:spPr>
        <p:txBody>
          <a:bodyPr>
            <a:normAutofit/>
          </a:bodyPr>
          <a:lstStyle>
            <a:lvl1pPr>
              <a:defRPr sz="2400"/>
            </a:lvl1pPr>
            <a:lvl2pPr marL="685800" indent="-228600">
              <a:buFont typeface="Wingdings" panose="05000000000000000000" pitchFamily="2" charset="2"/>
              <a:buChar char="§"/>
              <a:defRPr sz="2000"/>
            </a:lvl2pPr>
            <a:lvl3pPr marL="1143000" indent="-228600">
              <a:buFont typeface="Wingdings" panose="05000000000000000000" pitchFamily="2" charset="2"/>
              <a:buChar char="ü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Wingdings" panose="05000000000000000000" pitchFamily="2" charset="2"/>
              <a:buChar char="ü"/>
              <a:defRPr sz="16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5679B-CC94-42AA-B5F1-31ABB35E9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47630"/>
            <a:ext cx="2743200" cy="365125"/>
          </a:xfrm>
        </p:spPr>
        <p:txBody>
          <a:bodyPr/>
          <a:lstStyle/>
          <a:p>
            <a:fld id="{0FC728EB-D734-4431-BB8B-000AF56E4BE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1824B3-AB52-41D5-8FEC-35D77BC631C1}"/>
              </a:ext>
            </a:extLst>
          </p:cNvPr>
          <p:cNvSpPr txBox="1"/>
          <p:nvPr/>
        </p:nvSpPr>
        <p:spPr>
          <a:xfrm>
            <a:off x="85955" y="6487058"/>
            <a:ext cx="24786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FG Innovation Company Ltd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4782520-85C0-40CA-9B05-513244F0E67C}"/>
              </a:ext>
            </a:extLst>
          </p:cNvPr>
          <p:cNvCxnSpPr/>
          <p:nvPr/>
        </p:nvCxnSpPr>
        <p:spPr>
          <a:xfrm>
            <a:off x="550164" y="850095"/>
            <a:ext cx="1109167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Graphic 9" descr="Heartbeat">
            <a:extLst>
              <a:ext uri="{FF2B5EF4-FFF2-40B4-BE49-F238E27FC236}">
                <a16:creationId xmlns:a16="http://schemas.microsoft.com/office/drawing/2014/main" id="{0248105F-7178-4B28-AEC7-DFDC239D8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8436" y="657345"/>
            <a:ext cx="385499" cy="385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0222400-8688-4728-ABD5-F41B48BA8F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0809" y="95616"/>
            <a:ext cx="732646" cy="10012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E582256-D8E8-4DDE-A198-52C1277FC243}"/>
              </a:ext>
            </a:extLst>
          </p:cNvPr>
          <p:cNvSpPr/>
          <p:nvPr/>
        </p:nvSpPr>
        <p:spPr>
          <a:xfrm>
            <a:off x="11560944" y="228600"/>
            <a:ext cx="523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latin typeface="Freestyle Script" panose="030804020302050B0404" pitchFamily="66" charset="0"/>
              </a:rPr>
              <a:t>FG!</a:t>
            </a:r>
            <a:endParaRPr lang="en-US" sz="2400" b="1">
              <a:solidFill>
                <a:srgbClr val="FF0000"/>
              </a:solidFill>
              <a:latin typeface="Freestyle Script" panose="030804020302050B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452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530DD61-52E4-49CF-A986-DD6F8D586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122" y="0"/>
            <a:ext cx="4594666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EAAEF8-8422-4B52-ABD2-383D19FDDE2B}"/>
              </a:ext>
            </a:extLst>
          </p:cNvPr>
          <p:cNvSpPr txBox="1"/>
          <p:nvPr/>
        </p:nvSpPr>
        <p:spPr>
          <a:xfrm>
            <a:off x="85955" y="6487058"/>
            <a:ext cx="24786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FG Innovation Company Ltd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C2A3F4-9E12-4154-8674-2DC7A9FCB151}"/>
              </a:ext>
            </a:extLst>
          </p:cNvPr>
          <p:cNvCxnSpPr>
            <a:cxnSpLocks/>
          </p:cNvCxnSpPr>
          <p:nvPr/>
        </p:nvCxnSpPr>
        <p:spPr>
          <a:xfrm>
            <a:off x="85955" y="6452995"/>
            <a:ext cx="1119164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Graphic 9" descr="Heartbeat">
            <a:extLst>
              <a:ext uri="{FF2B5EF4-FFF2-40B4-BE49-F238E27FC236}">
                <a16:creationId xmlns:a16="http://schemas.microsoft.com/office/drawing/2014/main" id="{9437D6D8-DC53-4E80-84DB-5590C4C92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22196" y="6166865"/>
            <a:ext cx="572259" cy="5722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76B9524-BD46-4D6D-9946-C98101F427C4}"/>
              </a:ext>
            </a:extLst>
          </p:cNvPr>
          <p:cNvSpPr txBox="1"/>
          <p:nvPr/>
        </p:nvSpPr>
        <p:spPr>
          <a:xfrm>
            <a:off x="9762648" y="6115203"/>
            <a:ext cx="1362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Future Giant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35FBCE-F169-4B57-A9C4-B8008620210D}"/>
              </a:ext>
            </a:extLst>
          </p:cNvPr>
          <p:cNvSpPr/>
          <p:nvPr/>
        </p:nvSpPr>
        <p:spPr>
          <a:xfrm>
            <a:off x="11049000" y="5235831"/>
            <a:ext cx="685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latin typeface="Freestyle Script" panose="030804020302050B0404" pitchFamily="66" charset="0"/>
              </a:rPr>
              <a:t>FG</a:t>
            </a:r>
            <a:r>
              <a:rPr lang="en-US" sz="32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88FAAC3-4E32-4C7B-979C-EA6EC85D87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362" y="5002791"/>
            <a:ext cx="1113610" cy="15218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B52EB-DBB7-4EA0-B7ED-BC6075F23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1B165-7F7A-4DAE-91BF-F3B7EA80B0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pic>
        <p:nvPicPr>
          <p:cNvPr id="17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9B5FD92B-9512-4535-A89C-E3F3C00DD7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28" y="5591551"/>
            <a:ext cx="1358644" cy="78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2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47F02-3395-48D7-A19F-E1247B3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6646"/>
            <a:ext cx="5181600" cy="5350984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A2A702-6172-42EF-B6D7-BEA5B35E1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6644"/>
            <a:ext cx="5181600" cy="5350986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27CE59-F14D-4947-B19B-6F10206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47630"/>
            <a:ext cx="2743200" cy="365125"/>
          </a:xfrm>
        </p:spPr>
        <p:txBody>
          <a:bodyPr/>
          <a:lstStyle/>
          <a:p>
            <a:fld id="{0FC728EB-D734-4431-BB8B-000AF56E4BE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8BF10-7FDC-4770-8A0E-B6A94F441308}"/>
              </a:ext>
            </a:extLst>
          </p:cNvPr>
          <p:cNvSpPr txBox="1"/>
          <p:nvPr/>
        </p:nvSpPr>
        <p:spPr>
          <a:xfrm>
            <a:off x="85955" y="6487058"/>
            <a:ext cx="24786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FG Innovation Company Ltd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70EAD-A979-4217-9545-07B084E59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295"/>
            <a:ext cx="10515600" cy="710818"/>
          </a:xfrm>
        </p:spPr>
        <p:txBody>
          <a:bodyPr>
            <a:norm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0E2E4AC-2FDE-4073-9D2A-CAAB07E81DCE}"/>
              </a:ext>
            </a:extLst>
          </p:cNvPr>
          <p:cNvCxnSpPr/>
          <p:nvPr/>
        </p:nvCxnSpPr>
        <p:spPr>
          <a:xfrm>
            <a:off x="550164" y="850095"/>
            <a:ext cx="1109167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Graphic 13" descr="Heartbeat">
            <a:extLst>
              <a:ext uri="{FF2B5EF4-FFF2-40B4-BE49-F238E27FC236}">
                <a16:creationId xmlns:a16="http://schemas.microsoft.com/office/drawing/2014/main" id="{D68F45DB-929F-4605-8410-B279D615E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8436" y="657345"/>
            <a:ext cx="385499" cy="3854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DA8FD4-7156-46A3-9AA2-3D1F07407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0809" y="95616"/>
            <a:ext cx="732646" cy="100121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6A0EF33-8230-42EC-B5A2-252CE671EAFE}"/>
              </a:ext>
            </a:extLst>
          </p:cNvPr>
          <p:cNvSpPr/>
          <p:nvPr/>
        </p:nvSpPr>
        <p:spPr>
          <a:xfrm>
            <a:off x="11560944" y="228600"/>
            <a:ext cx="523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latin typeface="Freestyle Script" panose="030804020302050B0404" pitchFamily="66" charset="0"/>
              </a:rPr>
              <a:t>FG</a:t>
            </a:r>
            <a:r>
              <a:rPr lang="en-US" sz="24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81653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8E7598-319C-43EA-9D78-4D2F71EC6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87" y="179614"/>
            <a:ext cx="11680226" cy="64987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D5F11D-D3F5-4F88-8B44-CEAECA52D504}"/>
              </a:ext>
            </a:extLst>
          </p:cNvPr>
          <p:cNvSpPr/>
          <p:nvPr/>
        </p:nvSpPr>
        <p:spPr>
          <a:xfrm>
            <a:off x="3186221" y="4324272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r>
              <a:rPr lang="en-US" sz="6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innovations?</a:t>
            </a:r>
            <a:endParaRPr lang="en-US" sz="11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5106F1-0DA7-4975-AF24-0001913CE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47630"/>
            <a:ext cx="2743200" cy="365125"/>
          </a:xfrm>
        </p:spPr>
        <p:txBody>
          <a:bodyPr/>
          <a:lstStyle/>
          <a:p>
            <a:fld id="{0FC728EB-D734-4431-BB8B-000AF56E4BE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CFFDB4-F4EA-4415-9CD6-7C1B7C5AA57D}"/>
              </a:ext>
            </a:extLst>
          </p:cNvPr>
          <p:cNvSpPr txBox="1"/>
          <p:nvPr/>
        </p:nvSpPr>
        <p:spPr>
          <a:xfrm>
            <a:off x="85955" y="6487058"/>
            <a:ext cx="24786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FG Innovation Company Ltd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B4065D-D4C2-4E50-BC5F-04579142332C}"/>
              </a:ext>
            </a:extLst>
          </p:cNvPr>
          <p:cNvSpPr/>
          <p:nvPr/>
        </p:nvSpPr>
        <p:spPr>
          <a:xfrm>
            <a:off x="5464944" y="1219200"/>
            <a:ext cx="19896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>
                <a:latin typeface="Freestyle Script" panose="030804020302050B0404" pitchFamily="66" charset="0"/>
              </a:rPr>
              <a:t>FG</a:t>
            </a:r>
            <a:r>
              <a:rPr lang="en-US" sz="96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7EC8312-D41A-400C-BD5C-968D1DA951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92" y="455700"/>
            <a:ext cx="3041215" cy="415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 preserve="1">
  <p:cSld name="標題投影片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 descr="A close up of a logo&#10;&#10;Description generated with high confidence"/>
          <p:cNvPicPr preferRelativeResize="0"/>
          <p:nvPr/>
        </p:nvPicPr>
        <p:blipFill rotWithShape="1">
          <a:blip r:embed="rId2">
            <a:alphaModFix/>
          </a:blip>
          <a:srcRect l="65699"/>
          <a:stretch/>
        </p:blipFill>
        <p:spPr>
          <a:xfrm>
            <a:off x="7598664" y="0"/>
            <a:ext cx="459333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6486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6486000" cy="16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按一下以編輯母片子標題樣式</a:t>
            </a:r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27483" y="4652963"/>
            <a:ext cx="1163517" cy="15900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5;p2"/>
          <p:cNvCxnSpPr/>
          <p:nvPr/>
        </p:nvCxnSpPr>
        <p:spPr>
          <a:xfrm>
            <a:off x="838200" y="6176963"/>
            <a:ext cx="104456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Google Shape;16;p2"/>
          <p:cNvSpPr txBox="1"/>
          <p:nvPr/>
        </p:nvSpPr>
        <p:spPr>
          <a:xfrm>
            <a:off x="9774528" y="5850493"/>
            <a:ext cx="15092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Future Giant</a:t>
            </a:r>
            <a:endParaRPr sz="93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848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 preserve="1">
  <p:cSld name="標題及物件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3" descr="A large body of water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4539"/>
            <a:ext cx="12192000" cy="14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7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838200" y="1481360"/>
            <a:ext cx="10515600" cy="46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609585" marR="0" lvl="0" indent="-482588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4571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431789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Char char="o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2" name="Google Shape;22;p3"/>
          <p:cNvCxnSpPr/>
          <p:nvPr/>
        </p:nvCxnSpPr>
        <p:spPr>
          <a:xfrm>
            <a:off x="838200" y="1178148"/>
            <a:ext cx="105156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3" name="Google Shape;2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77571" y="222496"/>
            <a:ext cx="921181" cy="125886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"/>
          <p:cNvSpPr/>
          <p:nvPr/>
        </p:nvSpPr>
        <p:spPr>
          <a:xfrm>
            <a:off x="9550805" y="851927"/>
            <a:ext cx="18028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FGIP Confidential</a:t>
            </a:r>
            <a:endParaRPr sz="186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16726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 preserve="1">
  <p:cSld name="4_Custom Layou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" descr="A picture containing text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4351" y="319088"/>
            <a:ext cx="11163300" cy="6219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13615" y="484219"/>
            <a:ext cx="3041216" cy="4156055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/>
          <p:nvPr/>
        </p:nvSpPr>
        <p:spPr>
          <a:xfrm>
            <a:off x="3186221" y="4324272"/>
            <a:ext cx="6096000" cy="16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Thanks</a:t>
            </a:r>
            <a:r>
              <a:rPr lang="en-GB" sz="6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Any innovations?</a:t>
            </a:r>
            <a:endParaRPr sz="10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3901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 preserve="1">
  <p:cSld name="章節標題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5" descr="A close up of a logo&#10;&#10;Description generated with high confidence"/>
          <p:cNvPicPr preferRelativeResize="0"/>
          <p:nvPr/>
        </p:nvPicPr>
        <p:blipFill rotWithShape="1">
          <a:blip r:embed="rId2">
            <a:alphaModFix/>
          </a:blip>
          <a:srcRect l="65699"/>
          <a:stretch/>
        </p:blipFill>
        <p:spPr>
          <a:xfrm>
            <a:off x="7598664" y="0"/>
            <a:ext cx="459333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831851" y="1709739"/>
            <a:ext cx="7379600" cy="28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831851" y="4589463"/>
            <a:ext cx="7379600" cy="15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609585" marR="0" lvl="0" indent="-304792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30479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35" name="Google Shape;3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27483" y="4652963"/>
            <a:ext cx="1163517" cy="15900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5"/>
          <p:cNvCxnSpPr/>
          <p:nvPr/>
        </p:nvCxnSpPr>
        <p:spPr>
          <a:xfrm>
            <a:off x="838200" y="6176963"/>
            <a:ext cx="104456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" name="Google Shape;37;p5"/>
          <p:cNvSpPr txBox="1"/>
          <p:nvPr/>
        </p:nvSpPr>
        <p:spPr>
          <a:xfrm>
            <a:off x="9774528" y="5850493"/>
            <a:ext cx="15092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Future Giant</a:t>
            </a:r>
            <a:endParaRPr sz="93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6556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D59A66-EFA9-44D3-B81C-690E9CF1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21C664-DD58-4DCC-9FED-8560B9F66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1F1EF-CACF-450B-92A1-F3897CE03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46E4E-7861-4872-9E90-818D9D2B230F}" type="datetimeFigureOut">
              <a:rPr lang="zh-TW" altLang="en-US" smtClean="0"/>
              <a:t>2021/4/23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19AE8-AECE-439D-9A41-4D9125F527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42A7A-1DAF-4A1F-947B-274A5CB70E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728EB-D734-4431-BB8B-000AF56E4B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210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3884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3311F5E-0346-49A9-89A8-A611D6AE1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12980"/>
            <a:ext cx="9144000" cy="2387600"/>
          </a:xfrm>
        </p:spPr>
        <p:txBody>
          <a:bodyPr/>
          <a:lstStyle/>
          <a:p>
            <a:r>
              <a:rPr lang="en-US" altLang="zh-TW" dirty="0"/>
              <a:t>Two addition reference sample sets for CCLM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DAB4C34-1DBF-4072-9607-613F8C8D07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3526"/>
            <a:ext cx="9144000" cy="1014274"/>
          </a:xfrm>
        </p:spPr>
        <p:txBody>
          <a:bodyPr/>
          <a:lstStyle/>
          <a:p>
            <a:r>
              <a:rPr lang="en-US" altLang="zh-TW" dirty="0"/>
              <a:t>JVET-V0110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48721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ECBE7E-B470-48CD-A7B8-6339D1B60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D6B9F75-6294-4C2A-B221-32052E1D5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There are three LM modes in CCLM: LM_LT, LM_L and LM_T</a:t>
            </a:r>
          </a:p>
          <a:p>
            <a:r>
              <a:rPr lang="en-US" altLang="zh-TW" dirty="0"/>
              <a:t>The reference samples for deriving the LM parameters (</a:t>
            </a:r>
            <a:r>
              <a:rPr lang="el-GR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for each mode: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7D3D0586-46A2-4DDE-A6FB-FC825C086733}"/>
              </a:ext>
            </a:extLst>
          </p:cNvPr>
          <p:cNvSpPr txBox="1"/>
          <p:nvPr/>
        </p:nvSpPr>
        <p:spPr>
          <a:xfrm>
            <a:off x="3280966" y="2121764"/>
            <a:ext cx="563006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/>
              <a:t>LM_LT: [-1, N/4], [-1, 3N/4], [M/4, -1], [3M/4, -1]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/>
              <a:t>LM_L: [-1, N’/8], [-1, 3N’/8], [-1, 5N’/8], [-1, 7N’/8]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/>
              <a:t>LM_T: [M’/8, -1], [3M’/8, -1], [5M’/8, -1], [7M’/8, -1]</a:t>
            </a:r>
            <a:endParaRPr lang="zh-TW" altLang="en-US" sz="2000" dirty="0"/>
          </a:p>
        </p:txBody>
      </p:sp>
      <p:pic>
        <p:nvPicPr>
          <p:cNvPr id="169" name="圖片 168">
            <a:extLst>
              <a:ext uri="{FF2B5EF4-FFF2-40B4-BE49-F238E27FC236}">
                <a16:creationId xmlns:a16="http://schemas.microsoft.com/office/drawing/2014/main" id="{BE7BC552-A092-4816-9074-B4126F4CD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011" y="3429000"/>
            <a:ext cx="5276088" cy="3201924"/>
          </a:xfrm>
          <a:prstGeom prst="rect">
            <a:avLst/>
          </a:prstGeom>
        </p:spPr>
      </p:pic>
      <p:pic>
        <p:nvPicPr>
          <p:cNvPr id="318" name="圖片 317">
            <a:extLst>
              <a:ext uri="{FF2B5EF4-FFF2-40B4-BE49-F238E27FC236}">
                <a16:creationId xmlns:a16="http://schemas.microsoft.com/office/drawing/2014/main" id="{06C2EDFB-AF4B-46CF-9662-E237547E8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105" y="3565801"/>
            <a:ext cx="5276088" cy="2973324"/>
          </a:xfrm>
          <a:prstGeom prst="rect">
            <a:avLst/>
          </a:prstGeom>
        </p:spPr>
      </p:pic>
      <p:pic>
        <p:nvPicPr>
          <p:cNvPr id="467" name="圖片 466">
            <a:extLst>
              <a:ext uri="{FF2B5EF4-FFF2-40B4-BE49-F238E27FC236}">
                <a16:creationId xmlns:a16="http://schemas.microsoft.com/office/drawing/2014/main" id="{5F9C6CFE-49DA-4F1A-B1BE-16CEAA5B6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8860" y="3443733"/>
            <a:ext cx="5276088" cy="365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80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440789-578A-49AB-924D-1D445512F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Proposal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59E2FB-DDBF-4DBD-BC9B-9E9BE3B68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Propose two addition LM modes, LM_LA1 and LM_LA2, with different reference samples</a:t>
            </a:r>
            <a:r>
              <a:rPr lang="zh-TW" altLang="en-US" dirty="0"/>
              <a:t> </a:t>
            </a:r>
            <a:r>
              <a:rPr lang="en-US" altLang="zh-TW" dirty="0"/>
              <a:t>from current VVC:</a:t>
            </a:r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2D15B4E-235B-4190-967E-F396A3AE4A81}"/>
              </a:ext>
            </a:extLst>
          </p:cNvPr>
          <p:cNvSpPr txBox="1"/>
          <p:nvPr/>
        </p:nvSpPr>
        <p:spPr>
          <a:xfrm>
            <a:off x="3131086" y="1961966"/>
            <a:ext cx="59298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/>
              <a:t>LM_LA1: [-1, N’/8], [-1, 7N’/8], [M’/8, -1], [7M’/8, -1]</a:t>
            </a:r>
          </a:p>
          <a:p>
            <a:pPr>
              <a:spcBef>
                <a:spcPts val="600"/>
              </a:spcBef>
            </a:pPr>
            <a:r>
              <a:rPr lang="en-US" altLang="zh-TW" sz="2000" dirty="0"/>
              <a:t>LM_LA2: [-1, 3N’/8], [-1, 5N’/8], [3M’/8, -1], [5M’/8, -1]</a:t>
            </a:r>
          </a:p>
        </p:txBody>
      </p:sp>
      <p:pic>
        <p:nvPicPr>
          <p:cNvPr id="240" name="圖片 239">
            <a:extLst>
              <a:ext uri="{FF2B5EF4-FFF2-40B4-BE49-F238E27FC236}">
                <a16:creationId xmlns:a16="http://schemas.microsoft.com/office/drawing/2014/main" id="{BD4CF653-5E66-4635-BABE-40B72E1FA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64" y="2741676"/>
            <a:ext cx="5355336" cy="4116324"/>
          </a:xfrm>
          <a:prstGeom prst="rect">
            <a:avLst/>
          </a:prstGeom>
        </p:spPr>
      </p:pic>
      <p:pic>
        <p:nvPicPr>
          <p:cNvPr id="241" name="圖片 240">
            <a:extLst>
              <a:ext uri="{FF2B5EF4-FFF2-40B4-BE49-F238E27FC236}">
                <a16:creationId xmlns:a16="http://schemas.microsoft.com/office/drawing/2014/main" id="{2FA1CF9E-1E4B-4FE0-A008-B6593E84C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346" y="2741676"/>
            <a:ext cx="5279136" cy="41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041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3CCDC0-C26F-4D89-82C0-4C9D4880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 results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A92C99-5C6D-4B1C-AEF9-A9647A377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Anchor: VTM11</a:t>
            </a:r>
          </a:p>
          <a:p>
            <a:r>
              <a:rPr lang="en-US" altLang="zh-TW" dirty="0"/>
              <a:t>Test: VTM11+Proposed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26B204F-53CD-46EB-AC2F-CE0395F486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102748"/>
              </p:ext>
            </p:extLst>
          </p:nvPr>
        </p:nvGraphicFramePr>
        <p:xfrm>
          <a:off x="161918" y="2759630"/>
          <a:ext cx="5934082" cy="2726771"/>
        </p:xfrm>
        <a:graphic>
          <a:graphicData uri="http://schemas.openxmlformats.org/drawingml/2006/table">
            <a:tbl>
              <a:tblPr/>
              <a:tblGrid>
                <a:gridCol w="1397257">
                  <a:extLst>
                    <a:ext uri="{9D8B030D-6E8A-4147-A177-3AD203B41FA5}">
                      <a16:colId xmlns:a16="http://schemas.microsoft.com/office/drawing/2014/main" val="3153389676"/>
                    </a:ext>
                  </a:extLst>
                </a:gridCol>
                <a:gridCol w="907365">
                  <a:extLst>
                    <a:ext uri="{9D8B030D-6E8A-4147-A177-3AD203B41FA5}">
                      <a16:colId xmlns:a16="http://schemas.microsoft.com/office/drawing/2014/main" val="2853840636"/>
                    </a:ext>
                  </a:extLst>
                </a:gridCol>
                <a:gridCol w="907365">
                  <a:extLst>
                    <a:ext uri="{9D8B030D-6E8A-4147-A177-3AD203B41FA5}">
                      <a16:colId xmlns:a16="http://schemas.microsoft.com/office/drawing/2014/main" val="907505113"/>
                    </a:ext>
                  </a:extLst>
                </a:gridCol>
                <a:gridCol w="907365">
                  <a:extLst>
                    <a:ext uri="{9D8B030D-6E8A-4147-A177-3AD203B41FA5}">
                      <a16:colId xmlns:a16="http://schemas.microsoft.com/office/drawing/2014/main" val="714169992"/>
                    </a:ext>
                  </a:extLst>
                </a:gridCol>
                <a:gridCol w="907365">
                  <a:extLst>
                    <a:ext uri="{9D8B030D-6E8A-4147-A177-3AD203B41FA5}">
                      <a16:colId xmlns:a16="http://schemas.microsoft.com/office/drawing/2014/main" val="4267654673"/>
                    </a:ext>
                  </a:extLst>
                </a:gridCol>
                <a:gridCol w="907365">
                  <a:extLst>
                    <a:ext uri="{9D8B030D-6E8A-4147-A177-3AD203B41FA5}">
                      <a16:colId xmlns:a16="http://schemas.microsoft.com/office/drawing/2014/main" val="673786016"/>
                    </a:ext>
                  </a:extLst>
                </a:gridCol>
              </a:tblGrid>
              <a:tr h="38221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All Intra Main10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666315"/>
                  </a:ext>
                </a:extLst>
              </a:tr>
              <a:tr h="38221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VTM-11.0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557519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757075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-2.10%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-1.93%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947741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-1.08%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-0.64%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138729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-0.83%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-1.05%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439803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-0.82%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293930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-0.45%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-0.47%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261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-1.01%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-0.98%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345580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-0.74%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-0.59%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391856"/>
                  </a:ext>
                </a:extLst>
              </a:tr>
              <a:tr h="218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826" marR="12826" marT="128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-1.17%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-1.22%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826" marR="12826" marT="128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953357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A1607E6-42EC-4023-AD26-04F62F663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719020"/>
              </p:ext>
            </p:extLst>
          </p:nvPr>
        </p:nvGraphicFramePr>
        <p:xfrm>
          <a:off x="6242649" y="2715079"/>
          <a:ext cx="5557650" cy="2771322"/>
        </p:xfrm>
        <a:graphic>
          <a:graphicData uri="http://schemas.openxmlformats.org/drawingml/2006/table">
            <a:tbl>
              <a:tblPr/>
              <a:tblGrid>
                <a:gridCol w="1308620">
                  <a:extLst>
                    <a:ext uri="{9D8B030D-6E8A-4147-A177-3AD203B41FA5}">
                      <a16:colId xmlns:a16="http://schemas.microsoft.com/office/drawing/2014/main" val="3241589435"/>
                    </a:ext>
                  </a:extLst>
                </a:gridCol>
                <a:gridCol w="849806">
                  <a:extLst>
                    <a:ext uri="{9D8B030D-6E8A-4147-A177-3AD203B41FA5}">
                      <a16:colId xmlns:a16="http://schemas.microsoft.com/office/drawing/2014/main" val="971205103"/>
                    </a:ext>
                  </a:extLst>
                </a:gridCol>
                <a:gridCol w="849806">
                  <a:extLst>
                    <a:ext uri="{9D8B030D-6E8A-4147-A177-3AD203B41FA5}">
                      <a16:colId xmlns:a16="http://schemas.microsoft.com/office/drawing/2014/main" val="3196691761"/>
                    </a:ext>
                  </a:extLst>
                </a:gridCol>
                <a:gridCol w="849806">
                  <a:extLst>
                    <a:ext uri="{9D8B030D-6E8A-4147-A177-3AD203B41FA5}">
                      <a16:colId xmlns:a16="http://schemas.microsoft.com/office/drawing/2014/main" val="2160222492"/>
                    </a:ext>
                  </a:extLst>
                </a:gridCol>
                <a:gridCol w="849806">
                  <a:extLst>
                    <a:ext uri="{9D8B030D-6E8A-4147-A177-3AD203B41FA5}">
                      <a16:colId xmlns:a16="http://schemas.microsoft.com/office/drawing/2014/main" val="2864490467"/>
                    </a:ext>
                  </a:extLst>
                </a:gridCol>
                <a:gridCol w="849806">
                  <a:extLst>
                    <a:ext uri="{9D8B030D-6E8A-4147-A177-3AD203B41FA5}">
                      <a16:colId xmlns:a16="http://schemas.microsoft.com/office/drawing/2014/main" val="1661691506"/>
                    </a:ext>
                  </a:extLst>
                </a:gridCol>
              </a:tblGrid>
              <a:tr h="5309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Random access Main10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076890"/>
                  </a:ext>
                </a:extLst>
              </a:tr>
              <a:tr h="35796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Over VTM-11.0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035828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9011916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594271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613629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073064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674846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485218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681957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321697"/>
                  </a:ext>
                </a:extLst>
              </a:tr>
              <a:tr h="2042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246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948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3CCDC0-C26F-4D89-82C0-4C9D4880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 results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A92C99-5C6D-4B1C-AEF9-A9647A377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Anchor: VTM11</a:t>
            </a:r>
          </a:p>
          <a:p>
            <a:r>
              <a:rPr lang="en-US" altLang="zh-TW" dirty="0"/>
              <a:t>Test: U0100+Proposed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00B3C44-FBAC-42CA-A090-0D07F5AF0A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312608"/>
              </p:ext>
            </p:extLst>
          </p:nvPr>
        </p:nvGraphicFramePr>
        <p:xfrm>
          <a:off x="87940" y="2610035"/>
          <a:ext cx="6008060" cy="2760761"/>
        </p:xfrm>
        <a:graphic>
          <a:graphicData uri="http://schemas.openxmlformats.org/drawingml/2006/table">
            <a:tbl>
              <a:tblPr/>
              <a:tblGrid>
                <a:gridCol w="1414675">
                  <a:extLst>
                    <a:ext uri="{9D8B030D-6E8A-4147-A177-3AD203B41FA5}">
                      <a16:colId xmlns:a16="http://schemas.microsoft.com/office/drawing/2014/main" val="352237969"/>
                    </a:ext>
                  </a:extLst>
                </a:gridCol>
                <a:gridCol w="918677">
                  <a:extLst>
                    <a:ext uri="{9D8B030D-6E8A-4147-A177-3AD203B41FA5}">
                      <a16:colId xmlns:a16="http://schemas.microsoft.com/office/drawing/2014/main" val="2101755760"/>
                    </a:ext>
                  </a:extLst>
                </a:gridCol>
                <a:gridCol w="918677">
                  <a:extLst>
                    <a:ext uri="{9D8B030D-6E8A-4147-A177-3AD203B41FA5}">
                      <a16:colId xmlns:a16="http://schemas.microsoft.com/office/drawing/2014/main" val="1748310606"/>
                    </a:ext>
                  </a:extLst>
                </a:gridCol>
                <a:gridCol w="918677">
                  <a:extLst>
                    <a:ext uri="{9D8B030D-6E8A-4147-A177-3AD203B41FA5}">
                      <a16:colId xmlns:a16="http://schemas.microsoft.com/office/drawing/2014/main" val="270297668"/>
                    </a:ext>
                  </a:extLst>
                </a:gridCol>
                <a:gridCol w="918677">
                  <a:extLst>
                    <a:ext uri="{9D8B030D-6E8A-4147-A177-3AD203B41FA5}">
                      <a16:colId xmlns:a16="http://schemas.microsoft.com/office/drawing/2014/main" val="4067959139"/>
                    </a:ext>
                  </a:extLst>
                </a:gridCol>
                <a:gridCol w="918677">
                  <a:extLst>
                    <a:ext uri="{9D8B030D-6E8A-4147-A177-3AD203B41FA5}">
                      <a16:colId xmlns:a16="http://schemas.microsoft.com/office/drawing/2014/main" val="1203770376"/>
                    </a:ext>
                  </a:extLst>
                </a:gridCol>
              </a:tblGrid>
              <a:tr h="38697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All Intra Main10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6831908"/>
                  </a:ext>
                </a:extLst>
              </a:tr>
              <a:tr h="38697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Over VTM-11.0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191469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Y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U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EncT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DecT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9124715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A1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-5.35%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-10.75%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-12.59%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227%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233%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048435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A2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-4.91%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-8.80%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-7.04%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219%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212%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807440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B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-4.63%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-8.12%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-8.72%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225%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212%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227703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C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-5.40%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-7.95%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-8.36%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227%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189%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089573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E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-5.62%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-8.06%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-7.19%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232%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222%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4303384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Overall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-5.13%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-8.63%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-8.75%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226%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212%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476601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D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-4.28%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-5.94%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-5.75%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242%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194%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47055"/>
                  </a:ext>
                </a:extLst>
              </a:tr>
              <a:tr h="22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F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-8.14%</a:t>
                      </a:r>
                    </a:p>
                  </a:txBody>
                  <a:tcPr marL="11098" marR="11098" marT="110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-10.98%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-11.54%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170%</a:t>
                      </a:r>
                    </a:p>
                  </a:txBody>
                  <a:tcPr marL="11098" marR="11098" marT="110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188%</a:t>
                      </a:r>
                    </a:p>
                  </a:txBody>
                  <a:tcPr marL="11098" marR="11098" marT="110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0282642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D5BF19F-E414-425D-884A-6FCFE027F3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594162"/>
              </p:ext>
            </p:extLst>
          </p:nvPr>
        </p:nvGraphicFramePr>
        <p:xfrm>
          <a:off x="6360542" y="2610035"/>
          <a:ext cx="5743516" cy="2779623"/>
        </p:xfrm>
        <a:graphic>
          <a:graphicData uri="http://schemas.openxmlformats.org/drawingml/2006/table">
            <a:tbl>
              <a:tblPr/>
              <a:tblGrid>
                <a:gridCol w="1352386">
                  <a:extLst>
                    <a:ext uri="{9D8B030D-6E8A-4147-A177-3AD203B41FA5}">
                      <a16:colId xmlns:a16="http://schemas.microsoft.com/office/drawing/2014/main" val="3141311648"/>
                    </a:ext>
                  </a:extLst>
                </a:gridCol>
                <a:gridCol w="878226">
                  <a:extLst>
                    <a:ext uri="{9D8B030D-6E8A-4147-A177-3AD203B41FA5}">
                      <a16:colId xmlns:a16="http://schemas.microsoft.com/office/drawing/2014/main" val="4017924816"/>
                    </a:ext>
                  </a:extLst>
                </a:gridCol>
                <a:gridCol w="878226">
                  <a:extLst>
                    <a:ext uri="{9D8B030D-6E8A-4147-A177-3AD203B41FA5}">
                      <a16:colId xmlns:a16="http://schemas.microsoft.com/office/drawing/2014/main" val="1076353254"/>
                    </a:ext>
                  </a:extLst>
                </a:gridCol>
                <a:gridCol w="878226">
                  <a:extLst>
                    <a:ext uri="{9D8B030D-6E8A-4147-A177-3AD203B41FA5}">
                      <a16:colId xmlns:a16="http://schemas.microsoft.com/office/drawing/2014/main" val="461470334"/>
                    </a:ext>
                  </a:extLst>
                </a:gridCol>
                <a:gridCol w="878226">
                  <a:extLst>
                    <a:ext uri="{9D8B030D-6E8A-4147-A177-3AD203B41FA5}">
                      <a16:colId xmlns:a16="http://schemas.microsoft.com/office/drawing/2014/main" val="2866413066"/>
                    </a:ext>
                  </a:extLst>
                </a:gridCol>
                <a:gridCol w="878226">
                  <a:extLst>
                    <a:ext uri="{9D8B030D-6E8A-4147-A177-3AD203B41FA5}">
                      <a16:colId xmlns:a16="http://schemas.microsoft.com/office/drawing/2014/main" val="3464255116"/>
                    </a:ext>
                  </a:extLst>
                </a:gridCol>
              </a:tblGrid>
              <a:tr h="549354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858788"/>
                  </a:ext>
                </a:extLst>
              </a:tr>
              <a:tr h="370247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VTM-11.0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69267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0204924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-11.25%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-12.36%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-15.62%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248%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384%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068576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-12.36%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-13.88%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-13.68%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242%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452%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1924006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-10.71%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-12.17%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-11.79%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245%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390%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4066159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-12.41%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-12.80%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-13.00%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256%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369%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940522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0271157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-11.60%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-12.72%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-13.26%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248%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395%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386971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-13.52%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-13.18%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-13.17%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273%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389%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173703"/>
                  </a:ext>
                </a:extLst>
              </a:tr>
              <a:tr h="20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-10.44%</a:t>
                      </a:r>
                    </a:p>
                  </a:txBody>
                  <a:tcPr marL="12033" marR="12033" marT="120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-12.56%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-12.78%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214%</a:t>
                      </a:r>
                    </a:p>
                  </a:txBody>
                  <a:tcPr marL="12033" marR="12033" marT="120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278%</a:t>
                      </a:r>
                    </a:p>
                  </a:txBody>
                  <a:tcPr marL="12033" marR="12033" marT="120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211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691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3CCDC0-C26F-4D89-82C0-4C9D4880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 results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A92C99-5C6D-4B1C-AEF9-A9647A377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Anchor: U0100</a:t>
            </a:r>
          </a:p>
          <a:p>
            <a:r>
              <a:rPr lang="en-US" altLang="zh-TW" dirty="0"/>
              <a:t>Test: U0100+Proposed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5BDF95B-B0F4-45B4-89C6-28DF51592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329768"/>
              </p:ext>
            </p:extLst>
          </p:nvPr>
        </p:nvGraphicFramePr>
        <p:xfrm>
          <a:off x="483523" y="2770949"/>
          <a:ext cx="5426010" cy="2662188"/>
        </p:xfrm>
        <a:graphic>
          <a:graphicData uri="http://schemas.openxmlformats.org/drawingml/2006/table">
            <a:tbl>
              <a:tblPr/>
              <a:tblGrid>
                <a:gridCol w="1277625">
                  <a:extLst>
                    <a:ext uri="{9D8B030D-6E8A-4147-A177-3AD203B41FA5}">
                      <a16:colId xmlns:a16="http://schemas.microsoft.com/office/drawing/2014/main" val="2019789837"/>
                    </a:ext>
                  </a:extLst>
                </a:gridCol>
                <a:gridCol w="829677">
                  <a:extLst>
                    <a:ext uri="{9D8B030D-6E8A-4147-A177-3AD203B41FA5}">
                      <a16:colId xmlns:a16="http://schemas.microsoft.com/office/drawing/2014/main" val="4072141777"/>
                    </a:ext>
                  </a:extLst>
                </a:gridCol>
                <a:gridCol w="829677">
                  <a:extLst>
                    <a:ext uri="{9D8B030D-6E8A-4147-A177-3AD203B41FA5}">
                      <a16:colId xmlns:a16="http://schemas.microsoft.com/office/drawing/2014/main" val="3270304937"/>
                    </a:ext>
                  </a:extLst>
                </a:gridCol>
                <a:gridCol w="829677">
                  <a:extLst>
                    <a:ext uri="{9D8B030D-6E8A-4147-A177-3AD203B41FA5}">
                      <a16:colId xmlns:a16="http://schemas.microsoft.com/office/drawing/2014/main" val="3996067589"/>
                    </a:ext>
                  </a:extLst>
                </a:gridCol>
                <a:gridCol w="829677">
                  <a:extLst>
                    <a:ext uri="{9D8B030D-6E8A-4147-A177-3AD203B41FA5}">
                      <a16:colId xmlns:a16="http://schemas.microsoft.com/office/drawing/2014/main" val="3887772976"/>
                    </a:ext>
                  </a:extLst>
                </a:gridCol>
                <a:gridCol w="829677">
                  <a:extLst>
                    <a:ext uri="{9D8B030D-6E8A-4147-A177-3AD203B41FA5}">
                      <a16:colId xmlns:a16="http://schemas.microsoft.com/office/drawing/2014/main" val="3217454428"/>
                    </a:ext>
                  </a:extLst>
                </a:gridCol>
              </a:tblGrid>
              <a:tr h="3494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472228"/>
                  </a:ext>
                </a:extLst>
              </a:tr>
              <a:tr h="51836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Over EE common software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Over EE common software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510346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45433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590267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467979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809526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620023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792133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027036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935885"/>
                  </a:ext>
                </a:extLst>
              </a:tr>
              <a:tr h="19937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102025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9A7FD40-EB12-498C-B3EF-AB22110E80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245589"/>
              </p:ext>
            </p:extLst>
          </p:nvPr>
        </p:nvGraphicFramePr>
        <p:xfrm>
          <a:off x="6397839" y="2610036"/>
          <a:ext cx="5310639" cy="2823102"/>
        </p:xfrm>
        <a:graphic>
          <a:graphicData uri="http://schemas.openxmlformats.org/drawingml/2006/table">
            <a:tbl>
              <a:tblPr/>
              <a:tblGrid>
                <a:gridCol w="1250459">
                  <a:extLst>
                    <a:ext uri="{9D8B030D-6E8A-4147-A177-3AD203B41FA5}">
                      <a16:colId xmlns:a16="http://schemas.microsoft.com/office/drawing/2014/main" val="3281990531"/>
                    </a:ext>
                  </a:extLst>
                </a:gridCol>
                <a:gridCol w="812036">
                  <a:extLst>
                    <a:ext uri="{9D8B030D-6E8A-4147-A177-3AD203B41FA5}">
                      <a16:colId xmlns:a16="http://schemas.microsoft.com/office/drawing/2014/main" val="4129255338"/>
                    </a:ext>
                  </a:extLst>
                </a:gridCol>
                <a:gridCol w="812036">
                  <a:extLst>
                    <a:ext uri="{9D8B030D-6E8A-4147-A177-3AD203B41FA5}">
                      <a16:colId xmlns:a16="http://schemas.microsoft.com/office/drawing/2014/main" val="3779737815"/>
                    </a:ext>
                  </a:extLst>
                </a:gridCol>
                <a:gridCol w="812036">
                  <a:extLst>
                    <a:ext uri="{9D8B030D-6E8A-4147-A177-3AD203B41FA5}">
                      <a16:colId xmlns:a16="http://schemas.microsoft.com/office/drawing/2014/main" val="1471369653"/>
                    </a:ext>
                  </a:extLst>
                </a:gridCol>
                <a:gridCol w="812036">
                  <a:extLst>
                    <a:ext uri="{9D8B030D-6E8A-4147-A177-3AD203B41FA5}">
                      <a16:colId xmlns:a16="http://schemas.microsoft.com/office/drawing/2014/main" val="3356828246"/>
                    </a:ext>
                  </a:extLst>
                </a:gridCol>
                <a:gridCol w="812036">
                  <a:extLst>
                    <a:ext uri="{9D8B030D-6E8A-4147-A177-3AD203B41FA5}">
                      <a16:colId xmlns:a16="http://schemas.microsoft.com/office/drawing/2014/main" val="1819744357"/>
                    </a:ext>
                  </a:extLst>
                </a:gridCol>
              </a:tblGrid>
              <a:tr h="530586">
                <a:tc>
                  <a:txBody>
                    <a:bodyPr/>
                    <a:lstStyle/>
                    <a:p>
                      <a:pPr algn="ctr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072035"/>
                  </a:ext>
                </a:extLst>
              </a:tr>
              <a:tr h="530586">
                <a:tc>
                  <a:txBody>
                    <a:bodyPr/>
                    <a:lstStyle/>
                    <a:p>
                      <a:pPr algn="ctr" fontAlgn="ctr"/>
                      <a:endParaRPr lang="zh-TW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EE common software</a:t>
                      </a:r>
                    </a:p>
                    <a:p>
                      <a:pPr algn="ctr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EE common software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194389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endParaRPr lang="zh-TW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905252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-0.39%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-1.37%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834169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-0.27%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190356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-0.19%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-0.38%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913821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-0.27%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853080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680046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-0.53%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430161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0.27%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81933"/>
                  </a:ext>
                </a:extLst>
              </a:tr>
              <a:tr h="195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1158" marR="11158" marT="111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1158" marR="11158" marT="111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277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53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47D05B-2F20-4273-8570-6445F7F21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90E1B8B-7FD2-4208-A093-BC4045964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TW" dirty="0"/>
              <a:t>This proposal presents the results of two addition LM modes for CCLM.</a:t>
            </a:r>
          </a:p>
          <a:p>
            <a:pPr algn="just"/>
            <a:endParaRPr lang="en-US" altLang="zh-TW" dirty="0"/>
          </a:p>
          <a:p>
            <a:pPr algn="just"/>
            <a:r>
              <a:rPr lang="en-US" altLang="zh-TW" dirty="0"/>
              <a:t>Compare with VTM11, the simulation results report 0.01/-1.01/-0.98 BD-rate in AI configuration and 0.01/-0.79/-0.63 BD-rate in RA configuration.</a:t>
            </a:r>
          </a:p>
          <a:p>
            <a:pPr algn="just"/>
            <a:endParaRPr lang="en-US" altLang="zh-TW" dirty="0"/>
          </a:p>
          <a:p>
            <a:pPr algn="just"/>
            <a:r>
              <a:rPr lang="en-US" altLang="zh-TW" dirty="0"/>
              <a:t>The encoding/decoding time of the proposed method is negligible increase.</a:t>
            </a:r>
          </a:p>
          <a:p>
            <a:pPr algn="just"/>
            <a:endParaRPr lang="en-US" altLang="zh-TW" dirty="0"/>
          </a:p>
          <a:p>
            <a:pPr algn="just"/>
            <a:r>
              <a:rPr lang="en-US" altLang="zh-TW" dirty="0"/>
              <a:t>It is suggested to integrate into the EE software.</a:t>
            </a:r>
          </a:p>
          <a:p>
            <a:pPr algn="just"/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78093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39331F0-F565-4FEB-9CB5-CAA6C349A4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222610304"/>
      </p:ext>
    </p:extLst>
  </p:cSld>
  <p:clrMapOvr>
    <a:masterClrMapping/>
  </p:clrMapOvr>
</p:sld>
</file>

<file path=ppt/theme/theme1.xml><?xml version="1.0" encoding="utf-8"?>
<a:theme xmlns:a="http://schemas.openxmlformats.org/drawingml/2006/main" name="Spectacul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ectacular" id="{2F740436-C65F-4C73-B262-E459CA100C31}" vid="{0A84C56C-28F8-4B09-87BF-0276487EBBE1}"/>
    </a:ext>
  </a:extLst>
</a:theme>
</file>

<file path=ppt/theme/theme2.xml><?xml version="1.0" encoding="utf-8"?>
<a:theme xmlns:a="http://schemas.openxmlformats.org/drawingml/2006/main" name="FGIP report v2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Spectacular</Template>
  <TotalTime>10794</TotalTime>
  <Words>1117</Words>
  <Application>Microsoft Office PowerPoint</Application>
  <PresentationFormat>寬螢幕</PresentationFormat>
  <Paragraphs>407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8</vt:i4>
      </vt:variant>
    </vt:vector>
  </HeadingPairs>
  <TitlesOfParts>
    <vt:vector size="19" baseType="lpstr">
      <vt:lpstr>Noto Sans Symbols</vt:lpstr>
      <vt:lpstr>新細明體</vt:lpstr>
      <vt:lpstr>Arial</vt:lpstr>
      <vt:lpstr>Calibri</vt:lpstr>
      <vt:lpstr>Calibri Light</vt:lpstr>
      <vt:lpstr>Courier New</vt:lpstr>
      <vt:lpstr>Freestyle Script</vt:lpstr>
      <vt:lpstr>Times New Roman</vt:lpstr>
      <vt:lpstr>Wingdings</vt:lpstr>
      <vt:lpstr>Spectacular</vt:lpstr>
      <vt:lpstr>FGIP report v2</vt:lpstr>
      <vt:lpstr>Two addition reference sample sets for CCLM</vt:lpstr>
      <vt:lpstr>Introduction</vt:lpstr>
      <vt:lpstr>Proposal</vt:lpstr>
      <vt:lpstr>Experiment results</vt:lpstr>
      <vt:lpstr>Experiment results</vt:lpstr>
      <vt:lpstr>Experiment results</vt:lpstr>
      <vt:lpstr>Conclusion</vt:lpstr>
      <vt:lpstr>Thank you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Two addition reference sample sets for CCLM</dc:title>
  <dc:creator>Jhih-You Deng</dc:creator>
  <cp:lastModifiedBy>Jhih-You Deng</cp:lastModifiedBy>
  <cp:revision>1</cp:revision>
  <dcterms:created xsi:type="dcterms:W3CDTF">2021-04-15T09:30:46Z</dcterms:created>
  <dcterms:modified xsi:type="dcterms:W3CDTF">2021-04-23T13:12:58Z</dcterms:modified>
</cp:coreProperties>
</file>