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8" r:id="rId3"/>
    <p:sldId id="272" r:id="rId4"/>
    <p:sldId id="259" r:id="rId5"/>
    <p:sldId id="277" r:id="rId6"/>
    <p:sldId id="275" r:id="rId7"/>
    <p:sldId id="278" r:id="rId8"/>
    <p:sldId id="274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99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011" autoAdjust="0"/>
    <p:restoredTop sz="89286" autoAdjust="0"/>
  </p:normalViewPr>
  <p:slideViewPr>
    <p:cSldViewPr snapToGrid="0">
      <p:cViewPr varScale="1">
        <p:scale>
          <a:sx n="73" d="100"/>
          <a:sy n="73" d="100"/>
        </p:scale>
        <p:origin x="-139" y="-7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0955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2491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EE2-Related: Improvements of Decoder-Side Intra Mode Derivation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(JVET-V0087)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dirty="0" smtClean="0"/>
              <a:t>Jie Zhao</a:t>
            </a:r>
            <a:r>
              <a:rPr lang="en-US" altLang="ko-KR" sz="1600" dirty="0"/>
              <a:t>, 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Seethal</a:t>
            </a:r>
            <a:r>
              <a:rPr lang="en-US" altLang="ko-KR" sz="1600" dirty="0" smtClean="0"/>
              <a:t> </a:t>
            </a:r>
            <a:r>
              <a:rPr lang="en-US" altLang="ko-KR" sz="1600" dirty="0" err="1" smtClean="0"/>
              <a:t>Paluri</a:t>
            </a:r>
            <a:r>
              <a:rPr lang="en-US" altLang="ko-KR" sz="1600" dirty="0" smtClean="0"/>
              <a:t>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/>
              <a:t>-</a:t>
            </a:r>
            <a:r>
              <a:rPr lang="en-US" altLang="ko-KR" sz="1600" smtClean="0"/>
              <a:t>Hwan </a:t>
            </a:r>
            <a:r>
              <a:rPr lang="en-US" altLang="ko-KR" sz="1600" dirty="0" smtClean="0"/>
              <a:t>Kim</a:t>
            </a:r>
          </a:p>
          <a:p>
            <a:r>
              <a:rPr lang="en-US" altLang="ko-KR" sz="1600" dirty="0" smtClean="0"/>
              <a:t>LG </a:t>
            </a:r>
            <a:r>
              <a:rPr lang="en-US" altLang="ko-KR" sz="1600" dirty="0" smtClean="0"/>
              <a:t>Electronics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Background: DIMD in JVET-U0100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2527936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/>
              <a:t>Decoder-Side Intra Mode </a:t>
            </a:r>
            <a:r>
              <a:rPr lang="en-US" altLang="ko-KR" dirty="0" smtClean="0"/>
              <a:t>Derivation (DIMD) derives </a:t>
            </a:r>
            <a:r>
              <a:rPr lang="en-US" altLang="ko-KR" dirty="0"/>
              <a:t>intra </a:t>
            </a:r>
            <a:r>
              <a:rPr lang="en-US" altLang="ko-KR" dirty="0" smtClean="0"/>
              <a:t>mode(s) </a:t>
            </a:r>
            <a:r>
              <a:rPr lang="en-CA" dirty="0"/>
              <a:t>from the reconstructed </a:t>
            </a:r>
            <a:r>
              <a:rPr lang="en-CA" dirty="0" smtClean="0"/>
              <a:t>neighbouring samples to save signalling overhead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In JVET-U0100, it uses Histogram </a:t>
            </a:r>
            <a:r>
              <a:rPr lang="en-US" altLang="ko-KR" dirty="0"/>
              <a:t>of Gradients 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HoG</a:t>
            </a:r>
            <a:r>
              <a:rPr lang="en-US" altLang="ko-KR" dirty="0" smtClean="0"/>
              <a:t>) Analysis to derive two intra modes. </a:t>
            </a:r>
            <a:r>
              <a:rPr lang="en-US" altLang="ko-KR" dirty="0"/>
              <a:t>(based on JVET-O0449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r>
              <a:rPr lang="en-US" altLang="ko-KR" dirty="0" smtClean="0"/>
              <a:t>Final </a:t>
            </a:r>
            <a:r>
              <a:rPr lang="en-US" altLang="ko-KR" dirty="0"/>
              <a:t>intra prediction </a:t>
            </a:r>
            <a:r>
              <a:rPr lang="en-US" altLang="ko-KR" dirty="0" smtClean="0"/>
              <a:t>is done by blending the predictions from the two derived intra modes and planar mode, i.e. weighted averaged of three modes.</a:t>
            </a:r>
            <a:endParaRPr lang="en-US" altLang="ko-KR" dirty="0"/>
          </a:p>
          <a:p>
            <a:r>
              <a:rPr lang="en-US" altLang="ko-KR" dirty="0"/>
              <a:t>Planar </a:t>
            </a:r>
            <a:r>
              <a:rPr lang="en-US" altLang="ko-KR" dirty="0" smtClean="0"/>
              <a:t>is assigned a weight of 1/3 </a:t>
            </a:r>
            <a:r>
              <a:rPr lang="en-US" altLang="ko-KR" dirty="0"/>
              <a:t>and </a:t>
            </a:r>
            <a:r>
              <a:rPr lang="en-US" altLang="ko-KR" dirty="0" smtClean="0"/>
              <a:t>the remaining weight of 2/3 is </a:t>
            </a:r>
            <a:r>
              <a:rPr lang="en-US" altLang="ko-KR" dirty="0"/>
              <a:t>split between the first and second mode in proportion to their </a:t>
            </a:r>
            <a:r>
              <a:rPr lang="en-US" altLang="ko-KR" dirty="0" err="1" smtClean="0"/>
              <a:t>HoG</a:t>
            </a:r>
            <a:r>
              <a:rPr lang="en-US" altLang="ko-KR" dirty="0" smtClean="0"/>
              <a:t> amplitude</a:t>
            </a:r>
            <a:r>
              <a:rPr lang="en-US" altLang="ko-KR" dirty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87" y="2983410"/>
            <a:ext cx="2147756" cy="3178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Content Placeholder 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280" y="3098800"/>
            <a:ext cx="4114800" cy="2875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922776" y="5977373"/>
            <a:ext cx="3313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Fig. DIMD in JVET-U0100/JVET-O0449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Aspect 1</a:t>
            </a:r>
            <a:r>
              <a:rPr lang="en-US" altLang="ko-KR" dirty="0"/>
              <a:t>: </a:t>
            </a:r>
            <a:r>
              <a:rPr lang="en-US" altLang="ko-KR" dirty="0" smtClean="0"/>
              <a:t>not allowing the </a:t>
            </a:r>
            <a:r>
              <a:rPr lang="en-US" altLang="ko-KR" dirty="0"/>
              <a:t>combination of DIMD and </a:t>
            </a:r>
            <a:r>
              <a:rPr lang="en-US" altLang="ko-KR" dirty="0" smtClean="0"/>
              <a:t>ISP. </a:t>
            </a:r>
          </a:p>
          <a:p>
            <a:pPr lvl="1"/>
            <a:r>
              <a:rPr lang="en-US" altLang="ko-KR" dirty="0" smtClean="0"/>
              <a:t>Based </a:t>
            </a:r>
            <a:r>
              <a:rPr lang="en-US" altLang="ko-KR" dirty="0"/>
              <a:t>on our testing, it shows combination of DIMD and ISP does not give gain, but </a:t>
            </a:r>
            <a:r>
              <a:rPr lang="en-US" altLang="ko-KR" dirty="0" smtClean="0"/>
              <a:t>gives small </a:t>
            </a:r>
            <a:r>
              <a:rPr lang="en-US" altLang="ko-KR" dirty="0"/>
              <a:t>coding loss instead.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Propose </a:t>
            </a:r>
            <a:r>
              <a:rPr lang="en-US" altLang="ko-KR" dirty="0"/>
              <a:t>to not allow combination of DIMD and ISP. Then, for CU with DIMD on, no need to signal ISP flag.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simple restriction brings small gain and also slightly </a:t>
            </a:r>
            <a:r>
              <a:rPr lang="en-US" altLang="ko-KR" dirty="0"/>
              <a:t>reduces encoder </a:t>
            </a:r>
            <a:r>
              <a:rPr lang="en-US" altLang="ko-KR" dirty="0" smtClean="0"/>
              <a:t>complexity. </a:t>
            </a:r>
            <a:endParaRPr lang="en-US" altLang="ko-KR" dirty="0"/>
          </a:p>
          <a:p>
            <a:r>
              <a:rPr lang="en-US" altLang="ko-KR" dirty="0" smtClean="0"/>
              <a:t>Aspect </a:t>
            </a:r>
            <a:r>
              <a:rPr lang="en-US" altLang="ko-KR" dirty="0"/>
              <a:t>2: </a:t>
            </a:r>
            <a:r>
              <a:rPr lang="en-US" altLang="ko-KR" dirty="0" smtClean="0"/>
              <a:t>Allow multiple DIMD </a:t>
            </a:r>
            <a:r>
              <a:rPr lang="en-US" altLang="ko-KR" dirty="0"/>
              <a:t>blend </a:t>
            </a:r>
            <a:r>
              <a:rPr lang="en-US" altLang="ko-KR" dirty="0" smtClean="0"/>
              <a:t>modes</a:t>
            </a:r>
          </a:p>
          <a:p>
            <a:pPr lvl="1"/>
            <a:r>
              <a:rPr lang="en-US" altLang="ko-KR" dirty="0" smtClean="0"/>
              <a:t>In JVET-U0100, there is only one way to blend the two intra modes and planar. </a:t>
            </a:r>
          </a:p>
          <a:p>
            <a:pPr lvl="1"/>
            <a:r>
              <a:rPr lang="en-US" altLang="ko-KR" dirty="0" smtClean="0"/>
              <a:t>In </a:t>
            </a:r>
            <a:r>
              <a:rPr lang="en-US" altLang="ko-KR" dirty="0"/>
              <a:t>this contribution, we further allow multiple ways to </a:t>
            </a:r>
            <a:r>
              <a:rPr lang="en-US" altLang="ko-KR" dirty="0" smtClean="0"/>
              <a:t>blend (e.g. 3). </a:t>
            </a:r>
          </a:p>
          <a:p>
            <a:pPr lvl="1"/>
            <a:r>
              <a:rPr lang="en-US" altLang="ko-KR" dirty="0" smtClean="0"/>
              <a:t>These </a:t>
            </a:r>
            <a:r>
              <a:rPr lang="en-US" altLang="ko-KR" dirty="0"/>
              <a:t>3 blend modes have different weights when blending </a:t>
            </a:r>
            <a:r>
              <a:rPr lang="en-US" altLang="ko-KR" dirty="0" smtClean="0"/>
              <a:t>from the two decoder </a:t>
            </a:r>
            <a:r>
              <a:rPr lang="en-US" altLang="ko-KR" dirty="0"/>
              <a:t>derived intra modes and planar mode. </a:t>
            </a:r>
          </a:p>
          <a:p>
            <a:pPr lvl="1"/>
            <a:r>
              <a:rPr lang="en-US" altLang="ko-KR" dirty="0"/>
              <a:t>An index is </a:t>
            </a:r>
            <a:r>
              <a:rPr lang="en-US" altLang="ko-KR" dirty="0" smtClean="0"/>
              <a:t>signaled </a:t>
            </a:r>
            <a:r>
              <a:rPr lang="en-US" altLang="ko-KR" dirty="0"/>
              <a:t>to indicate which DIMD blend mode is to be used.</a:t>
            </a:r>
          </a:p>
          <a:p>
            <a:pPr lvl="1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marL="914400" lvl="2" indent="0">
              <a:buNone/>
            </a:pP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526762"/>
              </p:ext>
            </p:extLst>
          </p:nvPr>
        </p:nvGraphicFramePr>
        <p:xfrm>
          <a:off x="1325880" y="4620722"/>
          <a:ext cx="6437375" cy="1414317"/>
        </p:xfrm>
        <a:graphic>
          <a:graphicData uri="http://schemas.openxmlformats.org/drawingml/2006/table">
            <a:tbl>
              <a:tblPr firstRow="1" firstCol="1" bandRow="1"/>
              <a:tblGrid>
                <a:gridCol w="1237162"/>
                <a:gridCol w="5200213"/>
              </a:tblGrid>
              <a:tr h="37201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Times New Roman"/>
                        </a:rPr>
                        <a:t>DIMD Index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effectLst/>
                          <a:latin typeface="Times New Roman"/>
                          <a:ea typeface="Times New Roman"/>
                        </a:rPr>
                        <a:t>DIMD blend mode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No DIMD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Blend predictions of Mode1 and Mode2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Blend predictions of Mode2 and Planar (w</a:t>
                      </a:r>
                      <a:r>
                        <a:rPr lang="en-CA" sz="1100" baseline="-25000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 = 1/3)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5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Blend predictions of Mode1, Mode2 and Planar(</a:t>
                      </a:r>
                      <a:r>
                        <a:rPr lang="en-CA" sz="1100" dirty="0" err="1">
                          <a:effectLst/>
                          <a:latin typeface="Times New Roman"/>
                          <a:ea typeface="Times New Roman"/>
                        </a:rPr>
                        <a:t>w</a:t>
                      </a:r>
                      <a:r>
                        <a:rPr lang="en-CA" sz="1100" baseline="-25000" dirty="0" err="1">
                          <a:effectLst/>
                          <a:latin typeface="Times New Roman"/>
                          <a:ea typeface="Times New Roman"/>
                        </a:rPr>
                        <a:t>P</a:t>
                      </a:r>
                      <a:r>
                        <a:rPr lang="en-CA" sz="1100" dirty="0">
                          <a:effectLst/>
                          <a:latin typeface="Times New Roman"/>
                          <a:ea typeface="Times New Roman"/>
                        </a:rPr>
                        <a:t> = 5/9)</a:t>
                      </a:r>
                      <a:endParaRPr lang="en-US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18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Test </a:t>
            </a:r>
            <a:r>
              <a:rPr lang="en-US" altLang="ko-KR" dirty="0" smtClean="0"/>
              <a:t>setting: </a:t>
            </a:r>
          </a:p>
          <a:p>
            <a:pPr lvl="1"/>
            <a:r>
              <a:rPr lang="en-US" altLang="ko-KR" dirty="0" smtClean="0"/>
              <a:t>Reference: EE2 Tool on Base + DIMD</a:t>
            </a:r>
          </a:p>
          <a:p>
            <a:pPr lvl="1"/>
            <a:r>
              <a:rPr lang="en-US" altLang="ko-KR" dirty="0" smtClean="0"/>
              <a:t>BASE_ENCODER </a:t>
            </a:r>
            <a:r>
              <a:rPr lang="en-US" altLang="ko-KR" dirty="0"/>
              <a:t>= 0</a:t>
            </a:r>
          </a:p>
          <a:p>
            <a:pPr lvl="1"/>
            <a:r>
              <a:rPr lang="en-US" altLang="ko-KR" dirty="0"/>
              <a:t>BASE_NORMATIVE = 0</a:t>
            </a:r>
          </a:p>
          <a:p>
            <a:pPr lvl="1"/>
            <a:r>
              <a:rPr lang="en-US" altLang="ko-KR" dirty="0"/>
              <a:t>TOOLS = </a:t>
            </a:r>
            <a:r>
              <a:rPr lang="en-US" altLang="ko-KR" dirty="0" smtClean="0"/>
              <a:t>0</a:t>
            </a:r>
          </a:p>
          <a:p>
            <a:pPr lvl="1"/>
            <a:r>
              <a:rPr lang="en-US" altLang="ko-KR" dirty="0"/>
              <a:t>ENABLE_DIMD </a:t>
            </a:r>
            <a:r>
              <a:rPr lang="en-US" altLang="ko-KR" dirty="0" smtClean="0"/>
              <a:t>=1</a:t>
            </a:r>
            <a:endParaRPr lang="en-US" altLang="ko-KR" dirty="0"/>
          </a:p>
          <a:p>
            <a:r>
              <a:rPr lang="en-US" altLang="ko-KR" dirty="0"/>
              <a:t>Aspect </a:t>
            </a:r>
            <a:r>
              <a:rPr lang="en-US" altLang="ko-KR" dirty="0" smtClean="0"/>
              <a:t>1:  Disallowing </a:t>
            </a:r>
            <a:r>
              <a:rPr lang="en-US" altLang="ko-KR" dirty="0"/>
              <a:t>combination of DIMD and </a:t>
            </a:r>
            <a:r>
              <a:rPr lang="en-US" altLang="ko-KR" dirty="0" smtClean="0"/>
              <a:t>ISP</a:t>
            </a:r>
          </a:p>
          <a:p>
            <a:pPr lvl="1"/>
            <a:r>
              <a:rPr lang="en-US" altLang="ko-KR" dirty="0" smtClean="0"/>
              <a:t>This simple restriction brings DIMD additional gain of 0.07% in AI and 0.04% in RA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2752" y="3739896"/>
            <a:ext cx="6388735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37" y="3681793"/>
            <a:ext cx="6103937" cy="221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results if using VTM11 as anchor</a:t>
            </a:r>
          </a:p>
          <a:p>
            <a:r>
              <a:rPr lang="en-US" altLang="ko-KR" dirty="0" smtClean="0"/>
              <a:t>For comparison, here is U0100 DIMD Tool On vs. VTM 11 (i.e. EE2 Test 2.6)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U0100 </a:t>
            </a:r>
            <a:r>
              <a:rPr lang="en-US" altLang="ko-KR" dirty="0"/>
              <a:t>DIMD Tool On </a:t>
            </a:r>
            <a:r>
              <a:rPr lang="en-US" altLang="ko-KR" dirty="0" smtClean="0"/>
              <a:t>+ Proposed Aspect 1 vs. VTM 11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9" y="423691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2" y="4236910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15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95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(Aspect 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Test </a:t>
            </a:r>
            <a:r>
              <a:rPr lang="en-US" altLang="ko-KR" dirty="0" smtClean="0"/>
              <a:t>setting: </a:t>
            </a:r>
          </a:p>
          <a:p>
            <a:r>
              <a:rPr lang="en-US" altLang="ko-KR" dirty="0" smtClean="0"/>
              <a:t>Reference: EE2 Tool on Base + DIMD</a:t>
            </a:r>
          </a:p>
          <a:p>
            <a:pPr lvl="1"/>
            <a:r>
              <a:rPr lang="en-US" altLang="ko-KR" dirty="0" smtClean="0"/>
              <a:t>BASE_ENCODER </a:t>
            </a:r>
            <a:r>
              <a:rPr lang="en-US" altLang="ko-KR" dirty="0"/>
              <a:t>= 0</a:t>
            </a:r>
          </a:p>
          <a:p>
            <a:pPr lvl="1"/>
            <a:r>
              <a:rPr lang="en-US" altLang="ko-KR" dirty="0"/>
              <a:t>BASE_NORMATIVE = 0</a:t>
            </a:r>
          </a:p>
          <a:p>
            <a:pPr lvl="1"/>
            <a:r>
              <a:rPr lang="en-US" altLang="ko-KR" dirty="0"/>
              <a:t>TOOLS = </a:t>
            </a:r>
            <a:r>
              <a:rPr lang="en-US" altLang="ko-KR" dirty="0" smtClean="0"/>
              <a:t>0</a:t>
            </a:r>
          </a:p>
          <a:p>
            <a:pPr lvl="1"/>
            <a:r>
              <a:rPr lang="en-US" altLang="ko-KR" dirty="0"/>
              <a:t>ENABLE_DIMD </a:t>
            </a:r>
            <a:r>
              <a:rPr lang="en-US" altLang="ko-KR" dirty="0" smtClean="0"/>
              <a:t>=1</a:t>
            </a:r>
            <a:endParaRPr lang="en-US" altLang="ko-KR" dirty="0"/>
          </a:p>
          <a:p>
            <a:r>
              <a:rPr lang="en-US" altLang="ko-KR" dirty="0" smtClean="0"/>
              <a:t>Aspect 2: </a:t>
            </a:r>
            <a:r>
              <a:rPr lang="fr-FR" altLang="ko-KR" dirty="0"/>
              <a:t>	Multiple DIMD </a:t>
            </a:r>
            <a:r>
              <a:rPr lang="fr-FR" altLang="ko-KR" dirty="0" err="1"/>
              <a:t>blend</a:t>
            </a:r>
            <a:r>
              <a:rPr lang="fr-FR" altLang="ko-KR" dirty="0"/>
              <a:t> </a:t>
            </a:r>
            <a:r>
              <a:rPr lang="fr-FR" altLang="ko-KR" dirty="0" smtClean="0"/>
              <a:t>modes (+ aspect 1)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Brings DIMD additional </a:t>
            </a:r>
            <a:r>
              <a:rPr lang="en-US" altLang="ko-KR" dirty="0"/>
              <a:t>gain of </a:t>
            </a:r>
            <a:r>
              <a:rPr lang="en-US" altLang="ko-KR" dirty="0" smtClean="0"/>
              <a:t>0.23% </a:t>
            </a:r>
            <a:r>
              <a:rPr lang="en-US" altLang="ko-KR" dirty="0"/>
              <a:t>in AI and </a:t>
            </a:r>
            <a:r>
              <a:rPr lang="en-US" altLang="ko-KR" dirty="0" smtClean="0"/>
              <a:t>0.12% </a:t>
            </a:r>
            <a:r>
              <a:rPr lang="en-US" altLang="ko-KR" dirty="0"/>
              <a:t>in </a:t>
            </a:r>
            <a:r>
              <a:rPr lang="en-US" altLang="ko-KR" dirty="0" smtClean="0"/>
              <a:t>RA</a:t>
            </a:r>
          </a:p>
          <a:p>
            <a:pPr lvl="1"/>
            <a:r>
              <a:rPr lang="en-US" altLang="ko-KR" dirty="0" smtClean="0"/>
              <a:t>It shows DIMD with flexible blending weights could get more gains, but currently there is large encoding time increase due to more RD checks.</a:t>
            </a: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7411" y="4095115"/>
            <a:ext cx="6103937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956" y="3973195"/>
            <a:ext cx="6103937" cy="222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7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</a:t>
            </a:r>
            <a:r>
              <a:rPr lang="en-US" altLang="ko-KR" dirty="0"/>
              <a:t>R</a:t>
            </a:r>
            <a:r>
              <a:rPr lang="en-US" altLang="ko-KR" dirty="0" smtClean="0"/>
              <a:t>esults (Aspect 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Test results if using VTM11 as anchor</a:t>
            </a:r>
          </a:p>
          <a:p>
            <a:r>
              <a:rPr lang="en-US" altLang="ko-KR" dirty="0"/>
              <a:t>For comparison, </a:t>
            </a:r>
            <a:r>
              <a:rPr lang="en-US" altLang="ko-KR" dirty="0" smtClean="0"/>
              <a:t>here is U0100 DIMD Tool On vs. VTM 11 (i.e. EE2 Test 2.6)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U0100 </a:t>
            </a:r>
            <a:r>
              <a:rPr lang="en-US" altLang="ko-KR" dirty="0"/>
              <a:t>DIMD Tool On </a:t>
            </a:r>
            <a:r>
              <a:rPr lang="en-US" altLang="ko-KR" dirty="0" smtClean="0"/>
              <a:t>+ Proposed Aspect 1 &amp; 2 vs. VTM 11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marL="0" indent="0">
              <a:buNone/>
            </a:pPr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15" y="140227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8" y="4236911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031" y="4231006"/>
            <a:ext cx="53498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71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Presented two methods </a:t>
            </a:r>
            <a:r>
              <a:rPr lang="en-US" altLang="ko-KR" dirty="0"/>
              <a:t>to further improve coding efficiency of Decoder Side Intra Mode Derivation (DIMD) in EE2 common software/JVET-U0100.</a:t>
            </a:r>
          </a:p>
          <a:p>
            <a:r>
              <a:rPr lang="en-US" altLang="ko-KR" dirty="0"/>
              <a:t>First </a:t>
            </a:r>
            <a:r>
              <a:rPr lang="en-US" altLang="ko-KR" dirty="0" smtClean="0"/>
              <a:t>aspect:</a:t>
            </a:r>
          </a:p>
          <a:p>
            <a:pPr lvl="1"/>
            <a:r>
              <a:rPr lang="en-US" altLang="ko-KR" dirty="0"/>
              <a:t>N</a:t>
            </a:r>
            <a:r>
              <a:rPr lang="en-US" altLang="ko-KR" dirty="0" smtClean="0"/>
              <a:t>ot </a:t>
            </a:r>
            <a:r>
              <a:rPr lang="en-US" altLang="ko-KR" dirty="0"/>
              <a:t>allow combinations DIMD and ISP.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simple restriction has </a:t>
            </a:r>
            <a:r>
              <a:rPr lang="en-US" altLang="ko-KR" dirty="0"/>
              <a:t>a gain of 0.07% in </a:t>
            </a:r>
            <a:r>
              <a:rPr lang="en-US" altLang="ko-KR" dirty="0" smtClean="0"/>
              <a:t>AI, and gain of 0.04% in RA, and brings gain of DIMD to 0.51% in AI and 0.3% in RA.</a:t>
            </a:r>
          </a:p>
          <a:p>
            <a:pPr lvl="1"/>
            <a:r>
              <a:rPr lang="en-US" altLang="ko-KR" dirty="0" smtClean="0"/>
              <a:t>Thanks Qualcomm for cross-check aspect 1  (JVET-V0165) . </a:t>
            </a:r>
          </a:p>
          <a:p>
            <a:pPr lvl="1"/>
            <a:r>
              <a:rPr lang="en-US" altLang="ko-KR" dirty="0" smtClean="0"/>
              <a:t>Propose to </a:t>
            </a:r>
            <a:r>
              <a:rPr lang="en-US" altLang="ko-KR" dirty="0"/>
              <a:t>include this aspect into the </a:t>
            </a:r>
            <a:r>
              <a:rPr lang="en-US" altLang="ko-KR" dirty="0" smtClean="0"/>
              <a:t>next EE </a:t>
            </a:r>
            <a:r>
              <a:rPr lang="en-US" altLang="ko-KR" dirty="0"/>
              <a:t>common software. </a:t>
            </a:r>
          </a:p>
          <a:p>
            <a:r>
              <a:rPr lang="en-US" altLang="ko-KR" dirty="0"/>
              <a:t>Second </a:t>
            </a:r>
            <a:r>
              <a:rPr lang="en-US" altLang="ko-KR" dirty="0" smtClean="0"/>
              <a:t>aspect:</a:t>
            </a:r>
          </a:p>
          <a:p>
            <a:pPr lvl="1"/>
            <a:r>
              <a:rPr lang="en-US" altLang="ko-KR" dirty="0" smtClean="0"/>
              <a:t>Proposes </a:t>
            </a:r>
            <a:r>
              <a:rPr lang="en-US" altLang="ko-KR" dirty="0"/>
              <a:t>DIMD with multiple blend modes.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Together </a:t>
            </a:r>
            <a:r>
              <a:rPr lang="en-US" altLang="ko-KR" dirty="0"/>
              <a:t>with aspect one, the approach </a:t>
            </a:r>
            <a:r>
              <a:rPr lang="en-US" altLang="ko-KR" dirty="0" smtClean="0"/>
              <a:t>achieves gain </a:t>
            </a:r>
            <a:r>
              <a:rPr lang="en-US" altLang="ko-KR" dirty="0"/>
              <a:t>of 0.23% in </a:t>
            </a:r>
            <a:r>
              <a:rPr lang="en-US" altLang="ko-KR" dirty="0" smtClean="0"/>
              <a:t>AI, </a:t>
            </a:r>
            <a:r>
              <a:rPr lang="en-US" altLang="ko-KR" dirty="0"/>
              <a:t>and 0.12% in </a:t>
            </a:r>
            <a:r>
              <a:rPr lang="en-US" altLang="ko-KR" dirty="0" smtClean="0"/>
              <a:t>RA. This brings gain of DIMD to 0.67% in AI and 0.38% in RA.</a:t>
            </a:r>
          </a:p>
          <a:p>
            <a:pPr lvl="1"/>
            <a:r>
              <a:rPr lang="en-US" altLang="ko-KR" dirty="0"/>
              <a:t>It shows DIMD with flexible blending weights could get more </a:t>
            </a:r>
            <a:r>
              <a:rPr lang="en-US" altLang="ko-KR" dirty="0" smtClean="0"/>
              <a:t>gains, and we’d like further </a:t>
            </a:r>
            <a:r>
              <a:rPr lang="en-US" altLang="ko-KR" dirty="0"/>
              <a:t>study </a:t>
            </a:r>
            <a:r>
              <a:rPr lang="en-US" altLang="ko-KR" dirty="0" smtClean="0"/>
              <a:t>on this </a:t>
            </a:r>
            <a:r>
              <a:rPr lang="en-US" altLang="ko-KR" dirty="0"/>
              <a:t>approach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56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8506</TotalTime>
  <Words>672</Words>
  <Application>Microsoft Office PowerPoint</Application>
  <PresentationFormat>A4 Paper (210x297 mm)</PresentationFormat>
  <Paragraphs>150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테마</vt:lpstr>
      <vt:lpstr>EE2-Related: Improvements of Decoder-Side Intra Mode Derivation (JVET-V0087)</vt:lpstr>
      <vt:lpstr>Background: DIMD in JVET-U0100</vt:lpstr>
      <vt:lpstr>Proposed Methods</vt:lpstr>
      <vt:lpstr>Experimental Results (Aspect 1)</vt:lpstr>
      <vt:lpstr>Experimental Results (Aspect 1)</vt:lpstr>
      <vt:lpstr>Experimental results (Aspect 2)</vt:lpstr>
      <vt:lpstr>Experimental Results (Aspect 2)</vt:lpstr>
      <vt:lpstr>Conclusion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Jane Zhao/LGEUS Video Codec Part(jie.zhao@lge.com)</cp:lastModifiedBy>
  <cp:revision>355</cp:revision>
  <dcterms:created xsi:type="dcterms:W3CDTF">2016-10-06T06:23:02Z</dcterms:created>
  <dcterms:modified xsi:type="dcterms:W3CDTF">2021-04-20T21:43:05Z</dcterms:modified>
</cp:coreProperties>
</file>