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9" r:id="rId5"/>
    <p:sldId id="1208" r:id="rId6"/>
    <p:sldId id="1207" r:id="rId7"/>
    <p:sldId id="1209" r:id="rId8"/>
    <p:sldId id="1217" r:id="rId9"/>
    <p:sldId id="1218" r:id="rId10"/>
    <p:sldId id="1219" r:id="rId11"/>
    <p:sldId id="1212" r:id="rId12"/>
    <p:sldId id="121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D3"/>
    <a:srgbClr val="00A652"/>
    <a:srgbClr val="0054A6"/>
    <a:srgbClr val="005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75EE0-91A8-4DF2-85DE-BBBEC6585960}" v="155" dt="2021-01-06T07:23:55.7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6327"/>
  </p:normalViewPr>
  <p:slideViewPr>
    <p:cSldViewPr snapToGrid="0" snapToObjects="1">
      <p:cViewPr varScale="1">
        <p:scale>
          <a:sx n="109" d="100"/>
          <a:sy n="109" d="100"/>
        </p:scale>
        <p:origin x="108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ouard Francois" userId="df04f631-6174-42c8-bfaa-959cef19a80a" providerId="ADAL" clId="{3BC75EE0-91A8-4DF2-85DE-BBBEC6585960}"/>
    <pc:docChg chg="undo custSel addSld delSld modSld modMainMaster">
      <pc:chgData name="Edouard Francois" userId="df04f631-6174-42c8-bfaa-959cef19a80a" providerId="ADAL" clId="{3BC75EE0-91A8-4DF2-85DE-BBBEC6585960}" dt="2021-01-06T07:42:32.407" v="5206" actId="2696"/>
      <pc:docMkLst>
        <pc:docMk/>
      </pc:docMkLst>
      <pc:sldChg chg="modSp mod">
        <pc:chgData name="Edouard Francois" userId="df04f631-6174-42c8-bfaa-959cef19a80a" providerId="ADAL" clId="{3BC75EE0-91A8-4DF2-85DE-BBBEC6585960}" dt="2021-01-06T06:05:05.536" v="217" actId="6549"/>
        <pc:sldMkLst>
          <pc:docMk/>
          <pc:sldMk cId="898564496" sldId="259"/>
        </pc:sldMkLst>
        <pc:spChg chg="mod">
          <ac:chgData name="Edouard Francois" userId="df04f631-6174-42c8-bfaa-959cef19a80a" providerId="ADAL" clId="{3BC75EE0-91A8-4DF2-85DE-BBBEC6585960}" dt="2021-01-06T06:05:05.536" v="217" actId="6549"/>
          <ac:spMkLst>
            <pc:docMk/>
            <pc:sldMk cId="898564496" sldId="259"/>
            <ac:spMk id="2" creationId="{181EB4A2-0FCC-B04D-889F-5BBF45678827}"/>
          </ac:spMkLst>
        </pc:spChg>
        <pc:spChg chg="mod">
          <ac:chgData name="Edouard Francois" userId="df04f631-6174-42c8-bfaa-959cef19a80a" providerId="ADAL" clId="{3BC75EE0-91A8-4DF2-85DE-BBBEC6585960}" dt="2021-01-06T05:53:41.122" v="1" actId="20577"/>
          <ac:spMkLst>
            <pc:docMk/>
            <pc:sldMk cId="898564496" sldId="259"/>
            <ac:spMk id="3" creationId="{1248C4AE-D5B8-BE49-BADA-7F8B23121730}"/>
          </ac:spMkLst>
        </pc:spChg>
        <pc:spChg chg="mod">
          <ac:chgData name="Edouard Francois" userId="df04f631-6174-42c8-bfaa-959cef19a80a" providerId="ADAL" clId="{3BC75EE0-91A8-4DF2-85DE-BBBEC6585960}" dt="2021-01-06T06:04:38.196" v="165" actId="1036"/>
          <ac:spMkLst>
            <pc:docMk/>
            <pc:sldMk cId="898564496" sldId="259"/>
            <ac:spMk id="5" creationId="{992A2368-7A07-3F49-9F99-8EF818AC83BD}"/>
          </ac:spMkLst>
        </pc:spChg>
      </pc:sldChg>
      <pc:sldChg chg="modSp del mod">
        <pc:chgData name="Edouard Francois" userId="df04f631-6174-42c8-bfaa-959cef19a80a" providerId="ADAL" clId="{3BC75EE0-91A8-4DF2-85DE-BBBEC6585960}" dt="2021-01-06T05:57:53.487" v="8" actId="47"/>
        <pc:sldMkLst>
          <pc:docMk/>
          <pc:sldMk cId="2043797989" sldId="267"/>
        </pc:sldMkLst>
        <pc:spChg chg="mod">
          <ac:chgData name="Edouard Francois" userId="df04f631-6174-42c8-bfaa-959cef19a80a" providerId="ADAL" clId="{3BC75EE0-91A8-4DF2-85DE-BBBEC6585960}" dt="2021-01-06T05:57:20.211" v="6" actId="108"/>
          <ac:spMkLst>
            <pc:docMk/>
            <pc:sldMk cId="2043797989" sldId="267"/>
            <ac:spMk id="3" creationId="{88031629-F9B7-D445-AC7A-8E49F730575C}"/>
          </ac:spMkLst>
        </pc:spChg>
        <pc:spChg chg="mod">
          <ac:chgData name="Edouard Francois" userId="df04f631-6174-42c8-bfaa-959cef19a80a" providerId="ADAL" clId="{3BC75EE0-91A8-4DF2-85DE-BBBEC6585960}" dt="2021-01-06T05:53:47.586" v="3" actId="6549"/>
          <ac:spMkLst>
            <pc:docMk/>
            <pc:sldMk cId="2043797989" sldId="267"/>
            <ac:spMk id="4" creationId="{B2ACA491-EBA5-DD41-B1EB-22DB2E1CB85E}"/>
          </ac:spMkLst>
        </pc:spChg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2992286" sldId="268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34156874" sldId="269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409491869" sldId="270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15948989" sldId="271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4151867411" sldId="272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461341260" sldId="273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003801483" sldId="274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764776132" sldId="275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73116384" sldId="276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882716666" sldId="277"/>
        </pc:sldMkLst>
      </pc:sldChg>
      <pc:sldChg chg="modSp add del mod">
        <pc:chgData name="Edouard Francois" userId="df04f631-6174-42c8-bfaa-959cef19a80a" providerId="ADAL" clId="{3BC75EE0-91A8-4DF2-85DE-BBBEC6585960}" dt="2021-01-06T06:16:37.501" v="1176" actId="47"/>
        <pc:sldMkLst>
          <pc:docMk/>
          <pc:sldMk cId="4249810788" sldId="1206"/>
        </pc:sldMkLst>
        <pc:spChg chg="mod">
          <ac:chgData name="Edouard Francois" userId="df04f631-6174-42c8-bfaa-959cef19a80a" providerId="ADAL" clId="{3BC75EE0-91A8-4DF2-85DE-BBBEC6585960}" dt="2021-01-06T06:14:54.356" v="1137" actId="20577"/>
          <ac:spMkLst>
            <pc:docMk/>
            <pc:sldMk cId="4249810788" sldId="1206"/>
            <ac:spMk id="2" creationId="{82BD70A7-8FA8-40A6-BBED-C4F2F368517D}"/>
          </ac:spMkLst>
        </pc:spChg>
        <pc:spChg chg="mod">
          <ac:chgData name="Edouard Francois" userId="df04f631-6174-42c8-bfaa-959cef19a80a" providerId="ADAL" clId="{3BC75EE0-91A8-4DF2-85DE-BBBEC6585960}" dt="2021-01-06T06:15:07.446" v="1153"/>
          <ac:spMkLst>
            <pc:docMk/>
            <pc:sldMk cId="4249810788" sldId="1206"/>
            <ac:spMk id="3" creationId="{33143916-6094-4151-861A-D46379CEFB19}"/>
          </ac:spMkLst>
        </pc:spChg>
        <pc:spChg chg="mod">
          <ac:chgData name="Edouard Francois" userId="df04f631-6174-42c8-bfaa-959cef19a80a" providerId="ADAL" clId="{3BC75EE0-91A8-4DF2-85DE-BBBEC6585960}" dt="2021-01-06T05:58:06.821" v="16" actId="1036"/>
          <ac:spMkLst>
            <pc:docMk/>
            <pc:sldMk cId="4249810788" sldId="1206"/>
            <ac:spMk id="4" creationId="{3BDCE0ED-900D-40F9-B5B0-5B690BBE4203}"/>
          </ac:spMkLst>
        </pc:spChg>
      </pc:sldChg>
      <pc:sldChg chg="delSp modSp new mod">
        <pc:chgData name="Edouard Francois" userId="df04f631-6174-42c8-bfaa-959cef19a80a" providerId="ADAL" clId="{3BC75EE0-91A8-4DF2-85DE-BBBEC6585960}" dt="2021-01-06T07:18:32.491" v="4997" actId="113"/>
        <pc:sldMkLst>
          <pc:docMk/>
          <pc:sldMk cId="1791923185" sldId="1207"/>
        </pc:sldMkLst>
        <pc:spChg chg="mod">
          <ac:chgData name="Edouard Francois" userId="df04f631-6174-42c8-bfaa-959cef19a80a" providerId="ADAL" clId="{3BC75EE0-91A8-4DF2-85DE-BBBEC6585960}" dt="2021-01-06T06:16:42.902" v="1186" actId="5793"/>
          <ac:spMkLst>
            <pc:docMk/>
            <pc:sldMk cId="1791923185" sldId="1207"/>
            <ac:spMk id="2" creationId="{DF0DA53A-CFC6-4D5F-842F-F5568B785D71}"/>
          </ac:spMkLst>
        </pc:spChg>
        <pc:spChg chg="mod">
          <ac:chgData name="Edouard Francois" userId="df04f631-6174-42c8-bfaa-959cef19a80a" providerId="ADAL" clId="{3BC75EE0-91A8-4DF2-85DE-BBBEC6585960}" dt="2021-01-06T07:18:32.491" v="4997" actId="113"/>
          <ac:spMkLst>
            <pc:docMk/>
            <pc:sldMk cId="1791923185" sldId="1207"/>
            <ac:spMk id="3" creationId="{1DA852C1-4DA1-4E1E-ACE6-43D883947325}"/>
          </ac:spMkLst>
        </pc:spChg>
        <pc:graphicFrameChg chg="del mod">
          <ac:chgData name="Edouard Francois" userId="df04f631-6174-42c8-bfaa-959cef19a80a" providerId="ADAL" clId="{3BC75EE0-91A8-4DF2-85DE-BBBEC6585960}" dt="2021-01-06T06:21:50.057" v="1530"/>
          <ac:graphicFrameMkLst>
            <pc:docMk/>
            <pc:sldMk cId="1791923185" sldId="1207"/>
            <ac:graphicFrameMk id="6" creationId="{D64C0BA8-A1D1-4AFB-834D-6854FB303C4F}"/>
          </ac:graphicFrameMkLst>
        </pc:graphicFrameChg>
        <pc:graphicFrameChg chg="mod">
          <ac:chgData name="Edouard Francois" userId="df04f631-6174-42c8-bfaa-959cef19a80a" providerId="ADAL" clId="{3BC75EE0-91A8-4DF2-85DE-BBBEC6585960}" dt="2021-01-06T06:22:40.499" v="1537" actId="1036"/>
          <ac:graphicFrameMkLst>
            <pc:docMk/>
            <pc:sldMk cId="1791923185" sldId="1207"/>
            <ac:graphicFrameMk id="7" creationId="{618374E0-DE52-419C-BB3B-6AFC49F448BA}"/>
          </ac:graphicFrameMkLst>
        </pc:graphicFrameChg>
      </pc:sldChg>
      <pc:sldChg chg="modSp new mod">
        <pc:chgData name="Edouard Francois" userId="df04f631-6174-42c8-bfaa-959cef19a80a" providerId="ADAL" clId="{3BC75EE0-91A8-4DF2-85DE-BBBEC6585960}" dt="2021-01-06T07:17:27.610" v="4992"/>
        <pc:sldMkLst>
          <pc:docMk/>
          <pc:sldMk cId="1110056129" sldId="1208"/>
        </pc:sldMkLst>
        <pc:spChg chg="mod">
          <ac:chgData name="Edouard Francois" userId="df04f631-6174-42c8-bfaa-959cef19a80a" providerId="ADAL" clId="{3BC75EE0-91A8-4DF2-85DE-BBBEC6585960}" dt="2021-01-06T06:15:59.884" v="1164"/>
          <ac:spMkLst>
            <pc:docMk/>
            <pc:sldMk cId="1110056129" sldId="1208"/>
            <ac:spMk id="2" creationId="{05523843-B2AA-4806-AEFE-34670389C984}"/>
          </ac:spMkLst>
        </pc:spChg>
        <pc:spChg chg="mod">
          <ac:chgData name="Edouard Francois" userId="df04f631-6174-42c8-bfaa-959cef19a80a" providerId="ADAL" clId="{3BC75EE0-91A8-4DF2-85DE-BBBEC6585960}" dt="2021-01-06T07:17:27.610" v="4992"/>
          <ac:spMkLst>
            <pc:docMk/>
            <pc:sldMk cId="1110056129" sldId="1208"/>
            <ac:spMk id="3" creationId="{A0301874-92AB-4080-B269-66D250A0AD84}"/>
          </ac:spMkLst>
        </pc:spChg>
      </pc:sldChg>
      <pc:sldChg chg="addSp modSp new mod">
        <pc:chgData name="Edouard Francois" userId="df04f631-6174-42c8-bfaa-959cef19a80a" providerId="ADAL" clId="{3BC75EE0-91A8-4DF2-85DE-BBBEC6585960}" dt="2021-01-06T07:20:14.897" v="5024" actId="20577"/>
        <pc:sldMkLst>
          <pc:docMk/>
          <pc:sldMk cId="3158273184" sldId="1209"/>
        </pc:sldMkLst>
        <pc:spChg chg="mod">
          <ac:chgData name="Edouard Francois" userId="df04f631-6174-42c8-bfaa-959cef19a80a" providerId="ADAL" clId="{3BC75EE0-91A8-4DF2-85DE-BBBEC6585960}" dt="2021-01-06T06:23:09.711" v="1563" actId="20577"/>
          <ac:spMkLst>
            <pc:docMk/>
            <pc:sldMk cId="3158273184" sldId="1209"/>
            <ac:spMk id="2" creationId="{9EE0FE48-B530-48D1-80DB-C425D4A7BB71}"/>
          </ac:spMkLst>
        </pc:spChg>
        <pc:spChg chg="mod">
          <ac:chgData name="Edouard Francois" userId="df04f631-6174-42c8-bfaa-959cef19a80a" providerId="ADAL" clId="{3BC75EE0-91A8-4DF2-85DE-BBBEC6585960}" dt="2021-01-06T07:19:08.478" v="4998" actId="20577"/>
          <ac:spMkLst>
            <pc:docMk/>
            <pc:sldMk cId="3158273184" sldId="1209"/>
            <ac:spMk id="3" creationId="{343024FE-2D86-424D-BDFE-12A622002AE3}"/>
          </ac:spMkLst>
        </pc:spChg>
        <pc:graphicFrameChg chg="add mod modGraphic">
          <ac:chgData name="Edouard Francois" userId="df04f631-6174-42c8-bfaa-959cef19a80a" providerId="ADAL" clId="{3BC75EE0-91A8-4DF2-85DE-BBBEC6585960}" dt="2021-01-06T07:20:14.897" v="5024" actId="20577"/>
          <ac:graphicFrameMkLst>
            <pc:docMk/>
            <pc:sldMk cId="3158273184" sldId="1209"/>
            <ac:graphicFrameMk id="6" creationId="{72F1C680-7351-428A-ABD4-EAA47F92F096}"/>
          </ac:graphicFrameMkLst>
        </pc:graphicFrameChg>
        <pc:picChg chg="add mod">
          <ac:chgData name="Edouard Francois" userId="df04f631-6174-42c8-bfaa-959cef19a80a" providerId="ADAL" clId="{3BC75EE0-91A8-4DF2-85DE-BBBEC6585960}" dt="2021-01-06T07:19:15.556" v="5000" actId="1076"/>
          <ac:picMkLst>
            <pc:docMk/>
            <pc:sldMk cId="3158273184" sldId="1209"/>
            <ac:picMk id="7" creationId="{F0CD5F42-4DF6-4C0B-B324-A59E3B6235BC}"/>
          </ac:picMkLst>
        </pc:picChg>
      </pc:sldChg>
      <pc:sldChg chg="addSp modSp new mod">
        <pc:chgData name="Edouard Francois" userId="df04f631-6174-42c8-bfaa-959cef19a80a" providerId="ADAL" clId="{3BC75EE0-91A8-4DF2-85DE-BBBEC6585960}" dt="2021-01-06T06:33:13.722" v="2235" actId="20577"/>
        <pc:sldMkLst>
          <pc:docMk/>
          <pc:sldMk cId="310264092" sldId="1210"/>
        </pc:sldMkLst>
        <pc:spChg chg="mod">
          <ac:chgData name="Edouard Francois" userId="df04f631-6174-42c8-bfaa-959cef19a80a" providerId="ADAL" clId="{3BC75EE0-91A8-4DF2-85DE-BBBEC6585960}" dt="2021-01-06T06:33:13.722" v="2235" actId="20577"/>
          <ac:spMkLst>
            <pc:docMk/>
            <pc:sldMk cId="310264092" sldId="1210"/>
            <ac:spMk id="2" creationId="{3E668F36-C266-4BF3-BEEB-77DDB7E27EE6}"/>
          </ac:spMkLst>
        </pc:spChg>
        <pc:spChg chg="mod">
          <ac:chgData name="Edouard Francois" userId="df04f631-6174-42c8-bfaa-959cef19a80a" providerId="ADAL" clId="{3BC75EE0-91A8-4DF2-85DE-BBBEC6585960}" dt="2021-01-06T06:32:46.592" v="2224" actId="20577"/>
          <ac:spMkLst>
            <pc:docMk/>
            <pc:sldMk cId="310264092" sldId="1210"/>
            <ac:spMk id="3" creationId="{63D25838-76F3-4F33-8996-CF5203FBF6EF}"/>
          </ac:spMkLst>
        </pc:spChg>
        <pc:picChg chg="add mod">
          <ac:chgData name="Edouard Francois" userId="df04f631-6174-42c8-bfaa-959cef19a80a" providerId="ADAL" clId="{3BC75EE0-91A8-4DF2-85DE-BBBEC6585960}" dt="2021-01-06T06:33:04.623" v="2226" actId="1076"/>
          <ac:picMkLst>
            <pc:docMk/>
            <pc:sldMk cId="310264092" sldId="1210"/>
            <ac:picMk id="6" creationId="{29E71A31-0D33-4690-8F98-A6149BA166C5}"/>
          </ac:picMkLst>
        </pc:picChg>
      </pc:sldChg>
      <pc:sldChg chg="addSp delSp modSp new mod">
        <pc:chgData name="Edouard Francois" userId="df04f631-6174-42c8-bfaa-959cef19a80a" providerId="ADAL" clId="{3BC75EE0-91A8-4DF2-85DE-BBBEC6585960}" dt="2021-01-06T06:46:10.669" v="3073" actId="113"/>
        <pc:sldMkLst>
          <pc:docMk/>
          <pc:sldMk cId="2231333175" sldId="1211"/>
        </pc:sldMkLst>
        <pc:spChg chg="mod">
          <ac:chgData name="Edouard Francois" userId="df04f631-6174-42c8-bfaa-959cef19a80a" providerId="ADAL" clId="{3BC75EE0-91A8-4DF2-85DE-BBBEC6585960}" dt="2021-01-06T06:33:38.526" v="2265" actId="20577"/>
          <ac:spMkLst>
            <pc:docMk/>
            <pc:sldMk cId="2231333175" sldId="1211"/>
            <ac:spMk id="2" creationId="{42699D24-F3CC-4123-933C-F615D2803E33}"/>
          </ac:spMkLst>
        </pc:spChg>
        <pc:spChg chg="mod">
          <ac:chgData name="Edouard Francois" userId="df04f631-6174-42c8-bfaa-959cef19a80a" providerId="ADAL" clId="{3BC75EE0-91A8-4DF2-85DE-BBBEC6585960}" dt="2021-01-06T06:46:10.669" v="3073" actId="113"/>
          <ac:spMkLst>
            <pc:docMk/>
            <pc:sldMk cId="2231333175" sldId="1211"/>
            <ac:spMk id="3" creationId="{946933A4-D514-4162-82D7-AF0E892A891F}"/>
          </ac:spMkLst>
        </pc:spChg>
        <pc:graphicFrameChg chg="add del mod">
          <ac:chgData name="Edouard Francois" userId="df04f631-6174-42c8-bfaa-959cef19a80a" providerId="ADAL" clId="{3BC75EE0-91A8-4DF2-85DE-BBBEC6585960}" dt="2021-01-06T06:34:39.617" v="2369"/>
          <ac:graphicFrameMkLst>
            <pc:docMk/>
            <pc:sldMk cId="2231333175" sldId="1211"/>
            <ac:graphicFrameMk id="6" creationId="{34AF0AE6-CD00-4D62-86BA-175A0AEA6EC8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5:29.602" v="2384" actId="478"/>
          <ac:graphicFrameMkLst>
            <pc:docMk/>
            <pc:sldMk cId="2231333175" sldId="1211"/>
            <ac:graphicFrameMk id="7" creationId="{AB6D6B73-B52D-40E5-8A6D-32E4E6A480C7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5:26.480" v="2379"/>
          <ac:graphicFrameMkLst>
            <pc:docMk/>
            <pc:sldMk cId="2231333175" sldId="1211"/>
            <ac:graphicFrameMk id="8" creationId="{38D7EB18-69E1-41C9-A9E8-78B60D15D547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8:43.571" v="2538" actId="478"/>
          <ac:graphicFrameMkLst>
            <pc:docMk/>
            <pc:sldMk cId="2231333175" sldId="1211"/>
            <ac:graphicFrameMk id="9" creationId="{A0CB3884-66F8-47AD-BBF7-835E3C171F2D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8:46.414" v="2539" actId="478"/>
          <ac:graphicFrameMkLst>
            <pc:docMk/>
            <pc:sldMk cId="2231333175" sldId="1211"/>
            <ac:graphicFrameMk id="10" creationId="{40DDE74F-D6A8-4582-8488-7730B5E67161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6:40:01.616" v="2563" actId="1038"/>
          <ac:graphicFrameMkLst>
            <pc:docMk/>
            <pc:sldMk cId="2231333175" sldId="1211"/>
            <ac:graphicFrameMk id="11" creationId="{00809FC7-E090-4691-A020-C607071D791B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2:21.539" v="5117" actId="6549"/>
        <pc:sldMkLst>
          <pc:docMk/>
          <pc:sldMk cId="3450972283" sldId="1212"/>
        </pc:sldMkLst>
        <pc:spChg chg="mod">
          <ac:chgData name="Edouard Francois" userId="df04f631-6174-42c8-bfaa-959cef19a80a" providerId="ADAL" clId="{3BC75EE0-91A8-4DF2-85DE-BBBEC6585960}" dt="2021-01-06T06:47:17.708" v="3090" actId="20577"/>
          <ac:spMkLst>
            <pc:docMk/>
            <pc:sldMk cId="3450972283" sldId="1212"/>
            <ac:spMk id="2" creationId="{05CF09E7-67A7-41E8-AF0B-51E4F12EB209}"/>
          </ac:spMkLst>
        </pc:spChg>
        <pc:spChg chg="mod">
          <ac:chgData name="Edouard Francois" userId="df04f631-6174-42c8-bfaa-959cef19a80a" providerId="ADAL" clId="{3BC75EE0-91A8-4DF2-85DE-BBBEC6585960}" dt="2021-01-06T07:22:21.539" v="5117" actId="6549"/>
          <ac:spMkLst>
            <pc:docMk/>
            <pc:sldMk cId="3450972283" sldId="1212"/>
            <ac:spMk id="3" creationId="{6D61B159-55A6-4BBA-AC76-C1CD7D4A0939}"/>
          </ac:spMkLst>
        </pc:spChg>
        <pc:graphicFrameChg chg="add mod modGraphic">
          <ac:chgData name="Edouard Francois" userId="df04f631-6174-42c8-bfaa-959cef19a80a" providerId="ADAL" clId="{3BC75EE0-91A8-4DF2-85DE-BBBEC6585960}" dt="2021-01-06T07:21:58.427" v="5076" actId="1036"/>
          <ac:graphicFrameMkLst>
            <pc:docMk/>
            <pc:sldMk cId="3450972283" sldId="1212"/>
            <ac:graphicFrameMk id="6" creationId="{11685147-4B20-4DC6-80FA-D21EC4A5635F}"/>
          </ac:graphicFrameMkLst>
        </pc:graphicFrameChg>
      </pc:sldChg>
      <pc:sldChg chg="addSp delSp modSp new del mod">
        <pc:chgData name="Edouard Francois" userId="df04f631-6174-42c8-bfaa-959cef19a80a" providerId="ADAL" clId="{3BC75EE0-91A8-4DF2-85DE-BBBEC6585960}" dt="2021-01-06T07:22:42.126" v="5118" actId="47"/>
        <pc:sldMkLst>
          <pc:docMk/>
          <pc:sldMk cId="2051999865" sldId="1213"/>
        </pc:sldMkLst>
        <pc:spChg chg="mod">
          <ac:chgData name="Edouard Francois" userId="df04f631-6174-42c8-bfaa-959cef19a80a" providerId="ADAL" clId="{3BC75EE0-91A8-4DF2-85DE-BBBEC6585960}" dt="2021-01-06T06:53:41.110" v="3709" actId="20577"/>
          <ac:spMkLst>
            <pc:docMk/>
            <pc:sldMk cId="2051999865" sldId="1213"/>
            <ac:spMk id="2" creationId="{D802DC6E-BC4C-48FC-9366-548688F662A5}"/>
          </ac:spMkLst>
        </pc:spChg>
        <pc:spChg chg="del">
          <ac:chgData name="Edouard Francois" userId="df04f631-6174-42c8-bfaa-959cef19a80a" providerId="ADAL" clId="{3BC75EE0-91A8-4DF2-85DE-BBBEC6585960}" dt="2021-01-06T06:55:07.497" v="3710"/>
          <ac:spMkLst>
            <pc:docMk/>
            <pc:sldMk cId="2051999865" sldId="1213"/>
            <ac:spMk id="3" creationId="{6AFB8224-5B73-49CC-B07E-1EAF5588D3FC}"/>
          </ac:spMkLst>
        </pc:spChg>
        <pc:graphicFrameChg chg="add mod modGraphic">
          <ac:chgData name="Edouard Francois" userId="df04f631-6174-42c8-bfaa-959cef19a80a" providerId="ADAL" clId="{3BC75EE0-91A8-4DF2-85DE-BBBEC6585960}" dt="2021-01-06T06:55:20.153" v="3716" actId="20577"/>
          <ac:graphicFrameMkLst>
            <pc:docMk/>
            <pc:sldMk cId="2051999865" sldId="1213"/>
            <ac:graphicFrameMk id="6" creationId="{DDE15C89-A923-4DB5-AC7E-67D1638CCF5E}"/>
          </ac:graphicFrameMkLst>
        </pc:graphicFrameChg>
      </pc:sldChg>
      <pc:sldChg chg="addSp delSp modSp new mod">
        <pc:chgData name="Edouard Francois" userId="df04f631-6174-42c8-bfaa-959cef19a80a" providerId="ADAL" clId="{3BC75EE0-91A8-4DF2-85DE-BBBEC6585960}" dt="2021-01-06T07:14:52.295" v="4963" actId="14100"/>
        <pc:sldMkLst>
          <pc:docMk/>
          <pc:sldMk cId="4283430583" sldId="1214"/>
        </pc:sldMkLst>
        <pc:spChg chg="mod">
          <ac:chgData name="Edouard Francois" userId="df04f631-6174-42c8-bfaa-959cef19a80a" providerId="ADAL" clId="{3BC75EE0-91A8-4DF2-85DE-BBBEC6585960}" dt="2021-01-06T07:07:43.218" v="4367" actId="20577"/>
          <ac:spMkLst>
            <pc:docMk/>
            <pc:sldMk cId="4283430583" sldId="1214"/>
            <ac:spMk id="2" creationId="{1011D0EB-359F-4DC8-8142-ADF108FB2B15}"/>
          </ac:spMkLst>
        </pc:spChg>
        <pc:spChg chg="mod">
          <ac:chgData name="Edouard Francois" userId="df04f631-6174-42c8-bfaa-959cef19a80a" providerId="ADAL" clId="{3BC75EE0-91A8-4DF2-85DE-BBBEC6585960}" dt="2021-01-06T07:13:19.381" v="4943" actId="20577"/>
          <ac:spMkLst>
            <pc:docMk/>
            <pc:sldMk cId="4283430583" sldId="1214"/>
            <ac:spMk id="3" creationId="{BF0280B9-24C8-41D6-856F-1A1FBC751FA0}"/>
          </ac:spMkLst>
        </pc:spChg>
        <pc:spChg chg="add mod">
          <ac:chgData name="Edouard Francois" userId="df04f631-6174-42c8-bfaa-959cef19a80a" providerId="ADAL" clId="{3BC75EE0-91A8-4DF2-85DE-BBBEC6585960}" dt="2021-01-06T07:14:52.295" v="4963" actId="14100"/>
          <ac:spMkLst>
            <pc:docMk/>
            <pc:sldMk cId="4283430583" sldId="1214"/>
            <ac:spMk id="8" creationId="{4AB32318-AB42-4D92-BCBF-54F14AE57C9B}"/>
          </ac:spMkLst>
        </pc:spChg>
        <pc:graphicFrameChg chg="add del mod">
          <ac:chgData name="Edouard Francois" userId="df04f631-6174-42c8-bfaa-959cef19a80a" providerId="ADAL" clId="{3BC75EE0-91A8-4DF2-85DE-BBBEC6585960}" dt="2021-01-06T07:08:50.300" v="4585" actId="478"/>
          <ac:graphicFrameMkLst>
            <pc:docMk/>
            <pc:sldMk cId="4283430583" sldId="1214"/>
            <ac:graphicFrameMk id="6" creationId="{E87E89D1-FB9C-48E1-AC2F-578E3AD3582C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7:08:53.153" v="4586" actId="478"/>
          <ac:graphicFrameMkLst>
            <pc:docMk/>
            <pc:sldMk cId="4283430583" sldId="1214"/>
            <ac:graphicFrameMk id="7" creationId="{FD4F649C-9AE0-48DD-A465-3ECCFB752A5D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3:46.977" v="5199" actId="20577"/>
        <pc:sldMkLst>
          <pc:docMk/>
          <pc:sldMk cId="3891504119" sldId="1215"/>
        </pc:sldMkLst>
        <pc:spChg chg="mod">
          <ac:chgData name="Edouard Francois" userId="df04f631-6174-42c8-bfaa-959cef19a80a" providerId="ADAL" clId="{3BC75EE0-91A8-4DF2-85DE-BBBEC6585960}" dt="2021-01-06T07:04:20.595" v="4178" actId="20577"/>
          <ac:spMkLst>
            <pc:docMk/>
            <pc:sldMk cId="3891504119" sldId="1215"/>
            <ac:spMk id="2" creationId="{B58BC1D6-0E02-4FA3-8F02-51D231607F6D}"/>
          </ac:spMkLst>
        </pc:spChg>
        <pc:spChg chg="mod">
          <ac:chgData name="Edouard Francois" userId="df04f631-6174-42c8-bfaa-959cef19a80a" providerId="ADAL" clId="{3BC75EE0-91A8-4DF2-85DE-BBBEC6585960}" dt="2021-01-06T07:23:46.977" v="5199" actId="20577"/>
          <ac:spMkLst>
            <pc:docMk/>
            <pc:sldMk cId="3891504119" sldId="1215"/>
            <ac:spMk id="3" creationId="{198FCF54-D61F-4DA6-898A-6F1B4B872D8D}"/>
          </ac:spMkLst>
        </pc:spChg>
        <pc:graphicFrameChg chg="add mod">
          <ac:chgData name="Edouard Francois" userId="df04f631-6174-42c8-bfaa-959cef19a80a" providerId="ADAL" clId="{3BC75EE0-91A8-4DF2-85DE-BBBEC6585960}" dt="2021-01-06T07:23:41.978" v="5189" actId="1036"/>
          <ac:graphicFrameMkLst>
            <pc:docMk/>
            <pc:sldMk cId="3891504119" sldId="1215"/>
            <ac:graphicFrameMk id="6" creationId="{6605B65C-1D4A-4308-B2F0-9CD883B4EB2F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7:07:27.272" v="4347" actId="1076"/>
          <ac:graphicFrameMkLst>
            <pc:docMk/>
            <pc:sldMk cId="3891504119" sldId="1215"/>
            <ac:graphicFrameMk id="7" creationId="{6E5F72AD-701F-490F-B751-21C891E00AAE}"/>
          </ac:graphicFrameMkLst>
        </pc:graphicFrameChg>
      </pc:sldChg>
      <pc:sldMasterChg chg="delSldLayout modSldLayout">
        <pc:chgData name="Edouard Francois" userId="df04f631-6174-42c8-bfaa-959cef19a80a" providerId="ADAL" clId="{3BC75EE0-91A8-4DF2-85DE-BBBEC6585960}" dt="2021-01-06T07:42:32.407" v="5206" actId="2696"/>
        <pc:sldMasterMkLst>
          <pc:docMk/>
          <pc:sldMasterMk cId="3889532160" sldId="2147483648"/>
        </pc:sldMasterMkLst>
        <pc:sldLayoutChg chg="del">
          <pc:chgData name="Edouard Francois" userId="df04f631-6174-42c8-bfaa-959cef19a80a" providerId="ADAL" clId="{3BC75EE0-91A8-4DF2-85DE-BBBEC6585960}" dt="2021-01-06T07:42:31.846" v="5200" actId="2696"/>
          <pc:sldLayoutMkLst>
            <pc:docMk/>
            <pc:sldMasterMk cId="3889532160" sldId="2147483648"/>
            <pc:sldLayoutMk cId="1485803104" sldId="2147483651"/>
          </pc:sldLayoutMkLst>
        </pc:sldLayoutChg>
        <pc:sldLayoutChg chg="del">
          <pc:chgData name="Edouard Francois" userId="df04f631-6174-42c8-bfaa-959cef19a80a" providerId="ADAL" clId="{3BC75EE0-91A8-4DF2-85DE-BBBEC6585960}" dt="2021-01-06T07:42:32.125" v="5203" actId="2696"/>
          <pc:sldLayoutMkLst>
            <pc:docMk/>
            <pc:sldMasterMk cId="3889532160" sldId="2147483648"/>
            <pc:sldLayoutMk cId="2216458278" sldId="2147483660"/>
          </pc:sldLayoutMkLst>
        </pc:sldLayoutChg>
        <pc:sldLayoutChg chg="del">
          <pc:chgData name="Edouard Francois" userId="df04f631-6174-42c8-bfaa-959cef19a80a" providerId="ADAL" clId="{3BC75EE0-91A8-4DF2-85DE-BBBEC6585960}" dt="2021-01-06T07:42:32.226" v="5204" actId="2696"/>
          <pc:sldLayoutMkLst>
            <pc:docMk/>
            <pc:sldMasterMk cId="3889532160" sldId="2147483648"/>
            <pc:sldLayoutMk cId="2264810022" sldId="2147483661"/>
          </pc:sldLayoutMkLst>
        </pc:sldLayoutChg>
        <pc:sldLayoutChg chg="del">
          <pc:chgData name="Edouard Francois" userId="df04f631-6174-42c8-bfaa-959cef19a80a" providerId="ADAL" clId="{3BC75EE0-91A8-4DF2-85DE-BBBEC6585960}" dt="2021-01-06T07:42:32.407" v="5206" actId="2696"/>
          <pc:sldLayoutMkLst>
            <pc:docMk/>
            <pc:sldMasterMk cId="3889532160" sldId="2147483648"/>
            <pc:sldLayoutMk cId="375924074" sldId="2147483662"/>
          </pc:sldLayoutMkLst>
        </pc:sldLayoutChg>
        <pc:sldLayoutChg chg="del">
          <pc:chgData name="Edouard Francois" userId="df04f631-6174-42c8-bfaa-959cef19a80a" providerId="ADAL" clId="{3BC75EE0-91A8-4DF2-85DE-BBBEC6585960}" dt="2021-01-06T07:42:32.041" v="5202" actId="2696"/>
          <pc:sldLayoutMkLst>
            <pc:docMk/>
            <pc:sldMasterMk cId="3889532160" sldId="2147483648"/>
            <pc:sldLayoutMk cId="1216304014" sldId="2147483663"/>
          </pc:sldLayoutMkLst>
        </pc:sldLayoutChg>
        <pc:sldLayoutChg chg="del">
          <pc:chgData name="Edouard Francois" userId="df04f631-6174-42c8-bfaa-959cef19a80a" providerId="ADAL" clId="{3BC75EE0-91A8-4DF2-85DE-BBBEC6585960}" dt="2021-01-06T07:42:32.320" v="5205" actId="2696"/>
          <pc:sldLayoutMkLst>
            <pc:docMk/>
            <pc:sldMasterMk cId="3889532160" sldId="2147483648"/>
            <pc:sldLayoutMk cId="379295861" sldId="2147483668"/>
          </pc:sldLayoutMkLst>
        </pc:sldLayoutChg>
        <pc:sldLayoutChg chg="del">
          <pc:chgData name="Edouard Francois" userId="df04f631-6174-42c8-bfaa-959cef19a80a" providerId="ADAL" clId="{3BC75EE0-91A8-4DF2-85DE-BBBEC6585960}" dt="2021-01-06T07:42:31.926" v="5201" actId="2696"/>
          <pc:sldLayoutMkLst>
            <pc:docMk/>
            <pc:sldMasterMk cId="3889532160" sldId="2147483648"/>
            <pc:sldLayoutMk cId="329367502" sldId="2147483669"/>
          </pc:sldLayoutMkLst>
        </pc:sldLayoutChg>
        <pc:sldLayoutChg chg="modSp mod">
          <pc:chgData name="Edouard Francois" userId="df04f631-6174-42c8-bfaa-959cef19a80a" providerId="ADAL" clId="{3BC75EE0-91A8-4DF2-85DE-BBBEC6585960}" dt="2021-01-06T06:15:34.081" v="1162" actId="1036"/>
          <pc:sldLayoutMkLst>
            <pc:docMk/>
            <pc:sldMasterMk cId="3889532160" sldId="2147483648"/>
            <pc:sldLayoutMk cId="2698598402" sldId="2147483671"/>
          </pc:sldLayoutMkLst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8" creationId="{F444F596-16DC-0A40-ACB0-60B82AC70540}"/>
            </ac:spMkLst>
          </pc:spChg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9" creationId="{4947564A-AC6E-054D-8107-DF54D6966953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842381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133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867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333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436692"/>
            <a:ext cx="38608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3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0257" y="6436692"/>
            <a:ext cx="27432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1067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598402"/>
      </p:ext>
    </p:extLst>
  </p:cSld>
  <p:clrMapOvr>
    <a:masterClrMapping/>
  </p:clrMapOvr>
  <p:transition spd="slow" advClick="0" advTm="20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2227313"/>
            <a:ext cx="10484962" cy="2220869"/>
          </a:xfrm>
        </p:spPr>
        <p:txBody>
          <a:bodyPr>
            <a:normAutofit/>
          </a:bodyPr>
          <a:lstStyle/>
          <a:p>
            <a:r>
              <a:rPr lang="en-US" sz="4400" dirty="0"/>
              <a:t>JVET-V0083</a:t>
            </a:r>
            <a:br>
              <a:rPr lang="en-US" sz="6000" dirty="0"/>
            </a:br>
            <a:r>
              <a:rPr lang="en-US" sz="3600" dirty="0"/>
              <a:t>EE2 related: Asymmetric Binary Tree splitting on top of VVC</a:t>
            </a:r>
            <a:endParaRPr lang="en-US" sz="4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8C4AE-D5B8-BE49-BADA-7F8B23121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5461051"/>
            <a:ext cx="9990924" cy="447675"/>
          </a:xfrm>
        </p:spPr>
        <p:txBody>
          <a:bodyPr>
            <a:noAutofit/>
          </a:bodyPr>
          <a:lstStyle/>
          <a:p>
            <a:r>
              <a:rPr lang="en-US" sz="1800" dirty="0"/>
              <a:t>F. Le </a:t>
            </a:r>
            <a:r>
              <a:rPr lang="en-US" sz="1800" dirty="0" err="1"/>
              <a:t>Léannec</a:t>
            </a:r>
            <a:r>
              <a:rPr lang="en-US" sz="1800" dirty="0"/>
              <a:t>, K. Naser, T. Dumas, A. Robert, F. Galpin, E. Francois</a:t>
            </a:r>
          </a:p>
          <a:p>
            <a:r>
              <a:rPr lang="en-US" sz="1800" dirty="0"/>
              <a:t>April 2021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23843-B2AA-4806-AEFE-34670389C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01874-92AB-4080-B269-66D250A0AD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06780"/>
            <a:ext cx="10993437" cy="5227320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Asymmetric Binary Tree (ABT) was initially proposed in JVET-D0064, JVET-J0022 and JVET-K0197</a:t>
            </a:r>
          </a:p>
          <a:p>
            <a:pPr lvl="1"/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/>
              <a:t>ABT re-introduced over VTM11.0</a:t>
            </a:r>
          </a:p>
          <a:p>
            <a:r>
              <a:rPr lang="en-US" sz="2000" dirty="0"/>
              <a:t>Tool-on results:</a:t>
            </a:r>
          </a:p>
          <a:p>
            <a:pPr lvl="1"/>
            <a:r>
              <a:rPr lang="en-US" sz="2000" dirty="0"/>
              <a:t>RA: 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AI: -0.75%/-3.1%/-2.9% (Y/</a:t>
            </a:r>
            <a:r>
              <a:rPr lang="en-US" sz="2000" dirty="0" err="1"/>
              <a:t>Cb</a:t>
            </a:r>
            <a:r>
              <a:rPr lang="en-US" sz="2000" dirty="0"/>
              <a:t>/Cr), enc. time 237%</a:t>
            </a:r>
          </a:p>
          <a:p>
            <a:pPr lvl="1"/>
            <a:r>
              <a:rPr lang="en-US" sz="2000" dirty="0"/>
              <a:t>LDB: </a:t>
            </a:r>
            <a:r>
              <a:rPr lang="es-ES" sz="2000" dirty="0"/>
              <a:t>-0.8%/-2.2%/-2.8% 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151%</a:t>
            </a:r>
            <a:endParaRPr lang="en-US" sz="2000" dirty="0"/>
          </a:p>
          <a:p>
            <a:r>
              <a:rPr lang="en-US" sz="2000" dirty="0"/>
              <a:t>Proposal: further explore ABT partitioning in the scope of EE2</a:t>
            </a:r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09AD2-D317-47D9-9365-1D6BA17C82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DF30A-22F9-4E00-B8D7-855FFCF76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38CC1F-4D06-44CF-94D8-6BCCF18CB85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295" y="1357127"/>
            <a:ext cx="4099243" cy="1562168"/>
          </a:xfrm>
          <a:prstGeom prst="rect">
            <a:avLst/>
          </a:prstGeom>
          <a:noFill/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4B67D03-A415-4176-A287-495925F0FB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751859"/>
              </p:ext>
            </p:extLst>
          </p:nvPr>
        </p:nvGraphicFramePr>
        <p:xfrm>
          <a:off x="2815903" y="3615464"/>
          <a:ext cx="5397500" cy="1219200"/>
        </p:xfrm>
        <a:graphic>
          <a:graphicData uri="http://schemas.openxmlformats.org/drawingml/2006/table">
            <a:tbl>
              <a:tblPr/>
              <a:tblGrid>
                <a:gridCol w="1077598">
                  <a:extLst>
                    <a:ext uri="{9D8B030D-6E8A-4147-A177-3AD203B41FA5}">
                      <a16:colId xmlns:a16="http://schemas.microsoft.com/office/drawing/2014/main" val="2811717754"/>
                    </a:ext>
                  </a:extLst>
                </a:gridCol>
                <a:gridCol w="827215">
                  <a:extLst>
                    <a:ext uri="{9D8B030D-6E8A-4147-A177-3AD203B41FA5}">
                      <a16:colId xmlns:a16="http://schemas.microsoft.com/office/drawing/2014/main" val="2342975353"/>
                    </a:ext>
                  </a:extLst>
                </a:gridCol>
                <a:gridCol w="811368">
                  <a:extLst>
                    <a:ext uri="{9D8B030D-6E8A-4147-A177-3AD203B41FA5}">
                      <a16:colId xmlns:a16="http://schemas.microsoft.com/office/drawing/2014/main" val="537631412"/>
                    </a:ext>
                  </a:extLst>
                </a:gridCol>
                <a:gridCol w="760658">
                  <a:extLst>
                    <a:ext uri="{9D8B030D-6E8A-4147-A177-3AD203B41FA5}">
                      <a16:colId xmlns:a16="http://schemas.microsoft.com/office/drawing/2014/main" val="3248610013"/>
                    </a:ext>
                  </a:extLst>
                </a:gridCol>
                <a:gridCol w="903281">
                  <a:extLst>
                    <a:ext uri="{9D8B030D-6E8A-4147-A177-3AD203B41FA5}">
                      <a16:colId xmlns:a16="http://schemas.microsoft.com/office/drawing/2014/main" val="1033713086"/>
                    </a:ext>
                  </a:extLst>
                </a:gridCol>
                <a:gridCol w="1017380">
                  <a:extLst>
                    <a:ext uri="{9D8B030D-6E8A-4147-A177-3AD203B41FA5}">
                      <a16:colId xmlns:a16="http://schemas.microsoft.com/office/drawing/2014/main" val="619484163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Enc. 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Dec. Time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330135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1825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102.82%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916197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-1.67%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145.74%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42725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102.79%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301808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107.63%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837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005612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Technical</a:t>
            </a:r>
            <a:r>
              <a:rPr lang="fr-FR" dirty="0"/>
              <a:t> description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1" y="1239434"/>
            <a:ext cx="5277800" cy="865000"/>
          </a:xfrm>
        </p:spPr>
        <p:txBody>
          <a:bodyPr/>
          <a:lstStyle/>
          <a:p>
            <a:r>
              <a:rPr lang="en-US" dirty="0"/>
              <a:t>Basic principle of ABT: </a:t>
            </a:r>
          </a:p>
          <a:p>
            <a:pPr lvl="1"/>
            <a:r>
              <a:rPr lang="en-US" dirty="0"/>
              <a:t>Binary split with ratio (1/4,3/4)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20AE934-7736-46AD-94B5-4E1DC8BA91C5}"/>
              </a:ext>
            </a:extLst>
          </p:cNvPr>
          <p:cNvGrpSpPr/>
          <p:nvPr/>
        </p:nvGrpSpPr>
        <p:grpSpPr>
          <a:xfrm>
            <a:off x="1008858" y="2295173"/>
            <a:ext cx="4210685" cy="1663786"/>
            <a:chOff x="4956175" y="1239434"/>
            <a:chExt cx="4210685" cy="166378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C6AC5F1-465C-4996-AC3D-C49B8E08050A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6175" y="1239434"/>
              <a:ext cx="4210685" cy="1663786"/>
            </a:xfrm>
            <a:prstGeom prst="rect">
              <a:avLst/>
            </a:prstGeom>
            <a:noFill/>
          </p:spPr>
        </p:pic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03EE04D5-EE71-4B34-BE4D-C29D18488706}"/>
                </a:ext>
              </a:extLst>
            </p:cNvPr>
            <p:cNvCxnSpPr/>
            <p:nvPr/>
          </p:nvCxnSpPr>
          <p:spPr>
            <a:xfrm>
              <a:off x="5539740" y="2141220"/>
              <a:ext cx="0" cy="17526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0EB9A817-4DF0-46A1-96A7-18D12051AD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524500" y="2316480"/>
              <a:ext cx="7620" cy="44958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82C349CB-F22B-4468-BA99-A9BF722FD9B1}"/>
                    </a:ext>
                  </a:extLst>
                </p:cNvPr>
                <p:cNvSpPr txBox="1"/>
                <p:nvPr/>
              </p:nvSpPr>
              <p:spPr>
                <a:xfrm>
                  <a:off x="5196381" y="2143690"/>
                  <a:ext cx="2805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1200" b="0" i="1" smtClean="0">
                            <a:solidFill>
                              <a:srgbClr val="008ED3"/>
                            </a:solidFill>
                            <a:latin typeface="Cambria Math" panose="02040503050406030204" pitchFamily="18" charset="0"/>
                          </a:rPr>
                          <m:t>1/4</m:t>
                        </m:r>
                      </m:oMath>
                    </m:oMathPara>
                  </a14:m>
                  <a:endParaRPr lang="fr-FR" sz="1200" dirty="0">
                    <a:solidFill>
                      <a:srgbClr val="008ED3"/>
                    </a:solidFill>
                  </a:endParaRPr>
                </a:p>
              </p:txBody>
            </p:sp>
          </mc:Choice>
          <mc:Fallback xmlns=""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82C349CB-F22B-4468-BA99-A9BF722FD9B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96381" y="2143690"/>
                  <a:ext cx="280526" cy="184666"/>
                </a:xfrm>
                <a:prstGeom prst="rect">
                  <a:avLst/>
                </a:prstGeom>
                <a:blipFill>
                  <a:blip r:embed="rId3"/>
                  <a:stretch>
                    <a:fillRect l="-13043" t="-3333" r="-13043" b="-33333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57DFD46-7643-4EB0-968D-C841DD11E547}"/>
                    </a:ext>
                  </a:extLst>
                </p:cNvPr>
                <p:cNvSpPr txBox="1"/>
                <p:nvPr/>
              </p:nvSpPr>
              <p:spPr>
                <a:xfrm>
                  <a:off x="5196381" y="2463730"/>
                  <a:ext cx="280526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fr-FR" sz="1200" i="1" smtClean="0">
                            <a:solidFill>
                              <a:srgbClr val="008ED3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fr-FR" sz="1200" b="0" i="1" smtClean="0">
                            <a:solidFill>
                              <a:srgbClr val="008ED3"/>
                            </a:solidFill>
                            <a:latin typeface="Cambria Math" panose="02040503050406030204" pitchFamily="18" charset="0"/>
                          </a:rPr>
                          <m:t>/4</m:t>
                        </m:r>
                      </m:oMath>
                    </m:oMathPara>
                  </a14:m>
                  <a:endParaRPr lang="fr-FR" sz="1200" dirty="0">
                    <a:solidFill>
                      <a:srgbClr val="008ED3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C57DFD46-7643-4EB0-968D-C841DD11E54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196381" y="2463730"/>
                  <a:ext cx="280526" cy="184666"/>
                </a:xfrm>
                <a:prstGeom prst="rect">
                  <a:avLst/>
                </a:prstGeom>
                <a:blipFill>
                  <a:blip r:embed="rId4"/>
                  <a:stretch>
                    <a:fillRect l="-13043" t="-3226" r="-13043" b="-29032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3FD68F07-9954-4697-9B23-E26848C541AA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840" y="2295173"/>
            <a:ext cx="3994785" cy="3750310"/>
          </a:xfrm>
          <a:prstGeom prst="rect">
            <a:avLst/>
          </a:prstGeom>
          <a:noFill/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ADA9857-2B06-4B2D-BBAB-69A164BB4AD9}"/>
              </a:ext>
            </a:extLst>
          </p:cNvPr>
          <p:cNvSpPr txBox="1">
            <a:spLocks/>
          </p:cNvSpPr>
          <p:nvPr/>
        </p:nvSpPr>
        <p:spPr>
          <a:xfrm>
            <a:off x="6769421" y="1267288"/>
            <a:ext cx="5277800" cy="4705756"/>
          </a:xfrm>
          <a:prstGeom prst="rect">
            <a:avLst/>
          </a:prstGeom>
        </p:spPr>
        <p:txBody>
          <a:bodyPr vert="horz" lIns="51435" tIns="25718" rIns="51435" bIns="25718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Coding tree syntax extended to ABT signaling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6C38D6F-54A8-4284-AC2D-D0DF9448F2BC}"/>
              </a:ext>
            </a:extLst>
          </p:cNvPr>
          <p:cNvCxnSpPr>
            <a:cxnSpLocks/>
          </p:cNvCxnSpPr>
          <p:nvPr/>
        </p:nvCxnSpPr>
        <p:spPr>
          <a:xfrm flipH="1">
            <a:off x="3375660" y="4011728"/>
            <a:ext cx="427330" cy="448550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776E81E-ABC1-4744-8F99-EB4DE44B3F0F}"/>
              </a:ext>
            </a:extLst>
          </p:cNvPr>
          <p:cNvCxnSpPr>
            <a:cxnSpLocks/>
          </p:cNvCxnSpPr>
          <p:nvPr/>
        </p:nvCxnSpPr>
        <p:spPr>
          <a:xfrm>
            <a:off x="3907350" y="4032372"/>
            <a:ext cx="742807" cy="446416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7EA43FFA-BA6B-42F5-97F7-AD848CEA2758}"/>
              </a:ext>
            </a:extLst>
          </p:cNvPr>
          <p:cNvSpPr/>
          <p:nvPr/>
        </p:nvSpPr>
        <p:spPr>
          <a:xfrm rot="5400000">
            <a:off x="3350396" y="3286297"/>
            <a:ext cx="608155" cy="434418"/>
          </a:xfrm>
          <a:prstGeom prst="rect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AE02CF7-E724-4B98-B62E-31D5994CE208}"/>
              </a:ext>
            </a:extLst>
          </p:cNvPr>
          <p:cNvGrpSpPr/>
          <p:nvPr/>
        </p:nvGrpSpPr>
        <p:grpSpPr>
          <a:xfrm>
            <a:off x="3774364" y="4573458"/>
            <a:ext cx="481129" cy="780871"/>
            <a:chOff x="3426221" y="4581078"/>
            <a:chExt cx="481129" cy="78087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BDE72AD-1BA7-4C09-8FC6-046F110E179A}"/>
                </a:ext>
              </a:extLst>
            </p:cNvPr>
            <p:cNvGrpSpPr/>
            <p:nvPr/>
          </p:nvGrpSpPr>
          <p:grpSpPr>
            <a:xfrm>
              <a:off x="3472925" y="4581078"/>
              <a:ext cx="434425" cy="611370"/>
              <a:chOff x="4141252" y="4074287"/>
              <a:chExt cx="434425" cy="611370"/>
            </a:xfrm>
          </p:grpSpPr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820C64F8-C9CC-4A73-B161-2322E19C941B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C0489923-55FA-4691-9C8F-6AFDF734EC12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B3F4097F-7C86-4B7F-A6EC-5A6E9CFE90E0}"/>
                  </a:ext>
                </a:extLst>
              </p:cNvPr>
              <p:cNvCxnSpPr/>
              <p:nvPr/>
            </p:nvCxnSpPr>
            <p:spPr>
              <a:xfrm>
                <a:off x="4281777" y="4084640"/>
                <a:ext cx="0" cy="5922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02646B80-301F-40AE-8E77-B1B53313667B}"/>
                    </a:ext>
                  </a:extLst>
                </p:cNvPr>
                <p:cNvSpPr txBox="1"/>
                <p:nvPr/>
              </p:nvSpPr>
              <p:spPr>
                <a:xfrm>
                  <a:off x="3426221" y="523883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02646B80-301F-40AE-8E77-B1B53313667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26221" y="5238838"/>
                  <a:ext cx="199478" cy="123111"/>
                </a:xfrm>
                <a:prstGeom prst="rect">
                  <a:avLst/>
                </a:prstGeom>
                <a:blipFill>
                  <a:blip r:embed="rId6"/>
                  <a:stretch>
                    <a:fillRect l="-54545" t="-165000" r="-130303" b="-265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51FBA6F2-1007-4CAC-93A9-DF8B05030713}"/>
                    </a:ext>
                  </a:extLst>
                </p:cNvPr>
                <p:cNvSpPr txBox="1"/>
                <p:nvPr/>
              </p:nvSpPr>
              <p:spPr>
                <a:xfrm>
                  <a:off x="3695871" y="523883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51FBA6F2-1007-4CAC-93A9-DF8B0503071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95871" y="5238838"/>
                  <a:ext cx="199478" cy="123111"/>
                </a:xfrm>
                <a:prstGeom prst="rect">
                  <a:avLst/>
                </a:prstGeom>
                <a:blipFill>
                  <a:blip r:embed="rId7"/>
                  <a:stretch>
                    <a:fillRect l="-54545" t="-165000" r="-130303" b="-265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D87F50A6-7054-4D5E-8E85-E16D7181B733}"/>
              </a:ext>
            </a:extLst>
          </p:cNvPr>
          <p:cNvGrpSpPr/>
          <p:nvPr/>
        </p:nvGrpSpPr>
        <p:grpSpPr>
          <a:xfrm>
            <a:off x="4512681" y="4573458"/>
            <a:ext cx="474872" cy="776475"/>
            <a:chOff x="4512681" y="4599866"/>
            <a:chExt cx="474872" cy="776475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E5B3313-CCFD-4DB6-B7A3-5EB4C5C45B5B}"/>
                </a:ext>
              </a:extLst>
            </p:cNvPr>
            <p:cNvGrpSpPr/>
            <p:nvPr/>
          </p:nvGrpSpPr>
          <p:grpSpPr>
            <a:xfrm>
              <a:off x="4512681" y="4599866"/>
              <a:ext cx="434414" cy="606853"/>
              <a:chOff x="4141252" y="4074287"/>
              <a:chExt cx="434414" cy="606853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B2977E08-5A06-4B5F-A1C3-1637774EACF3}"/>
                  </a:ext>
                </a:extLst>
              </p:cNvPr>
              <p:cNvSpPr/>
              <p:nvPr/>
            </p:nvSpPr>
            <p:spPr>
              <a:xfrm rot="5400000">
                <a:off x="4055032" y="4160507"/>
                <a:ext cx="606853" cy="434414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F7A1F475-354D-483A-A353-66248F9BBC47}"/>
                  </a:ext>
                </a:extLst>
              </p:cNvPr>
              <p:cNvCxnSpPr/>
              <p:nvPr/>
            </p:nvCxnSpPr>
            <p:spPr>
              <a:xfrm>
                <a:off x="4431535" y="4081574"/>
                <a:ext cx="0" cy="5922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0AA12A69-EC9E-4B35-8DAA-8D2B199BF185}"/>
                    </a:ext>
                  </a:extLst>
                </p:cNvPr>
                <p:cNvSpPr txBox="1"/>
                <p:nvPr/>
              </p:nvSpPr>
              <p:spPr>
                <a:xfrm>
                  <a:off x="4535359" y="5253230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0AA12A69-EC9E-4B35-8DAA-8D2B199BF18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535359" y="5253230"/>
                  <a:ext cx="199478" cy="123111"/>
                </a:xfrm>
                <a:prstGeom prst="rect">
                  <a:avLst/>
                </a:prstGeom>
                <a:blipFill>
                  <a:blip r:embed="rId8"/>
                  <a:stretch>
                    <a:fillRect l="-57576" t="-157143" r="-127273" b="-247619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89A4D37F-B1EB-496D-AD01-265A7AA3C436}"/>
                    </a:ext>
                  </a:extLst>
                </p:cNvPr>
                <p:cNvSpPr txBox="1"/>
                <p:nvPr/>
              </p:nvSpPr>
              <p:spPr>
                <a:xfrm>
                  <a:off x="4788075" y="5253230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30" name="TextBox 29">
                  <a:extLst>
                    <a:ext uri="{FF2B5EF4-FFF2-40B4-BE49-F238E27FC236}">
                      <a16:creationId xmlns:a16="http://schemas.microsoft.com/office/drawing/2014/main" id="{89A4D37F-B1EB-496D-AD01-265A7AA3C43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788075" y="5253230"/>
                  <a:ext cx="199478" cy="123111"/>
                </a:xfrm>
                <a:prstGeom prst="rect">
                  <a:avLst/>
                </a:prstGeom>
                <a:blipFill>
                  <a:blip r:embed="rId6"/>
                  <a:stretch>
                    <a:fillRect l="-54545" t="-157143" r="-130303" b="-247619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DE8723A7-EAAF-4E75-BC4A-20B3FF960D75}"/>
              </a:ext>
            </a:extLst>
          </p:cNvPr>
          <p:cNvGrpSpPr/>
          <p:nvPr/>
        </p:nvGrpSpPr>
        <p:grpSpPr>
          <a:xfrm>
            <a:off x="3051289" y="4573458"/>
            <a:ext cx="465889" cy="803731"/>
            <a:chOff x="2493570" y="4573458"/>
            <a:chExt cx="465889" cy="803731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11478DE3-7FBC-42F8-A25C-67A14ACE3164}"/>
                </a:ext>
              </a:extLst>
            </p:cNvPr>
            <p:cNvGrpSpPr/>
            <p:nvPr/>
          </p:nvGrpSpPr>
          <p:grpSpPr>
            <a:xfrm>
              <a:off x="2525034" y="4573458"/>
              <a:ext cx="434425" cy="611370"/>
              <a:chOff x="4141252" y="4074287"/>
              <a:chExt cx="434425" cy="611370"/>
            </a:xfrm>
          </p:grpSpPr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E2AD0C7B-99AA-4519-BB97-316BFBA0B678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4967807B-F489-4697-BE9B-B2AD70BD0CA1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A614F595-41A6-4F14-B5FC-569728693153}"/>
                  </a:ext>
                </a:extLst>
              </p:cNvPr>
              <p:cNvCxnSpPr/>
              <p:nvPr/>
            </p:nvCxnSpPr>
            <p:spPr>
              <a:xfrm>
                <a:off x="4341338" y="4084640"/>
                <a:ext cx="0" cy="5922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AAD7262-4651-43FF-9216-9896D145CB7E}"/>
                    </a:ext>
                  </a:extLst>
                </p:cNvPr>
                <p:cNvSpPr txBox="1"/>
                <p:nvPr/>
              </p:nvSpPr>
              <p:spPr>
                <a:xfrm>
                  <a:off x="2493570" y="525407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DAAD7262-4651-43FF-9216-9896D145CB7E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93570" y="5254078"/>
                  <a:ext cx="199478" cy="123111"/>
                </a:xfrm>
                <a:prstGeom prst="rect">
                  <a:avLst/>
                </a:prstGeom>
                <a:blipFill>
                  <a:blip r:embed="rId9"/>
                  <a:stretch>
                    <a:fillRect l="-59375" t="-170000" r="-134375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87AD874D-95FF-45CA-B4F6-B83D512EF4F5}"/>
                    </a:ext>
                  </a:extLst>
                </p:cNvPr>
                <p:cNvSpPr txBox="1"/>
                <p:nvPr/>
              </p:nvSpPr>
              <p:spPr>
                <a:xfrm>
                  <a:off x="2725120" y="525407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48" name="TextBox 47">
                  <a:extLst>
                    <a:ext uri="{FF2B5EF4-FFF2-40B4-BE49-F238E27FC236}">
                      <a16:creationId xmlns:a16="http://schemas.microsoft.com/office/drawing/2014/main" id="{87AD874D-95FF-45CA-B4F6-B83D512EF4F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725120" y="5254078"/>
                  <a:ext cx="199478" cy="123111"/>
                </a:xfrm>
                <a:prstGeom prst="rect">
                  <a:avLst/>
                </a:prstGeom>
                <a:blipFill>
                  <a:blip r:embed="rId10"/>
                  <a:stretch>
                    <a:fillRect l="-59375" t="-170000" r="-134375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AAF9ADAA-4BDE-4AC4-9F6A-2CDE836755E7}"/>
              </a:ext>
            </a:extLst>
          </p:cNvPr>
          <p:cNvCxnSpPr>
            <a:cxnSpLocks/>
          </p:cNvCxnSpPr>
          <p:nvPr/>
        </p:nvCxnSpPr>
        <p:spPr>
          <a:xfrm flipH="1">
            <a:off x="938806" y="3986615"/>
            <a:ext cx="2354651" cy="492173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AA21BA67-BBC4-447C-84DD-D58F20C8A1FC}"/>
              </a:ext>
            </a:extLst>
          </p:cNvPr>
          <p:cNvCxnSpPr>
            <a:cxnSpLocks/>
          </p:cNvCxnSpPr>
          <p:nvPr/>
        </p:nvCxnSpPr>
        <p:spPr>
          <a:xfrm flipH="1">
            <a:off x="1621006" y="3999933"/>
            <a:ext cx="1859491" cy="460345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C7AE3D6A-9E66-476E-8946-CB282D9940A0}"/>
              </a:ext>
            </a:extLst>
          </p:cNvPr>
          <p:cNvCxnSpPr>
            <a:cxnSpLocks/>
          </p:cNvCxnSpPr>
          <p:nvPr/>
        </p:nvCxnSpPr>
        <p:spPr>
          <a:xfrm flipH="1">
            <a:off x="2145764" y="4016245"/>
            <a:ext cx="1467687" cy="444033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553125D2-0C8A-4157-AC9F-C4947A9DF5BF}"/>
              </a:ext>
            </a:extLst>
          </p:cNvPr>
          <p:cNvCxnSpPr>
            <a:cxnSpLocks/>
          </p:cNvCxnSpPr>
          <p:nvPr/>
        </p:nvCxnSpPr>
        <p:spPr>
          <a:xfrm flipH="1">
            <a:off x="2725120" y="4016245"/>
            <a:ext cx="992692" cy="444033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3863E25-8CCF-433A-BE87-702EFC78F0CD}"/>
              </a:ext>
            </a:extLst>
          </p:cNvPr>
          <p:cNvGrpSpPr/>
          <p:nvPr/>
        </p:nvGrpSpPr>
        <p:grpSpPr>
          <a:xfrm>
            <a:off x="332501" y="4573458"/>
            <a:ext cx="671629" cy="611370"/>
            <a:chOff x="332501" y="4573458"/>
            <a:chExt cx="671629" cy="611370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E4938BB1-C0E3-4CDD-B914-E8398C88C6D1}"/>
                </a:ext>
              </a:extLst>
            </p:cNvPr>
            <p:cNvGrpSpPr/>
            <p:nvPr/>
          </p:nvGrpSpPr>
          <p:grpSpPr>
            <a:xfrm>
              <a:off x="569705" y="4573458"/>
              <a:ext cx="434425" cy="611370"/>
              <a:chOff x="4141252" y="4074287"/>
              <a:chExt cx="434425" cy="611370"/>
            </a:xfrm>
          </p:grpSpPr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4AB37B2E-3D78-4334-B099-E2FC66B4469F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CDF763D5-D2D8-4F40-BEEF-7AA1B6B01471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E41D91F0-329F-4027-A673-DB1CD4CCD5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41252" y="4370085"/>
                <a:ext cx="43442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E6794B03-EF91-4B10-80A0-51F6130AD5E3}"/>
                    </a:ext>
                  </a:extLst>
                </p:cNvPr>
                <p:cNvSpPr txBox="1"/>
                <p:nvPr/>
              </p:nvSpPr>
              <p:spPr>
                <a:xfrm>
                  <a:off x="332501" y="4674958"/>
                  <a:ext cx="199477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E6794B03-EF91-4B10-80A0-51F6130AD5E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32501" y="4674958"/>
                  <a:ext cx="199477" cy="123111"/>
                </a:xfrm>
                <a:prstGeom prst="rect">
                  <a:avLst/>
                </a:prstGeom>
                <a:blipFill>
                  <a:blip r:embed="rId9"/>
                  <a:stretch>
                    <a:fillRect l="-59375" t="-170000" r="-134375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9B13871E-4C5B-4D7B-94C1-39DA8E507297}"/>
                    </a:ext>
                  </a:extLst>
                </p:cNvPr>
                <p:cNvSpPr txBox="1"/>
                <p:nvPr/>
              </p:nvSpPr>
              <p:spPr>
                <a:xfrm>
                  <a:off x="340121" y="4949278"/>
                  <a:ext cx="199477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9B13871E-4C5B-4D7B-94C1-39DA8E50729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40121" y="4949278"/>
                  <a:ext cx="199477" cy="123111"/>
                </a:xfrm>
                <a:prstGeom prst="rect">
                  <a:avLst/>
                </a:prstGeom>
                <a:blipFill>
                  <a:blip r:embed="rId9"/>
                  <a:stretch>
                    <a:fillRect l="-57576" t="-170000" r="-127273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B8E64098-8D69-4ECC-9C56-3299827D0EDD}"/>
              </a:ext>
            </a:extLst>
          </p:cNvPr>
          <p:cNvGrpSpPr/>
          <p:nvPr/>
        </p:nvGrpSpPr>
        <p:grpSpPr>
          <a:xfrm>
            <a:off x="2156701" y="4573458"/>
            <a:ext cx="637402" cy="611370"/>
            <a:chOff x="1813809" y="4581078"/>
            <a:chExt cx="637402" cy="611370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F0353DF4-FD15-4603-AB74-44D1CD43DFDC}"/>
                </a:ext>
              </a:extLst>
            </p:cNvPr>
            <p:cNvGrpSpPr/>
            <p:nvPr/>
          </p:nvGrpSpPr>
          <p:grpSpPr>
            <a:xfrm>
              <a:off x="2016786" y="4581078"/>
              <a:ext cx="434425" cy="611370"/>
              <a:chOff x="4141252" y="4074287"/>
              <a:chExt cx="434425" cy="611370"/>
            </a:xfrm>
          </p:grpSpPr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A380D5A3-02CD-4BC8-94AC-5A23946F0EC8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CEB754FE-822B-465C-941C-303F51FAC577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733DDB09-9958-456A-BF6C-5A73AAB843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141252" y="4225315"/>
                <a:ext cx="43441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821441A1-C998-4D11-8502-7481CA892EDF}"/>
                    </a:ext>
                  </a:extLst>
                </p:cNvPr>
                <p:cNvSpPr txBox="1"/>
                <p:nvPr/>
              </p:nvSpPr>
              <p:spPr>
                <a:xfrm>
                  <a:off x="1813809" y="458351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60" name="TextBox 59">
                  <a:extLst>
                    <a:ext uri="{FF2B5EF4-FFF2-40B4-BE49-F238E27FC236}">
                      <a16:creationId xmlns:a16="http://schemas.microsoft.com/office/drawing/2014/main" id="{821441A1-C998-4D11-8502-7481CA892EDF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13809" y="4583518"/>
                  <a:ext cx="199478" cy="123111"/>
                </a:xfrm>
                <a:prstGeom prst="rect">
                  <a:avLst/>
                </a:prstGeom>
                <a:blipFill>
                  <a:blip r:embed="rId11"/>
                  <a:stretch>
                    <a:fillRect l="-57576" t="-170000" r="-127273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64BA737F-2EE7-434D-863D-5329C03279D3}"/>
                    </a:ext>
                  </a:extLst>
                </p:cNvPr>
                <p:cNvSpPr txBox="1"/>
                <p:nvPr/>
              </p:nvSpPr>
              <p:spPr>
                <a:xfrm>
                  <a:off x="1813809" y="491879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86" name="TextBox 85">
                  <a:extLst>
                    <a:ext uri="{FF2B5EF4-FFF2-40B4-BE49-F238E27FC236}">
                      <a16:creationId xmlns:a16="http://schemas.microsoft.com/office/drawing/2014/main" id="{64BA737F-2EE7-434D-863D-5329C03279D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813809" y="4918798"/>
                  <a:ext cx="199478" cy="123111"/>
                </a:xfrm>
                <a:prstGeom prst="rect">
                  <a:avLst/>
                </a:prstGeom>
                <a:blipFill>
                  <a:blip r:embed="rId12"/>
                  <a:stretch>
                    <a:fillRect l="-57576" t="-170000" r="-127273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9592D45A-CA49-4B1A-8569-F2FFD33B1BFE}"/>
              </a:ext>
            </a:extLst>
          </p:cNvPr>
          <p:cNvGrpSpPr/>
          <p:nvPr/>
        </p:nvGrpSpPr>
        <p:grpSpPr>
          <a:xfrm>
            <a:off x="1261316" y="4573458"/>
            <a:ext cx="638199" cy="611370"/>
            <a:chOff x="1089909" y="4573458"/>
            <a:chExt cx="638199" cy="611370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2D7902A9-F202-4582-BA6A-79EE56317EE7}"/>
                    </a:ext>
                  </a:extLst>
                </p:cNvPr>
                <p:cNvSpPr txBox="1"/>
                <p:nvPr/>
              </p:nvSpPr>
              <p:spPr>
                <a:xfrm>
                  <a:off x="1093782" y="466733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2D7902A9-F202-4582-BA6A-79EE56317EE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3782" y="4667338"/>
                  <a:ext cx="199478" cy="123111"/>
                </a:xfrm>
                <a:prstGeom prst="rect">
                  <a:avLst/>
                </a:prstGeom>
                <a:blipFill>
                  <a:blip r:embed="rId12"/>
                  <a:stretch>
                    <a:fillRect l="-59375" t="-170000" r="-134375" b="-260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4F0483C6-0EA6-497E-AB74-3E2E6E696BD7}"/>
                </a:ext>
              </a:extLst>
            </p:cNvPr>
            <p:cNvGrpSpPr/>
            <p:nvPr/>
          </p:nvGrpSpPr>
          <p:grpSpPr>
            <a:xfrm>
              <a:off x="1293676" y="4573458"/>
              <a:ext cx="434432" cy="611370"/>
              <a:chOff x="4141245" y="4074287"/>
              <a:chExt cx="434432" cy="611370"/>
            </a:xfrm>
          </p:grpSpPr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6949D6AD-8068-4951-AE6D-EE2C399DFF1C}"/>
                  </a:ext>
                </a:extLst>
              </p:cNvPr>
              <p:cNvCxnSpPr/>
              <p:nvPr/>
            </p:nvCxnSpPr>
            <p:spPr>
              <a:xfrm rot="5400000" flipH="1">
                <a:off x="4272250" y="4382231"/>
                <a:ext cx="60685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BA8545F3-6898-4304-A25E-3C5C0B01B521}"/>
                  </a:ext>
                </a:extLst>
              </p:cNvPr>
              <p:cNvSpPr/>
              <p:nvPr/>
            </p:nvSpPr>
            <p:spPr>
              <a:xfrm rot="5400000">
                <a:off x="4055034" y="4160505"/>
                <a:ext cx="606853" cy="434418"/>
              </a:xfrm>
              <a:prstGeom prst="rect">
                <a:avLst/>
              </a:prstGeom>
              <a:noFill/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00"/>
              </a:p>
            </p:txBody>
          </p: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BE1439E9-3A76-432B-80FE-2E522F8398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41245" y="4522485"/>
                <a:ext cx="434425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B9567422-24E3-4B3E-9AC9-7AC07D6D9F74}"/>
                    </a:ext>
                  </a:extLst>
                </p:cNvPr>
                <p:cNvSpPr txBox="1"/>
                <p:nvPr/>
              </p:nvSpPr>
              <p:spPr>
                <a:xfrm>
                  <a:off x="1089909" y="5017858"/>
                  <a:ext cx="199478" cy="12311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type m:val="lin"/>
                            <m:ctrlPr>
                              <a:rPr lang="en-US" sz="80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fr-FR" sz="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en-US" sz="1200" dirty="0">
                    <a:latin typeface="Trebuchet MS" pitchFamily="34" charset="0"/>
                  </a:endParaRPr>
                </a:p>
              </p:txBody>
            </p:sp>
          </mc:Choice>
          <mc:Fallback xmlns="">
            <p:sp>
              <p:nvSpPr>
                <p:cNvPr id="87" name="TextBox 86">
                  <a:extLst>
                    <a:ext uri="{FF2B5EF4-FFF2-40B4-BE49-F238E27FC236}">
                      <a16:creationId xmlns:a16="http://schemas.microsoft.com/office/drawing/2014/main" id="{B9567422-24E3-4B3E-9AC9-7AC07D6D9F74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89909" y="5017858"/>
                  <a:ext cx="199478" cy="123111"/>
                </a:xfrm>
                <a:prstGeom prst="rect">
                  <a:avLst/>
                </a:prstGeom>
                <a:blipFill>
                  <a:blip r:embed="rId13"/>
                  <a:stretch>
                    <a:fillRect l="-57576" t="-165000" r="-127273" b="-265000"/>
                  </a:stretch>
                </a:blipFill>
              </p:spPr>
              <p:txBody>
                <a:bodyPr/>
                <a:lstStyle/>
                <a:p>
                  <a:r>
                    <a:rPr lang="fr-FR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91" name="Straight Arrow Connector 90">
            <a:extLst>
              <a:ext uri="{FF2B5EF4-FFF2-40B4-BE49-F238E27FC236}">
                <a16:creationId xmlns:a16="http://schemas.microsoft.com/office/drawing/2014/main" id="{FD144B51-C7BF-4950-BB5E-4131F07C3EC4}"/>
              </a:ext>
            </a:extLst>
          </p:cNvPr>
          <p:cNvCxnSpPr>
            <a:cxnSpLocks/>
          </p:cNvCxnSpPr>
          <p:nvPr/>
        </p:nvCxnSpPr>
        <p:spPr>
          <a:xfrm>
            <a:off x="3821068" y="4032372"/>
            <a:ext cx="222946" cy="427906"/>
          </a:xfrm>
          <a:prstGeom prst="straightConnector1">
            <a:avLst/>
          </a:prstGeom>
          <a:ln w="127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1923185"/>
      </p:ext>
    </p:extLst>
  </p:cSld>
  <p:clrMapOvr>
    <a:masterClrMapping/>
  </p:clrMapOvr>
  <p:transition spd="slow" advClick="0" advTm="2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0FE48-B530-48D1-80DB-C425D4A7B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Non-</a:t>
            </a:r>
            <a:r>
              <a:rPr lang="fr-FR" dirty="0" err="1"/>
              <a:t>redundancy</a:t>
            </a:r>
            <a:r>
              <a:rPr lang="fr-FR" dirty="0"/>
              <a:t> </a:t>
            </a:r>
            <a:r>
              <a:rPr lang="fr-FR" dirty="0" err="1"/>
              <a:t>policy</a:t>
            </a:r>
            <a:r>
              <a:rPr lang="fr-FR" dirty="0"/>
              <a:t> </a:t>
            </a:r>
            <a:r>
              <a:rPr lang="fr-FR" dirty="0" err="1"/>
              <a:t>between</a:t>
            </a:r>
            <a:r>
              <a:rPr lang="fr-FR" dirty="0"/>
              <a:t> </a:t>
            </a:r>
            <a:r>
              <a:rPr lang="fr-FR" dirty="0" err="1"/>
              <a:t>splits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3024FE-2D86-424D-BDFE-12A622002AE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Normative policies to reach any topology through a unique series splits</a:t>
            </a:r>
          </a:p>
          <a:p>
            <a:pPr lvl="1"/>
            <a:r>
              <a:rPr lang="en-US" dirty="0"/>
              <a:t>An ABT split cannot be used if it produces a topology reachable by BT or TT</a:t>
            </a:r>
          </a:p>
          <a:p>
            <a:pPr lvl="1"/>
            <a:r>
              <a:rPr lang="en-US" dirty="0"/>
              <a:t>If a BT, TT or ABT split is used in a first sub-CU of a vertical split parent CU, then same split is forbidden in the other sub-CU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302F06-8641-4BB3-94D9-EB69642D17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729158-DD52-493C-A971-51BC53200C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D214C6A-E666-4585-93E6-CA3037C0312C}"/>
              </a:ext>
            </a:extLst>
          </p:cNvPr>
          <p:cNvGrpSpPr>
            <a:grpSpLocks noChangeAspect="1"/>
          </p:cNvGrpSpPr>
          <p:nvPr/>
        </p:nvGrpSpPr>
        <p:grpSpPr>
          <a:xfrm>
            <a:off x="3535704" y="2850510"/>
            <a:ext cx="4641141" cy="3001033"/>
            <a:chOff x="3076576" y="2283046"/>
            <a:chExt cx="5163531" cy="333881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362317C-A560-4C10-8887-EB6DF0321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277" y="3540683"/>
              <a:ext cx="18473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defTabSz="914363" fontAlgn="auto">
                <a:spcBef>
                  <a:spcPts val="0"/>
                </a:spcBef>
                <a:spcAft>
                  <a:spcPts val="0"/>
                </a:spcAft>
              </a:pPr>
              <a:endParaRPr lang="en-US" sz="1800">
                <a:solidFill>
                  <a:srgbClr val="000000"/>
                </a:solidFill>
                <a:latin typeface="Arial"/>
                <a:cs typeface="+mn-cs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4E91CF9-F72E-443C-B0CE-E562C2018478}"/>
                </a:ext>
              </a:extLst>
            </p:cNvPr>
            <p:cNvGrpSpPr/>
            <p:nvPr/>
          </p:nvGrpSpPr>
          <p:grpSpPr>
            <a:xfrm rot="16200000" flipH="1" flipV="1">
              <a:off x="3081978" y="2462010"/>
              <a:ext cx="728937" cy="726948"/>
              <a:chOff x="3332767" y="1040744"/>
              <a:chExt cx="1062442" cy="983554"/>
            </a:xfrm>
          </p:grpSpPr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A4A1A2E7-96BC-4BE6-8DC0-B7D8E8AB61E9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3BF8BC1D-A4A9-4882-9121-260782A89F2F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F898CA6-80B5-449A-A659-41AD905C669F}"/>
                </a:ext>
              </a:extLst>
            </p:cNvPr>
            <p:cNvGrpSpPr/>
            <p:nvPr/>
          </p:nvGrpSpPr>
          <p:grpSpPr>
            <a:xfrm rot="16200000" flipH="1" flipV="1">
              <a:off x="3075582" y="3678667"/>
              <a:ext cx="728937" cy="726948"/>
              <a:chOff x="3332767" y="1040744"/>
              <a:chExt cx="1062442" cy="983554"/>
            </a:xfrm>
          </p:grpSpPr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9CB122F6-C567-43DD-A888-F19D42390A42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012EF08C-EBE2-4433-99F4-81C0C8BF5D52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2E1BE78-D7B5-4FC9-9795-F02429B0269F}"/>
                </a:ext>
              </a:extLst>
            </p:cNvPr>
            <p:cNvCxnSpPr/>
            <p:nvPr/>
          </p:nvCxnSpPr>
          <p:spPr>
            <a:xfrm rot="10800000" flipH="1">
              <a:off x="3082973" y="3892728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84E1F64-4F53-49B5-A028-ED6D9A55B818}"/>
                </a:ext>
              </a:extLst>
            </p:cNvPr>
            <p:cNvCxnSpPr/>
            <p:nvPr/>
          </p:nvCxnSpPr>
          <p:spPr>
            <a:xfrm rot="10800000" flipH="1">
              <a:off x="3076576" y="4204013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CD94EF1F-00BF-4953-ACC5-E322131CCBB9}"/>
                </a:ext>
              </a:extLst>
            </p:cNvPr>
            <p:cNvGrpSpPr/>
            <p:nvPr/>
          </p:nvGrpSpPr>
          <p:grpSpPr>
            <a:xfrm rot="16200000" flipH="1" flipV="1">
              <a:off x="3081978" y="4893333"/>
              <a:ext cx="728937" cy="726948"/>
              <a:chOff x="3332767" y="1040744"/>
              <a:chExt cx="1062442" cy="983554"/>
            </a:xfrm>
          </p:grpSpPr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95048316-EB74-434A-BA3D-AD0D520978C8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97797E12-FAD2-43C5-8075-D0EB4EEAD50D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7AE2308-27D8-47CD-8EF5-42ABBA58218E}"/>
                </a:ext>
              </a:extLst>
            </p:cNvPr>
            <p:cNvCxnSpPr/>
            <p:nvPr/>
          </p:nvCxnSpPr>
          <p:spPr>
            <a:xfrm rot="10800000" flipH="1">
              <a:off x="3089370" y="5107394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AD0157A1-3336-4D89-BF7D-B9D7F1E390FB}"/>
                </a:ext>
              </a:extLst>
            </p:cNvPr>
            <p:cNvCxnSpPr/>
            <p:nvPr/>
          </p:nvCxnSpPr>
          <p:spPr>
            <a:xfrm rot="10800000" flipH="1">
              <a:off x="3082973" y="5418679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5949B6F-09B9-4735-80D7-E7F4E5752FA1}"/>
                </a:ext>
              </a:extLst>
            </p:cNvPr>
            <p:cNvCxnSpPr/>
            <p:nvPr/>
          </p:nvCxnSpPr>
          <p:spPr>
            <a:xfrm rot="10800000" flipH="1">
              <a:off x="3460624" y="5107394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4F97305-AA17-42C8-AE7A-2E54DDFC1691}"/>
                </a:ext>
              </a:extLst>
            </p:cNvPr>
            <p:cNvCxnSpPr/>
            <p:nvPr/>
          </p:nvCxnSpPr>
          <p:spPr>
            <a:xfrm rot="10800000" flipH="1">
              <a:off x="3467021" y="5418679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1DACA040-6279-492E-A1BE-2C4D06DEFC2D}"/>
                </a:ext>
              </a:extLst>
            </p:cNvPr>
            <p:cNvCxnSpPr/>
            <p:nvPr/>
          </p:nvCxnSpPr>
          <p:spPr>
            <a:xfrm>
              <a:off x="3460624" y="3287348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C7750BC3-44A8-4474-8AE0-A29789826730}"/>
                </a:ext>
              </a:extLst>
            </p:cNvPr>
            <p:cNvCxnSpPr/>
            <p:nvPr/>
          </p:nvCxnSpPr>
          <p:spPr>
            <a:xfrm>
              <a:off x="3440050" y="4505953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26EAE573-C9FC-4F8D-97CF-E5C074E81C2A}"/>
                </a:ext>
              </a:extLst>
            </p:cNvPr>
            <p:cNvCxnSpPr/>
            <p:nvPr/>
          </p:nvCxnSpPr>
          <p:spPr>
            <a:xfrm>
              <a:off x="3486727" y="5074014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02DA26E2-C0F6-4594-910F-D953325EFB33}"/>
                </a:ext>
              </a:extLst>
            </p:cNvPr>
            <p:cNvCxnSpPr/>
            <p:nvPr/>
          </p:nvCxnSpPr>
          <p:spPr>
            <a:xfrm rot="5400000">
              <a:off x="3486727" y="5074014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6C78C577-1E69-4315-9D30-83100620DBC2}"/>
                </a:ext>
              </a:extLst>
            </p:cNvPr>
            <p:cNvGrpSpPr/>
            <p:nvPr/>
          </p:nvGrpSpPr>
          <p:grpSpPr>
            <a:xfrm rot="16200000" flipH="1" flipV="1">
              <a:off x="4161468" y="2463591"/>
              <a:ext cx="726948" cy="726948"/>
              <a:chOff x="3335666" y="1040744"/>
              <a:chExt cx="1059543" cy="983554"/>
            </a:xfrm>
          </p:grpSpPr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39BE6FAD-E1E5-40C6-BD7E-92F3CB10EE22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A37EBDC8-DCCA-49FB-8645-D169E28403A8}"/>
                  </a:ext>
                </a:extLst>
              </p:cNvPr>
              <p:cNvCxnSpPr/>
              <p:nvPr/>
            </p:nvCxnSpPr>
            <p:spPr>
              <a:xfrm flipV="1">
                <a:off x="3335666" y="1747295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A5740CA-BCBB-4418-B771-781BA4C34191}"/>
                </a:ext>
              </a:extLst>
            </p:cNvPr>
            <p:cNvGrpSpPr/>
            <p:nvPr/>
          </p:nvGrpSpPr>
          <p:grpSpPr>
            <a:xfrm rot="16200000" flipH="1" flipV="1">
              <a:off x="4155072" y="3680248"/>
              <a:ext cx="726949" cy="726948"/>
              <a:chOff x="3335665" y="1040744"/>
              <a:chExt cx="1059544" cy="983554"/>
            </a:xfrm>
          </p:grpSpPr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E6F59090-113A-49F4-AB88-38E8AFAD04CA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7BBDCC53-B727-4663-9C7E-27D10D4EB3F2}"/>
                  </a:ext>
                </a:extLst>
              </p:cNvPr>
              <p:cNvCxnSpPr/>
              <p:nvPr/>
            </p:nvCxnSpPr>
            <p:spPr>
              <a:xfrm flipV="1">
                <a:off x="3335665" y="1738641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8B0DDE2A-C7BE-4E4E-BA47-9D9900351E04}"/>
                </a:ext>
              </a:extLst>
            </p:cNvPr>
            <p:cNvCxnSpPr/>
            <p:nvPr/>
          </p:nvCxnSpPr>
          <p:spPr>
            <a:xfrm>
              <a:off x="4161468" y="3893315"/>
              <a:ext cx="204734" cy="1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4DC4F1F0-E0B3-49C1-93A1-77B6CF633D79}"/>
                </a:ext>
              </a:extLst>
            </p:cNvPr>
            <p:cNvCxnSpPr/>
            <p:nvPr/>
          </p:nvCxnSpPr>
          <p:spPr>
            <a:xfrm flipV="1">
              <a:off x="4155072" y="4202609"/>
              <a:ext cx="211130" cy="1991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A3EB0D35-3432-4B44-AFD6-67972C45D907}"/>
                </a:ext>
              </a:extLst>
            </p:cNvPr>
            <p:cNvGrpSpPr/>
            <p:nvPr/>
          </p:nvGrpSpPr>
          <p:grpSpPr>
            <a:xfrm rot="16200000" flipH="1" flipV="1">
              <a:off x="4161469" y="4894914"/>
              <a:ext cx="726949" cy="726948"/>
              <a:chOff x="3335665" y="1040744"/>
              <a:chExt cx="1059544" cy="983554"/>
            </a:xfrm>
          </p:grpSpPr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D17188CE-3B8A-4F55-BC14-B5C3CB46121A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8AADDF06-55A4-4E09-A257-4D85761BCFFE}"/>
                  </a:ext>
                </a:extLst>
              </p:cNvPr>
              <p:cNvCxnSpPr/>
              <p:nvPr/>
            </p:nvCxnSpPr>
            <p:spPr>
              <a:xfrm flipV="1">
                <a:off x="3335665" y="1713739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874D8AF-2AAA-4EE0-9A2F-C11760BDE2B7}"/>
                </a:ext>
              </a:extLst>
            </p:cNvPr>
            <p:cNvCxnSpPr/>
            <p:nvPr/>
          </p:nvCxnSpPr>
          <p:spPr>
            <a:xfrm>
              <a:off x="4167866" y="5107981"/>
              <a:ext cx="212855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E133F823-DA9C-45F8-985A-48F12D86B311}"/>
                </a:ext>
              </a:extLst>
            </p:cNvPr>
            <p:cNvCxnSpPr/>
            <p:nvPr/>
          </p:nvCxnSpPr>
          <p:spPr>
            <a:xfrm flipV="1">
              <a:off x="4161468" y="5417500"/>
              <a:ext cx="219252" cy="1766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B01F40A-3983-4909-9BF3-42A6262AADBF}"/>
                </a:ext>
              </a:extLst>
            </p:cNvPr>
            <p:cNvCxnSpPr/>
            <p:nvPr/>
          </p:nvCxnSpPr>
          <p:spPr>
            <a:xfrm>
              <a:off x="4401288" y="5107981"/>
              <a:ext cx="480732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113712E-B22D-4362-BC6D-40F226027D8E}"/>
                </a:ext>
              </a:extLst>
            </p:cNvPr>
            <p:cNvCxnSpPr/>
            <p:nvPr/>
          </p:nvCxnSpPr>
          <p:spPr>
            <a:xfrm>
              <a:off x="4401288" y="5417500"/>
              <a:ext cx="487129" cy="1766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CC4AB8C7-14D1-4B1D-BBD0-237F117BD62B}"/>
                </a:ext>
              </a:extLst>
            </p:cNvPr>
            <p:cNvCxnSpPr/>
            <p:nvPr/>
          </p:nvCxnSpPr>
          <p:spPr>
            <a:xfrm>
              <a:off x="4539119" y="3287935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9820CC7B-639B-45E3-9244-CDE52838FAC7}"/>
                </a:ext>
              </a:extLst>
            </p:cNvPr>
            <p:cNvCxnSpPr/>
            <p:nvPr/>
          </p:nvCxnSpPr>
          <p:spPr>
            <a:xfrm>
              <a:off x="4518546" y="4506540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E627B573-15EB-4657-9BE0-56EAB3C99140}"/>
                </a:ext>
              </a:extLst>
            </p:cNvPr>
            <p:cNvCxnSpPr/>
            <p:nvPr/>
          </p:nvCxnSpPr>
          <p:spPr>
            <a:xfrm>
              <a:off x="4483968" y="5074600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15493EE7-C96E-4DC0-8AE5-D47216C1C9AA}"/>
                </a:ext>
              </a:extLst>
            </p:cNvPr>
            <p:cNvCxnSpPr/>
            <p:nvPr/>
          </p:nvCxnSpPr>
          <p:spPr>
            <a:xfrm rot="5400000">
              <a:off x="4483968" y="5074600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5D4229B1-8207-4121-9E55-DE314257250B}"/>
                </a:ext>
              </a:extLst>
            </p:cNvPr>
            <p:cNvGrpSpPr/>
            <p:nvPr/>
          </p:nvGrpSpPr>
          <p:grpSpPr>
            <a:xfrm rot="16200000" flipH="1" flipV="1">
              <a:off x="5208046" y="2461015"/>
              <a:ext cx="726948" cy="726948"/>
              <a:chOff x="3335666" y="1040744"/>
              <a:chExt cx="1059543" cy="983554"/>
            </a:xfrm>
          </p:grpSpPr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E51A50B0-E439-4A52-9429-E3C5215E8ABA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774A6FF6-8A2A-4B40-940E-06DCACD4EE90}"/>
                  </a:ext>
                </a:extLst>
              </p:cNvPr>
              <p:cNvCxnSpPr/>
              <p:nvPr/>
            </p:nvCxnSpPr>
            <p:spPr>
              <a:xfrm flipV="1">
                <a:off x="3335666" y="1332710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1E1C2F8-2840-47EE-8B09-67F1BA6D89BA}"/>
                </a:ext>
              </a:extLst>
            </p:cNvPr>
            <p:cNvGrpSpPr/>
            <p:nvPr/>
          </p:nvGrpSpPr>
          <p:grpSpPr>
            <a:xfrm rot="16200000" flipH="1" flipV="1">
              <a:off x="5201649" y="3677671"/>
              <a:ext cx="726950" cy="726948"/>
              <a:chOff x="3335664" y="1040744"/>
              <a:chExt cx="1059545" cy="983554"/>
            </a:xfrm>
          </p:grpSpPr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5BC762C5-6122-4249-9BDB-88D57247E2D3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CF940BD6-FA18-4AF7-8C39-C0343154A19F}"/>
                  </a:ext>
                </a:extLst>
              </p:cNvPr>
              <p:cNvCxnSpPr/>
              <p:nvPr/>
            </p:nvCxnSpPr>
            <p:spPr>
              <a:xfrm flipV="1">
                <a:off x="3335664" y="1324056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016AEB84-DF8C-4C08-9903-21E12BA60983}"/>
                </a:ext>
              </a:extLst>
            </p:cNvPr>
            <p:cNvCxnSpPr/>
            <p:nvPr/>
          </p:nvCxnSpPr>
          <p:spPr>
            <a:xfrm flipV="1">
              <a:off x="5208046" y="3890513"/>
              <a:ext cx="509421" cy="225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AA415CA9-0BF6-4D50-969A-EB292112D226}"/>
                </a:ext>
              </a:extLst>
            </p:cNvPr>
            <p:cNvCxnSpPr/>
            <p:nvPr/>
          </p:nvCxnSpPr>
          <p:spPr>
            <a:xfrm flipV="1">
              <a:off x="5201650" y="4200033"/>
              <a:ext cx="502507" cy="1991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34A0AA3E-742A-49A6-B305-C390332B589E}"/>
                </a:ext>
              </a:extLst>
            </p:cNvPr>
            <p:cNvGrpSpPr/>
            <p:nvPr/>
          </p:nvGrpSpPr>
          <p:grpSpPr>
            <a:xfrm rot="16200000" flipH="1" flipV="1">
              <a:off x="5208047" y="4892338"/>
              <a:ext cx="726948" cy="726948"/>
              <a:chOff x="3335666" y="1040744"/>
              <a:chExt cx="1059543" cy="983554"/>
            </a:xfrm>
          </p:grpSpPr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CF7E3074-6EB4-4606-8EAE-CE1C0EB736ED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A5FF4EE4-3705-4154-940D-C7DDFED1642F}"/>
                  </a:ext>
                </a:extLst>
              </p:cNvPr>
              <p:cNvCxnSpPr/>
              <p:nvPr/>
            </p:nvCxnSpPr>
            <p:spPr>
              <a:xfrm flipV="1">
                <a:off x="3335666" y="1315247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C03B9914-D096-4F3E-AE6A-05274F7D0FF6}"/>
                </a:ext>
              </a:extLst>
            </p:cNvPr>
            <p:cNvCxnSpPr/>
            <p:nvPr/>
          </p:nvCxnSpPr>
          <p:spPr>
            <a:xfrm>
              <a:off x="5214443" y="5105404"/>
              <a:ext cx="517666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03C4CFF-B317-4006-8D9F-0A735C01979A}"/>
                </a:ext>
              </a:extLst>
            </p:cNvPr>
            <p:cNvCxnSpPr/>
            <p:nvPr/>
          </p:nvCxnSpPr>
          <p:spPr>
            <a:xfrm flipV="1">
              <a:off x="5208046" y="5414924"/>
              <a:ext cx="538705" cy="1766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26870B52-7F47-4F0D-A48C-B4582A5A074A}"/>
                </a:ext>
              </a:extLst>
            </p:cNvPr>
            <p:cNvCxnSpPr/>
            <p:nvPr/>
          </p:nvCxnSpPr>
          <p:spPr>
            <a:xfrm>
              <a:off x="5717468" y="5105404"/>
              <a:ext cx="21113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BD10CB1E-E4BD-40AB-A9AB-FFBB76A6AA22}"/>
                </a:ext>
              </a:extLst>
            </p:cNvPr>
            <p:cNvCxnSpPr/>
            <p:nvPr/>
          </p:nvCxnSpPr>
          <p:spPr>
            <a:xfrm>
              <a:off x="5732108" y="5414924"/>
              <a:ext cx="202886" cy="1766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2AB9A7FB-4F62-428E-ACA5-C3A6583C6EBC}"/>
                </a:ext>
              </a:extLst>
            </p:cNvPr>
            <p:cNvCxnSpPr/>
            <p:nvPr/>
          </p:nvCxnSpPr>
          <p:spPr>
            <a:xfrm>
              <a:off x="5585697" y="3285359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6" name="Straight Arrow Connector 45">
              <a:extLst>
                <a:ext uri="{FF2B5EF4-FFF2-40B4-BE49-F238E27FC236}">
                  <a16:creationId xmlns:a16="http://schemas.microsoft.com/office/drawing/2014/main" id="{278170F1-4193-4F3B-AEA9-94C9FDF08B68}"/>
                </a:ext>
              </a:extLst>
            </p:cNvPr>
            <p:cNvCxnSpPr/>
            <p:nvPr/>
          </p:nvCxnSpPr>
          <p:spPr>
            <a:xfrm>
              <a:off x="5565123" y="4503963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4FE3B073-EDA4-49B5-A8E6-0514EF77B8C0}"/>
                </a:ext>
              </a:extLst>
            </p:cNvPr>
            <p:cNvCxnSpPr/>
            <p:nvPr/>
          </p:nvCxnSpPr>
          <p:spPr>
            <a:xfrm>
              <a:off x="5753504" y="5088715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85D8182-9332-4AA8-B175-6AD29C779916}"/>
                </a:ext>
              </a:extLst>
            </p:cNvPr>
            <p:cNvCxnSpPr/>
            <p:nvPr/>
          </p:nvCxnSpPr>
          <p:spPr>
            <a:xfrm rot="5400000">
              <a:off x="5753504" y="5088715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sp>
          <p:nvSpPr>
            <p:cNvPr id="49" name="Rectangle 94">
              <a:extLst>
                <a:ext uri="{FF2B5EF4-FFF2-40B4-BE49-F238E27FC236}">
                  <a16:creationId xmlns:a16="http://schemas.microsoft.com/office/drawing/2014/main" id="{085784B1-D9F6-4F81-A844-7B909D134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6202" y="2300390"/>
              <a:ext cx="437620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VER_LEFT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Rectangle 94">
              <a:extLst>
                <a:ext uri="{FF2B5EF4-FFF2-40B4-BE49-F238E27FC236}">
                  <a16:creationId xmlns:a16="http://schemas.microsoft.com/office/drawing/2014/main" id="{E1516963-558E-479E-A85A-A03A983D2A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4430" y="2283046"/>
              <a:ext cx="495328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VER_RIGHT</a:t>
              </a:r>
              <a:endPara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Rectangle 94">
              <a:extLst>
                <a:ext uri="{FF2B5EF4-FFF2-40B4-BE49-F238E27FC236}">
                  <a16:creationId xmlns:a16="http://schemas.microsoft.com/office/drawing/2014/main" id="{643839F3-0DB1-4C92-BC53-6761D16AF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7478" y="2302545"/>
              <a:ext cx="177934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</a:t>
              </a:r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5855D6D2-A409-4254-8722-4F176E50F28F}"/>
                </a:ext>
              </a:extLst>
            </p:cNvPr>
            <p:cNvGrpSpPr/>
            <p:nvPr/>
          </p:nvGrpSpPr>
          <p:grpSpPr>
            <a:xfrm rot="16200000" flipH="1" flipV="1">
              <a:off x="6369462" y="2462009"/>
              <a:ext cx="728937" cy="726948"/>
              <a:chOff x="3332767" y="1040744"/>
              <a:chExt cx="1062442" cy="983554"/>
            </a:xfrm>
          </p:grpSpPr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B6D0780A-6378-4F37-BAD4-D2EC50988B0C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51DE355B-04C9-4304-B270-43BD7C382040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B4785D58-27D3-4F1E-9C7F-F4DA98C85BA6}"/>
                </a:ext>
              </a:extLst>
            </p:cNvPr>
            <p:cNvGrpSpPr/>
            <p:nvPr/>
          </p:nvGrpSpPr>
          <p:grpSpPr>
            <a:xfrm rot="16200000" flipH="1" flipV="1">
              <a:off x="6363065" y="3678666"/>
              <a:ext cx="728937" cy="726948"/>
              <a:chOff x="3332767" y="1040744"/>
              <a:chExt cx="1062442" cy="983554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EA02D92F-A379-4973-B314-433C0BE21DC3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2F7CAED5-1679-4251-BB26-F0E60F7D750A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47A58A02-A4EC-4D84-B071-CEDC3DEE30E3}"/>
                </a:ext>
              </a:extLst>
            </p:cNvPr>
            <p:cNvCxnSpPr/>
            <p:nvPr/>
          </p:nvCxnSpPr>
          <p:spPr>
            <a:xfrm rot="10800000" flipH="1">
              <a:off x="6370456" y="3892727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DDAF8D2E-2481-408B-BD6B-1B5EE893F784}"/>
                </a:ext>
              </a:extLst>
            </p:cNvPr>
            <p:cNvGrpSpPr/>
            <p:nvPr/>
          </p:nvGrpSpPr>
          <p:grpSpPr>
            <a:xfrm rot="16200000" flipH="1" flipV="1">
              <a:off x="6369462" y="4893332"/>
              <a:ext cx="728937" cy="726948"/>
              <a:chOff x="3332767" y="1040744"/>
              <a:chExt cx="1062442" cy="983554"/>
            </a:xfrm>
          </p:grpSpPr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E1C88F6F-0DCD-4969-AA16-7494620817E2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529C3D91-15D0-4A97-95C0-BF4371A521D9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55C48136-2C8F-42D8-9DAA-62B9BF0C76B5}"/>
                </a:ext>
              </a:extLst>
            </p:cNvPr>
            <p:cNvCxnSpPr/>
            <p:nvPr/>
          </p:nvCxnSpPr>
          <p:spPr>
            <a:xfrm rot="10800000" flipH="1">
              <a:off x="6376853" y="5107393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EA87BFCC-4D89-471D-9733-4D7E9FCF5FEF}"/>
                </a:ext>
              </a:extLst>
            </p:cNvPr>
            <p:cNvCxnSpPr/>
            <p:nvPr/>
          </p:nvCxnSpPr>
          <p:spPr>
            <a:xfrm rot="10800000" flipH="1">
              <a:off x="6748107" y="5107393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58" name="Straight Arrow Connector 57">
              <a:extLst>
                <a:ext uri="{FF2B5EF4-FFF2-40B4-BE49-F238E27FC236}">
                  <a16:creationId xmlns:a16="http://schemas.microsoft.com/office/drawing/2014/main" id="{1419FAE9-AB1F-4024-9199-00918A2BAF33}"/>
                </a:ext>
              </a:extLst>
            </p:cNvPr>
            <p:cNvCxnSpPr/>
            <p:nvPr/>
          </p:nvCxnSpPr>
          <p:spPr>
            <a:xfrm>
              <a:off x="6748107" y="3287348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741380D2-774C-4BC0-9250-C2E146313AFE}"/>
                </a:ext>
              </a:extLst>
            </p:cNvPr>
            <p:cNvCxnSpPr/>
            <p:nvPr/>
          </p:nvCxnSpPr>
          <p:spPr>
            <a:xfrm>
              <a:off x="6727533" y="4505952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A3C2E86-0EBA-41C0-9BD1-93CC212397FB}"/>
                </a:ext>
              </a:extLst>
            </p:cNvPr>
            <p:cNvCxnSpPr/>
            <p:nvPr/>
          </p:nvCxnSpPr>
          <p:spPr>
            <a:xfrm>
              <a:off x="6738191" y="4920490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495931A0-893B-48A6-86A3-2AC6180E82BE}"/>
                </a:ext>
              </a:extLst>
            </p:cNvPr>
            <p:cNvCxnSpPr/>
            <p:nvPr/>
          </p:nvCxnSpPr>
          <p:spPr>
            <a:xfrm rot="5400000">
              <a:off x="6738191" y="4920490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sp>
          <p:nvSpPr>
            <p:cNvPr id="62" name="Rectangle 94">
              <a:extLst>
                <a:ext uri="{FF2B5EF4-FFF2-40B4-BE49-F238E27FC236}">
                  <a16:creationId xmlns:a16="http://schemas.microsoft.com/office/drawing/2014/main" id="{1482C311-8820-4C2B-B313-F988FB8304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4962" y="2302545"/>
              <a:ext cx="177934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</a:t>
              </a: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4C80C20A-C3DD-46E9-AE18-3EDE6D8E1450}"/>
                </a:ext>
              </a:extLst>
            </p:cNvPr>
            <p:cNvGrpSpPr/>
            <p:nvPr/>
          </p:nvGrpSpPr>
          <p:grpSpPr>
            <a:xfrm rot="16200000" flipH="1" flipV="1">
              <a:off x="7512164" y="2460020"/>
              <a:ext cx="728937" cy="726948"/>
              <a:chOff x="3332767" y="1040744"/>
              <a:chExt cx="1062442" cy="983554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73C3FF94-2C6C-4493-9C91-9E4AC9B18831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D93DDA4B-0BE8-4A74-BE21-FD54B25DC887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A28F7156-D9FF-4EAA-B524-8B138B2EB821}"/>
                </a:ext>
              </a:extLst>
            </p:cNvPr>
            <p:cNvGrpSpPr/>
            <p:nvPr/>
          </p:nvGrpSpPr>
          <p:grpSpPr>
            <a:xfrm rot="16200000" flipH="1" flipV="1">
              <a:off x="7505767" y="3676677"/>
              <a:ext cx="728937" cy="726948"/>
              <a:chOff x="3332767" y="1040744"/>
              <a:chExt cx="1062442" cy="983554"/>
            </a:xfrm>
          </p:grpSpPr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EC541F5B-0FAA-4C90-BBA1-5672266A1327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26012A59-43FD-4A20-B534-6F85E4B9F8AE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C1BF748F-D526-4D9A-9F1E-A8049374C9F0}"/>
                </a:ext>
              </a:extLst>
            </p:cNvPr>
            <p:cNvCxnSpPr/>
            <p:nvPr/>
          </p:nvCxnSpPr>
          <p:spPr>
            <a:xfrm rot="10800000" flipH="1">
              <a:off x="7519555" y="4200033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E7BD05F8-216C-43F1-8AF5-E228E4509165}"/>
                </a:ext>
              </a:extLst>
            </p:cNvPr>
            <p:cNvGrpSpPr/>
            <p:nvPr/>
          </p:nvGrpSpPr>
          <p:grpSpPr>
            <a:xfrm rot="16200000" flipH="1" flipV="1">
              <a:off x="7512164" y="4891343"/>
              <a:ext cx="728937" cy="726948"/>
              <a:chOff x="3332767" y="1040744"/>
              <a:chExt cx="1062442" cy="983554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2F710A11-2E64-4F3E-8F5C-149F8A9B4F12}"/>
                  </a:ext>
                </a:extLst>
              </p:cNvPr>
              <p:cNvSpPr/>
              <p:nvPr/>
            </p:nvSpPr>
            <p:spPr>
              <a:xfrm>
                <a:off x="3335666" y="1040744"/>
                <a:ext cx="1059543" cy="983554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defTabSz="914363" eaLnBrk="1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imes"/>
                    <a:ea typeface="Times New Roman"/>
                    <a:cs typeface="Times New Roman"/>
                  </a:rPr>
                  <a:t> </a:t>
                </a:r>
              </a:p>
            </p:txBody>
          </p: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F168D9B6-E553-49BA-983F-075B9EFDE341}"/>
                  </a:ext>
                </a:extLst>
              </p:cNvPr>
              <p:cNvCxnSpPr/>
              <p:nvPr/>
            </p:nvCxnSpPr>
            <p:spPr>
              <a:xfrm flipV="1">
                <a:off x="3332767" y="1540003"/>
                <a:ext cx="1059543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000000"/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6158D19-0F61-4BA9-A4A8-F5CAC1CACE56}"/>
                </a:ext>
              </a:extLst>
            </p:cNvPr>
            <p:cNvCxnSpPr/>
            <p:nvPr/>
          </p:nvCxnSpPr>
          <p:spPr>
            <a:xfrm rot="10800000" flipH="1">
              <a:off x="7511889" y="5414924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9509B4F5-E1DD-40DD-87E4-6142084DF02F}"/>
                </a:ext>
              </a:extLst>
            </p:cNvPr>
            <p:cNvCxnSpPr/>
            <p:nvPr/>
          </p:nvCxnSpPr>
          <p:spPr>
            <a:xfrm rot="10800000" flipH="1">
              <a:off x="7886148" y="5414924"/>
              <a:ext cx="342900" cy="0"/>
            </a:xfrm>
            <a:prstGeom prst="line">
              <a:avLst/>
            </a:prstGeom>
            <a:noFill/>
            <a:ln w="19050" cap="flat" cmpd="sng" algn="ctr">
              <a:solidFill>
                <a:srgbClr val="000000"/>
              </a:solidFill>
              <a:prstDash val="solid"/>
              <a:miter lim="800000"/>
            </a:ln>
            <a:effectLst/>
          </p:spPr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01BAAB82-B66C-4B6A-BCDE-2B59F344504A}"/>
                </a:ext>
              </a:extLst>
            </p:cNvPr>
            <p:cNvCxnSpPr/>
            <p:nvPr/>
          </p:nvCxnSpPr>
          <p:spPr>
            <a:xfrm>
              <a:off x="7890809" y="3285359"/>
              <a:ext cx="6397" cy="292969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44938474-0330-4178-85B6-DA8E175A87A7}"/>
                </a:ext>
              </a:extLst>
            </p:cNvPr>
            <p:cNvCxnSpPr/>
            <p:nvPr/>
          </p:nvCxnSpPr>
          <p:spPr>
            <a:xfrm>
              <a:off x="7870236" y="4503963"/>
              <a:ext cx="6396" cy="269720"/>
            </a:xfrm>
            <a:prstGeom prst="straightConnector1">
              <a:avLst/>
            </a:prstGeom>
            <a:noFill/>
            <a:ln w="6350" cap="flat" cmpd="sng" algn="ctr">
              <a:solidFill>
                <a:srgbClr val="00000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83097582-8501-4448-8151-C415EC9C2E8F}"/>
                </a:ext>
              </a:extLst>
            </p:cNvPr>
            <p:cNvCxnSpPr/>
            <p:nvPr/>
          </p:nvCxnSpPr>
          <p:spPr>
            <a:xfrm>
              <a:off x="7886148" y="5243474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331D3689-9726-4583-9C54-F50C90081CDD}"/>
                </a:ext>
              </a:extLst>
            </p:cNvPr>
            <p:cNvCxnSpPr/>
            <p:nvPr/>
          </p:nvCxnSpPr>
          <p:spPr>
            <a:xfrm rot="5400000">
              <a:off x="7886148" y="5243474"/>
              <a:ext cx="342900" cy="342900"/>
            </a:xfrm>
            <a:prstGeom prst="line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  <a:miter lim="800000"/>
            </a:ln>
            <a:effectLst/>
          </p:spPr>
        </p:cxn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0217AD84-6A0F-4709-8CAB-AD193C3A5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87664" y="2300556"/>
              <a:ext cx="177934" cy="103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ctr" defTabSz="914363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675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VER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8273184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Support for non-power-of-2 block sizes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1239434"/>
            <a:ext cx="10787059" cy="865000"/>
          </a:xfrm>
        </p:spPr>
        <p:txBody>
          <a:bodyPr>
            <a:normAutofit fontScale="92500"/>
          </a:bodyPr>
          <a:lstStyle/>
          <a:p>
            <a:r>
              <a:rPr lang="en-US" dirty="0"/>
              <a:t>Additional transform sizes: DCT2, DST7 and DCT8 extended to sizes 6, 12, 24</a:t>
            </a:r>
          </a:p>
          <a:p>
            <a:r>
              <a:rPr lang="en-US" dirty="0"/>
              <a:t>Dequantization adaptation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6F67B041-28C2-4CFA-B9E5-99ECCF17A8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690" y="2226847"/>
            <a:ext cx="2586990" cy="3965059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4A80E2CE-7794-4CC8-B7E5-71EDE4B91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414" y="2042161"/>
            <a:ext cx="5426954" cy="184364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5" name="Content Placeholder 2">
                <a:extLst>
                  <a:ext uri="{FF2B5EF4-FFF2-40B4-BE49-F238E27FC236}">
                    <a16:creationId xmlns:a16="http://schemas.microsoft.com/office/drawing/2014/main" id="{8A6B9EFF-85CC-4782-8E2A-4492BE11F24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290060" y="4209376"/>
                <a:ext cx="7520940" cy="2185086"/>
              </a:xfrm>
              <a:prstGeom prst="rect">
                <a:avLst/>
              </a:prstGeom>
            </p:spPr>
            <p:txBody>
              <a:bodyPr vert="horz" lIns="51435" tIns="25718" rIns="51435" bIns="25718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2400" b="0" i="0" kern="1200">
                    <a:solidFill>
                      <a:schemeClr val="accent2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2133" b="0" i="0" kern="120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1867" b="0" i="0" kern="120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1600" b="0" i="0" kern="120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00ADEE"/>
                  </a:buClr>
                  <a:buFont typeface="Arial" panose="020B0604020202020204" pitchFamily="34" charset="0"/>
                  <a:buChar char="•"/>
                  <a:defRPr sz="1333" b="0" i="0" kern="1200">
                    <a:solidFill>
                      <a:schemeClr val="tx1"/>
                    </a:solidFill>
                    <a:latin typeface="Century Gothic" panose="020B0502020202020204" pitchFamily="34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82563" lvl="1" indent="-182563"/>
                <a:r>
                  <a:rPr lang="en-US" sz="1800" dirty="0"/>
                  <a:t>Preservation of the residual norm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  <m:sub>
                        <m:r>
                          <a:rPr lang="en-US" sz="1800" i="1" dirty="0" smtClean="0">
                            <a:latin typeface="Cambria Math" panose="02040503050406030204" pitchFamily="18" charset="0"/>
                          </a:rPr>
                          <m:t>𝑠𝑡𝑒𝑝</m:t>
                        </m:r>
                      </m:sub>
                    </m:sSub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1800" dirty="0"/>
                  <a:t> i.e. 𝑄𝑃=4:</a:t>
                </a:r>
              </a:p>
              <a:p>
                <a:pPr marL="1554163" lvl="4" indent="-182563"/>
                <a:endParaRPr lang="en-US" sz="1000" dirty="0"/>
              </a:p>
              <a:p>
                <a:pPr marL="182563" lvl="1" indent="-182563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𝐼𝑄</m:t>
                          </m:r>
                        </m:sub>
                      </m:sSub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b>
                        <m:sSub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  <m:sub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×</m:t>
                      </m:r>
                      <m:rad>
                        <m:radPr>
                          <m:degHide m:val="on"/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b>
                            <m:sSubPr>
                              <m:ctrlP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fr-FR" sz="16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e>
                      </m:rad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160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600" i="1" dirty="0" smtClean="0">
                                  <a:latin typeface="Cambria Math" panose="02040503050406030204" pitchFamily="18" charset="0"/>
                                </a:rPr>
                                <m:t>15−</m:t>
                              </m:r>
                              <m:r>
                                <a:rPr lang="en-US" sz="1600" i="1" dirty="0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d>
                        </m:sup>
                      </m:sSup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fr-FR" sz="1600" b="0" i="1" dirty="0" smtClean="0">
                          <a:latin typeface="Cambria Math" panose="02040503050406030204" pitchFamily="18" charset="0"/>
                        </a:rPr>
                        <m:t>                </m:t>
                      </m:r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⇒ </m:t>
                      </m:r>
                      <m:sSub>
                        <m:sSub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𝐼𝑄</m:t>
                          </m:r>
                        </m:sub>
                      </m:sSub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16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ad>
                            <m:radPr>
                              <m:degHide m:val="on"/>
                              <m:ctrlPr>
                                <a:rPr lang="en-US" sz="1600" i="1" dirty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b>
                                <m:sSubPr>
                                  <m:ctrlP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fr-FR" sz="1600" i="1" dirty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rad>
                        </m:den>
                      </m:f>
                      <m:r>
                        <a:rPr lang="en-US" sz="1600" i="1" dirty="0" smtClean="0">
                          <a:latin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160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60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fr-FR" sz="1600" b="0" i="1" dirty="0" smtClean="0">
                              <a:latin typeface="Cambria Math" panose="02040503050406030204" pitchFamily="18" charset="0"/>
                            </a:rPr>
                            <m:t>−(</m:t>
                          </m:r>
                          <m:r>
                            <a:rPr lang="fr-FR" sz="1600" b="0" i="1" dirty="0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fr-FR" sz="1600" b="0" i="1" dirty="0" smtClean="0">
                              <a:latin typeface="Cambria Math" panose="02040503050406030204" pitchFamily="18" charset="0"/>
                            </a:rPr>
                            <m:t>−9)</m:t>
                          </m:r>
                        </m:sup>
                      </m:sSup>
                    </m:oMath>
                  </m:oMathPara>
                </a14:m>
                <a:endParaRPr lang="fr-FR" sz="1600" dirty="0"/>
              </a:p>
              <a:p>
                <a:pPr marL="182563" lvl="1" indent="-182563">
                  <a:buNone/>
                </a:pPr>
                <a:r>
                  <a:rPr lang="en-US" sz="1600" dirty="0"/>
                  <a:t>	</a:t>
                </a:r>
                <a:r>
                  <a:rPr lang="en-US" sz="1200" dirty="0"/>
                  <a:t>	</a:t>
                </a:r>
              </a:p>
              <a:p>
                <a:pPr marL="285750" lvl="1" indent="-285750"/>
                <a:r>
                  <a:rPr lang="en-US" sz="1800" dirty="0"/>
                  <a:t>In practice, multiplicative factor of (4/3) or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fr-FR" sz="1800" b="0" i="1" smtClean="0">
                            <a:latin typeface="Cambria Math" panose="02040503050406030204" pitchFamily="18" charset="0"/>
                          </a:rPr>
                          <m:t>4/3</m:t>
                        </m:r>
                      </m:e>
                    </m:rad>
                    <m:r>
                      <a:rPr lang="fr-FR" sz="1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800" dirty="0"/>
                  <a:t> depending on block shape</a:t>
                </a:r>
              </a:p>
              <a:p>
                <a:pPr marL="285750" lvl="1" indent="-285750"/>
                <a:r>
                  <a:rPr lang="en-US" sz="1800" dirty="0"/>
                  <a:t>Implemented as a division-free process</a:t>
                </a:r>
                <a:endParaRPr lang="en-US" sz="1600" dirty="0"/>
              </a:p>
            </p:txBody>
          </p:sp>
        </mc:Choice>
        <mc:Fallback xmlns="">
          <p:sp>
            <p:nvSpPr>
              <p:cNvPr id="65" name="Content Placeholder 2">
                <a:extLst>
                  <a:ext uri="{FF2B5EF4-FFF2-40B4-BE49-F238E27FC236}">
                    <a16:creationId xmlns:a16="http://schemas.microsoft.com/office/drawing/2014/main" id="{8A6B9EFF-85CC-4782-8E2A-4492BE11F2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0060" y="4209376"/>
                <a:ext cx="7520940" cy="2185086"/>
              </a:xfrm>
              <a:prstGeom prst="rect">
                <a:avLst/>
              </a:prstGeom>
              <a:blipFill>
                <a:blip r:embed="rId4"/>
                <a:stretch>
                  <a:fillRect l="-1053" t="-3911" r="-1135" b="-502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2177267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Support for non-power-of-2 block sizes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0880" y="1081172"/>
            <a:ext cx="10787059" cy="4228466"/>
          </a:xfrm>
        </p:spPr>
        <p:txBody>
          <a:bodyPr>
            <a:spAutoFit/>
          </a:bodyPr>
          <a:lstStyle/>
          <a:p>
            <a:r>
              <a:rPr lang="en-US" sz="2000" dirty="0"/>
              <a:t>Adaptation of sub-block based temporal prediction modes</a:t>
            </a:r>
          </a:p>
          <a:p>
            <a:pPr lvl="1"/>
            <a:r>
              <a:rPr lang="en-US" sz="2000" dirty="0"/>
              <a:t>Affine: </a:t>
            </a:r>
          </a:p>
          <a:p>
            <a:pPr lvl="2"/>
            <a:r>
              <a:rPr lang="en-US" sz="1800" dirty="0"/>
              <a:t>coding block with luma size 12 in luma has a chroma size 6. </a:t>
            </a:r>
          </a:p>
          <a:p>
            <a:pPr lvl="2"/>
            <a:r>
              <a:rPr lang="en-US" sz="1800" dirty="0"/>
              <a:t>Sub-block size is set to 2 for chroma in such case.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 </a:t>
            </a:r>
            <a:r>
              <a:rPr lang="en-US" sz="2000" dirty="0" err="1"/>
              <a:t>SbTMVP</a:t>
            </a:r>
            <a:endParaRPr lang="en-US" sz="2000" dirty="0"/>
          </a:p>
          <a:p>
            <a:pPr lvl="2"/>
            <a:r>
              <a:rPr lang="en-US" sz="1800" dirty="0"/>
              <a:t>Sub-block size if 8x8 in VVC</a:t>
            </a:r>
          </a:p>
          <a:p>
            <a:pPr lvl="2"/>
            <a:r>
              <a:rPr lang="en-US" sz="1800" dirty="0"/>
              <a:t>Sub-block size set to 4 if CU size is 12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BDOF and DMVR</a:t>
            </a:r>
          </a:p>
          <a:p>
            <a:pPr lvl="2"/>
            <a:r>
              <a:rPr lang="en-US" sz="1800" dirty="0"/>
              <a:t>Sub-block size varies from 8x8 to 16x16 according CU size</a:t>
            </a:r>
          </a:p>
          <a:p>
            <a:pPr lvl="2"/>
            <a:r>
              <a:rPr lang="en-US" sz="1800" dirty="0"/>
              <a:t>For a CU of size 24 in a direction, sub-block size is 8 in that direction</a:t>
            </a:r>
          </a:p>
          <a:p>
            <a:pPr lvl="2"/>
            <a:r>
              <a:rPr lang="en-US" sz="1800" dirty="0"/>
              <a:t>For a CU of size 12 in a direction, sub-block size is 4 in that direction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2020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B73E8F-7426-4256-9303-04C0418524E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400" y="4360242"/>
            <a:ext cx="3771265" cy="2076450"/>
          </a:xfrm>
          <a:prstGeom prst="rect">
            <a:avLst/>
          </a:prstGeom>
          <a:noFill/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7270B1F-E95C-42DE-9C00-85C68885551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187" y="2473921"/>
            <a:ext cx="3577273" cy="18837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82948667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Support for non-power-of-2 block sizes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852C1-4DA1-4E1E-ACE6-43D88394732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60880" y="1081172"/>
            <a:ext cx="10787059" cy="2291782"/>
          </a:xfrm>
        </p:spPr>
        <p:txBody>
          <a:bodyPr>
            <a:spAutoFit/>
          </a:bodyPr>
          <a:lstStyle/>
          <a:p>
            <a:r>
              <a:rPr lang="en-US" sz="2000" dirty="0"/>
              <a:t>ISP</a:t>
            </a:r>
          </a:p>
          <a:p>
            <a:pPr lvl="1"/>
            <a:r>
              <a:rPr lang="en-US" sz="1733" dirty="0"/>
              <a:t>Block size 12 : 3 TUs of size 4 are coded </a:t>
            </a:r>
          </a:p>
          <a:p>
            <a:pPr lvl="1"/>
            <a:r>
              <a:rPr lang="en-US" sz="1733" dirty="0"/>
              <a:t>Block size 24 : 4 TUs of size 6 are coded</a:t>
            </a:r>
          </a:p>
          <a:p>
            <a:r>
              <a:rPr lang="en-US" sz="2000" dirty="0"/>
              <a:t>MIP</a:t>
            </a:r>
          </a:p>
          <a:p>
            <a:pPr lvl="1"/>
            <a:r>
              <a:rPr lang="en-US" sz="1733" dirty="0"/>
              <a:t>1D down sampling of neighboring samples supports ratios 3 and 6. Same averaging as in VVC</a:t>
            </a:r>
          </a:p>
          <a:p>
            <a:pPr lvl="1"/>
            <a:r>
              <a:rPr lang="en-US" sz="1733" dirty="0"/>
              <a:t>Up-sampling of reduced prediction extended to ratios 3 and 6. Same linear interp. as in VVC</a:t>
            </a:r>
          </a:p>
          <a:p>
            <a:pPr lvl="1"/>
            <a:endParaRPr lang="en-US" sz="20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2020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A9E8827-E003-48E0-A147-2D6A20B6EED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65" y="3684615"/>
            <a:ext cx="5647690" cy="1598930"/>
          </a:xfrm>
          <a:prstGeom prst="rect">
            <a:avLst/>
          </a:prstGeom>
          <a:noFill/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30BBD48-03FF-48CE-BA2D-E0BB41B1941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453" y="3031595"/>
            <a:ext cx="5943600" cy="2651760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1C02D38-0A06-4E6A-8D57-42CD6AC78AAB}"/>
                  </a:ext>
                </a:extLst>
              </p:cNvPr>
              <p:cNvSpPr txBox="1"/>
              <p:nvPr/>
            </p:nvSpPr>
            <p:spPr>
              <a:xfrm>
                <a:off x="64519" y="5776828"/>
                <a:ext cx="6295249" cy="77425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>
                          <a:latin typeface="Cambria Math" panose="02040503050406030204" pitchFamily="18" charset="0"/>
                        </a:rPr>
                        <m:t>𝑖𝑑𝑥</m:t>
                      </m:r>
                      <m:d>
                        <m:dPr>
                          <m:ctrlPr>
                            <a:rPr lang="fr-FR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𝑊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i="1">
                              <a:latin typeface="Cambria Math" panose="02040503050406030204" pitchFamily="18" charset="0"/>
                            </a:rPr>
                            <m:t>𝐻</m:t>
                          </m:r>
                        </m:e>
                      </m:d>
                      <m:r>
                        <a:rPr lang="en-US" sz="1200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fr-FR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fr-FR" sz="12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m:rPr>
                                    <m:nor/>
                                  </m:rPr>
                                  <a:rPr lang="en-US" sz="1200"/>
                                  <m:t>for</m:t>
                                </m:r>
                                <m:r>
                                  <m:rPr>
                                    <m:nor/>
                                  </m:rPr>
                                  <a:rPr lang="en-US" sz="1200" i="1"/>
                                  <m:t>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=4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m:rPr>
                                    <m:nor/>
                                  </m:rPr>
                                  <a:rPr lang="en-US" sz="1200"/>
                                  <m:t>for</m:t>
                                </m:r>
                                <m:r>
                                  <m:rPr>
                                    <m:nor/>
                                  </m:rPr>
                                  <a:rPr lang="en-US" sz="1200" i="1"/>
                                  <m:t>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=4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𝑜𝑟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=4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𝑜𝑟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d>
                                  <m:dPr>
                                    <m:ctrlPr>
                                      <a:rPr lang="fr-FR" sz="1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𝑊</m:t>
                                    </m:r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=8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sz="1200"/>
                                      <m:t>and</m:t>
                                    </m:r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  <m:r>
                                      <a:rPr lang="en-US" sz="1200" i="1">
                                        <a:latin typeface="Cambria Math" panose="02040503050406030204" pitchFamily="18" charset="0"/>
                                      </a:rPr>
                                      <m:t>=8</m:t>
                                    </m:r>
                                  </m:e>
                                </m:d>
                                <m:r>
                                  <m:rPr>
                                    <m:nor/>
                                  </m:rPr>
                                  <a:rPr lang="en-US" sz="1200"/>
                                  <m:t>or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=12 </m:t>
                                </m:r>
                                <m:r>
                                  <m:rPr>
                                    <m:nor/>
                                  </m:rPr>
                                  <a:rPr lang="en-US" sz="1200"/>
                                  <m:t>or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=12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sz="1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m:rPr>
                                    <m:nor/>
                                  </m:rPr>
                                  <a:rPr lang="en-US" sz="1200"/>
                                  <m:t>otherwise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fr-FR" sz="1200" dirty="0"/>
              </a:p>
              <a:p>
                <a:endParaRPr lang="fr-FR" sz="12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1C02D38-0A06-4E6A-8D57-42CD6AC78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19" y="5776828"/>
                <a:ext cx="6295249" cy="77425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34CF76E-B51D-44C9-AB0C-1A37FD3C2567}"/>
                  </a:ext>
                </a:extLst>
              </p:cNvPr>
              <p:cNvSpPr txBox="1"/>
              <p:nvPr/>
            </p:nvSpPr>
            <p:spPr>
              <a:xfrm>
                <a:off x="7176541" y="5922094"/>
                <a:ext cx="255948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1200" i="1" smtClean="0">
                          <a:latin typeface="Cambria Math" panose="02040503050406030204" pitchFamily="18" charset="0"/>
                        </a:rPr>
                        <m:t>𝑟𝑒𝑑𝐵𝑑𝑟𝑆𝑖𝑧𝑒</m:t>
                      </m:r>
                      <m:r>
                        <a:rPr lang="en-CA" sz="120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sz="12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CA" sz="1200" i="1">
                              <a:latin typeface="Cambria Math" panose="02040503050406030204" pitchFamily="18" charset="0"/>
                            </a:rPr>
                            <m:t>𝑖𝑑𝑥</m:t>
                          </m:r>
                          <m:d>
                            <m:dPr>
                              <m:ctrlPr>
                                <a:rPr lang="fr-FR" sz="12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200" i="1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  <m:r>
                                <a:rPr lang="en-CA" sz="12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sz="1200" i="1">
                                  <a:latin typeface="Cambria Math" panose="02040503050406030204" pitchFamily="18" charset="0"/>
                                </a:rPr>
                                <m:t>𝐻</m:t>
                              </m:r>
                            </m:e>
                          </m:d>
                          <m:r>
                            <a:rPr lang="en-CA" sz="1200" i="1">
                              <a:latin typeface="Cambria Math" panose="02040503050406030204" pitchFamily="18" charset="0"/>
                            </a:rPr>
                            <m:t>==0</m:t>
                          </m:r>
                        </m:e>
                      </m:d>
                      <m:r>
                        <a:rPr lang="en-CA" sz="1200" i="1">
                          <a:latin typeface="Cambria Math" panose="02040503050406030204" pitchFamily="18" charset="0"/>
                        </a:rPr>
                        <m:t>?2:4</m:t>
                      </m:r>
                    </m:oMath>
                  </m:oMathPara>
                </a14:m>
                <a:endParaRPr lang="fr-FR" sz="12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2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𝑒𝑑𝑃𝑟𝑒𝑑𝑆𝑖𝑧𝑒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=(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𝑖𝑑𝑥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𝑊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𝐻</m:t>
                      </m:r>
                      <m:r>
                        <a:rPr lang="en-CA" sz="12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)&lt;2)?4:8</m:t>
                      </m:r>
                    </m:oMath>
                  </m:oMathPara>
                </a14:m>
                <a:endParaRPr lang="fr-FR" sz="12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34CF76E-B51D-44C9-AB0C-1A37FD3C25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6541" y="5922094"/>
                <a:ext cx="2559483" cy="369332"/>
              </a:xfrm>
              <a:prstGeom prst="rect">
                <a:avLst/>
              </a:prstGeom>
              <a:blipFill>
                <a:blip r:embed="rId5"/>
                <a:stretch>
                  <a:fillRect l="-952" r="-952" b="-180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4109813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2757"/>
            <a:ext cx="10972800" cy="842381"/>
          </a:xfrm>
        </p:spPr>
        <p:txBody>
          <a:bodyPr/>
          <a:lstStyle/>
          <a:p>
            <a:r>
              <a:rPr lang="fr-FR" dirty="0"/>
              <a:t>Test </a:t>
            </a:r>
            <a:r>
              <a:rPr lang="fr-FR" dirty="0" err="1"/>
              <a:t>results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1B159-55A6-4BBA-AC76-C1CD7D4A09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667934"/>
            <a:ext cx="10993437" cy="384337"/>
          </a:xfrm>
        </p:spPr>
        <p:txBody>
          <a:bodyPr>
            <a:spAutoFit/>
          </a:bodyPr>
          <a:lstStyle/>
          <a:p>
            <a:r>
              <a:rPr lang="fr-FR" dirty="0" err="1"/>
              <a:t>Random</a:t>
            </a:r>
            <a:r>
              <a:rPr lang="fr-FR" dirty="0"/>
              <a:t> </a:t>
            </a:r>
            <a:r>
              <a:rPr lang="fr-FR" dirty="0" err="1"/>
              <a:t>access</a:t>
            </a:r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8DCB3F-D482-4C18-A692-E26BF6691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3D339D5-47D9-4F9A-8F0A-D3DED4A926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2975" y="2876853"/>
            <a:ext cx="3916800" cy="1588573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E28A581-191F-49CC-AF36-E4893CB1B388}"/>
              </a:ext>
            </a:extLst>
          </p:cNvPr>
          <p:cNvSpPr txBox="1">
            <a:spLocks/>
          </p:cNvSpPr>
          <p:nvPr/>
        </p:nvSpPr>
        <p:spPr>
          <a:xfrm>
            <a:off x="174018" y="4661913"/>
            <a:ext cx="1338260" cy="384337"/>
          </a:xfrm>
          <a:prstGeom prst="rect">
            <a:avLst/>
          </a:prstGeom>
        </p:spPr>
        <p:txBody>
          <a:bodyPr vert="horz" wrap="square" lIns="51435" tIns="25718" rIns="51435" bIns="25718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AI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07D797B-2678-4BAC-BBE1-7E10F14A732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278" y="4703958"/>
            <a:ext cx="3924000" cy="15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6FAF412-7B92-4478-842C-D5E332164380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5211" y="4713937"/>
            <a:ext cx="3924000" cy="1584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4FAB659-696E-4B80-A530-D48B21A0B24F}"/>
              </a:ext>
            </a:extLst>
          </p:cNvPr>
          <p:cNvSpPr txBox="1">
            <a:spLocks/>
          </p:cNvSpPr>
          <p:nvPr/>
        </p:nvSpPr>
        <p:spPr>
          <a:xfrm>
            <a:off x="6252433" y="4700086"/>
            <a:ext cx="1338260" cy="384337"/>
          </a:xfrm>
          <a:prstGeom prst="rect">
            <a:avLst/>
          </a:prstGeom>
        </p:spPr>
        <p:txBody>
          <a:bodyPr vert="horz" wrap="square" lIns="51435" tIns="25718" rIns="51435" bIns="25718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LDB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B5B3672-FBB7-447D-9FD1-D1E05D8FD1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42" y="1197682"/>
            <a:ext cx="3917466" cy="15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D835767-1F8A-4C44-9D7C-6EC9807EAB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948" y="1172563"/>
            <a:ext cx="3917466" cy="15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A2D84F3-4975-4691-B4B1-61BEEB5E189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254" y="1172562"/>
            <a:ext cx="3917466" cy="15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E732891-10A8-44A4-AEB4-1D6F67ABE5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724" y="2879139"/>
            <a:ext cx="3917466" cy="158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0972283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D0EB-359F-4DC8-8142-ADF108FB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280B9-24C8-41D6-856F-1A1FBC751FA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66878"/>
            <a:ext cx="10993437" cy="5305877"/>
          </a:xfrm>
        </p:spPr>
        <p:txBody>
          <a:bodyPr>
            <a:spAutoFit/>
          </a:bodyPr>
          <a:lstStyle/>
          <a:p>
            <a:r>
              <a:rPr lang="fr-FR" dirty="0" err="1"/>
              <a:t>Asymmetric</a:t>
            </a:r>
            <a:r>
              <a:rPr lang="fr-FR" dirty="0"/>
              <a:t> </a:t>
            </a:r>
            <a:r>
              <a:rPr lang="fr-FR" dirty="0" err="1"/>
              <a:t>Binary</a:t>
            </a:r>
            <a:r>
              <a:rPr lang="fr-FR" dirty="0"/>
              <a:t> </a:t>
            </a:r>
            <a:r>
              <a:rPr lang="fr-FR" dirty="0" err="1"/>
              <a:t>Tree</a:t>
            </a:r>
            <a:r>
              <a:rPr lang="fr-FR" dirty="0"/>
              <a:t> (ABT) </a:t>
            </a:r>
            <a:r>
              <a:rPr lang="fr-FR" dirty="0" err="1"/>
              <a:t>partitioning</a:t>
            </a:r>
            <a:r>
              <a:rPr lang="fr-FR" dirty="0"/>
              <a:t> </a:t>
            </a:r>
            <a:r>
              <a:rPr lang="fr-FR" dirty="0" err="1"/>
              <a:t>ported</a:t>
            </a:r>
            <a:r>
              <a:rPr lang="fr-FR" dirty="0"/>
              <a:t> on top of VVC</a:t>
            </a:r>
          </a:p>
          <a:p>
            <a:r>
              <a:rPr lang="fr-FR" dirty="0"/>
              <a:t>Adaptations to non power-of-2 block sizes</a:t>
            </a:r>
          </a:p>
          <a:p>
            <a:pPr lvl="1"/>
            <a:r>
              <a:rPr lang="fr-FR" dirty="0" err="1"/>
              <a:t>Transform</a:t>
            </a:r>
            <a:r>
              <a:rPr lang="fr-FR" dirty="0"/>
              <a:t>, </a:t>
            </a:r>
            <a:r>
              <a:rPr lang="fr-FR" dirty="0" err="1"/>
              <a:t>quantization</a:t>
            </a:r>
            <a:r>
              <a:rPr lang="fr-FR" dirty="0"/>
              <a:t>, </a:t>
            </a:r>
            <a:r>
              <a:rPr lang="fr-FR" dirty="0" err="1"/>
              <a:t>sub</a:t>
            </a:r>
            <a:r>
              <a:rPr lang="fr-FR" dirty="0"/>
              <a:t>-block </a:t>
            </a:r>
            <a:r>
              <a:rPr lang="fr-FR" dirty="0" err="1"/>
              <a:t>based</a:t>
            </a:r>
            <a:r>
              <a:rPr lang="fr-FR" dirty="0"/>
              <a:t> </a:t>
            </a:r>
            <a:r>
              <a:rPr lang="fr-FR" dirty="0" err="1"/>
              <a:t>tools</a:t>
            </a:r>
            <a:endParaRPr lang="fr-FR" dirty="0"/>
          </a:p>
          <a:p>
            <a:pPr lvl="3"/>
            <a:endParaRPr lang="fr-FR" dirty="0"/>
          </a:p>
          <a:p>
            <a:r>
              <a:rPr lang="fr-FR" dirty="0"/>
              <a:t>Coding gain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reported</a:t>
            </a:r>
            <a:r>
              <a:rPr lang="fr-FR" dirty="0"/>
              <a:t> in </a:t>
            </a:r>
            <a:r>
              <a:rPr lang="fr-FR" dirty="0" err="1"/>
              <a:t>tool</a:t>
            </a:r>
            <a:r>
              <a:rPr lang="fr-FR" dirty="0"/>
              <a:t>-on test</a:t>
            </a:r>
          </a:p>
          <a:p>
            <a:pPr lvl="1"/>
            <a:r>
              <a:rPr lang="fr-FR" dirty="0" err="1"/>
              <a:t>Various</a:t>
            </a:r>
            <a:r>
              <a:rPr lang="fr-FR" dirty="0"/>
              <a:t> gain/</a:t>
            </a:r>
            <a:r>
              <a:rPr lang="fr-FR" dirty="0" err="1"/>
              <a:t>enc.time</a:t>
            </a:r>
            <a:r>
              <a:rPr lang="fr-FR" dirty="0"/>
              <a:t> </a:t>
            </a:r>
            <a:r>
              <a:rPr lang="fr-FR" dirty="0" err="1"/>
              <a:t>trade-offs</a:t>
            </a:r>
            <a:r>
              <a:rPr lang="fr-FR" dirty="0"/>
              <a:t> </a:t>
            </a:r>
            <a:r>
              <a:rPr lang="fr-FR" dirty="0" err="1"/>
              <a:t>proposed</a:t>
            </a:r>
            <a:r>
              <a:rPr lang="fr-FR" dirty="0"/>
              <a:t> for RA</a:t>
            </a:r>
          </a:p>
          <a:p>
            <a:pPr lvl="2"/>
            <a:r>
              <a:rPr lang="fr-FR" sz="1600" dirty="0" err="1"/>
              <a:t>Better</a:t>
            </a:r>
            <a:r>
              <a:rPr lang="fr-FR" sz="1600" dirty="0"/>
              <a:t> </a:t>
            </a:r>
            <a:r>
              <a:rPr lang="fr-FR" sz="1600" dirty="0" err="1"/>
              <a:t>trade</a:t>
            </a:r>
            <a:r>
              <a:rPr lang="fr-FR" sz="1600" dirty="0"/>
              <a:t>-off </a:t>
            </a:r>
            <a:r>
              <a:rPr lang="fr-FR" sz="1600" dirty="0" err="1"/>
              <a:t>that</a:t>
            </a:r>
            <a:r>
              <a:rPr lang="fr-FR" sz="1600" dirty="0"/>
              <a:t> </a:t>
            </a:r>
            <a:r>
              <a:rPr lang="fr-FR" sz="1600" dirty="0" err="1"/>
              <a:t>increasing</a:t>
            </a:r>
            <a:r>
              <a:rPr lang="fr-FR" sz="1600" dirty="0"/>
              <a:t> Max MTT </a:t>
            </a:r>
            <a:r>
              <a:rPr lang="fr-FR" sz="1600" dirty="0" err="1"/>
              <a:t>depth</a:t>
            </a:r>
            <a:r>
              <a:rPr lang="fr-FR" sz="1600" dirty="0"/>
              <a:t> in VTM-11</a:t>
            </a:r>
          </a:p>
          <a:p>
            <a:pPr lvl="1"/>
            <a:r>
              <a:rPr lang="fr-FR" dirty="0"/>
              <a:t>Impact on </a:t>
            </a:r>
            <a:r>
              <a:rPr lang="fr-FR" dirty="0" err="1"/>
              <a:t>decoding</a:t>
            </a:r>
            <a:r>
              <a:rPr lang="fr-FR" dirty="0"/>
              <a:t> time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limited</a:t>
            </a:r>
            <a:endParaRPr lang="fr-FR" dirty="0"/>
          </a:p>
          <a:p>
            <a:pPr lvl="1"/>
            <a:endParaRPr lang="fr-FR" dirty="0"/>
          </a:p>
          <a:p>
            <a:pPr lvl="1"/>
            <a:endParaRPr lang="fr-FR" dirty="0"/>
          </a:p>
          <a:p>
            <a:pPr marL="457200" lvl="1" indent="0">
              <a:buNone/>
            </a:pPr>
            <a:endParaRPr lang="fr-FR" dirty="0"/>
          </a:p>
          <a:p>
            <a:endParaRPr lang="fr-FR" dirty="0"/>
          </a:p>
          <a:p>
            <a:pPr lvl="3"/>
            <a:endParaRPr lang="fr-FR" dirty="0"/>
          </a:p>
          <a:p>
            <a:r>
              <a:rPr lang="fr-FR" dirty="0" err="1"/>
              <a:t>Proposal</a:t>
            </a:r>
            <a:r>
              <a:rPr lang="fr-FR" dirty="0"/>
              <a:t> : </a:t>
            </a:r>
            <a:r>
              <a:rPr lang="fr-FR" dirty="0" err="1"/>
              <a:t>investigate</a:t>
            </a:r>
            <a:r>
              <a:rPr lang="fr-FR" dirty="0"/>
              <a:t> ABT in EE2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D46CB1-CFBB-419B-B98F-A01634AEA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7E438-1122-435A-9178-0758B080F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1FCF951-F60B-458F-BFE9-F96310BE6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947949"/>
              </p:ext>
            </p:extLst>
          </p:nvPr>
        </p:nvGraphicFramePr>
        <p:xfrm>
          <a:off x="618882" y="4076269"/>
          <a:ext cx="5397500" cy="1219200"/>
        </p:xfrm>
        <a:graphic>
          <a:graphicData uri="http://schemas.openxmlformats.org/drawingml/2006/table">
            <a:tbl>
              <a:tblPr/>
              <a:tblGrid>
                <a:gridCol w="1077598">
                  <a:extLst>
                    <a:ext uri="{9D8B030D-6E8A-4147-A177-3AD203B41FA5}">
                      <a16:colId xmlns:a16="http://schemas.microsoft.com/office/drawing/2014/main" val="2876548317"/>
                    </a:ext>
                  </a:extLst>
                </a:gridCol>
                <a:gridCol w="827215">
                  <a:extLst>
                    <a:ext uri="{9D8B030D-6E8A-4147-A177-3AD203B41FA5}">
                      <a16:colId xmlns:a16="http://schemas.microsoft.com/office/drawing/2014/main" val="3795806046"/>
                    </a:ext>
                  </a:extLst>
                </a:gridCol>
                <a:gridCol w="811368">
                  <a:extLst>
                    <a:ext uri="{9D8B030D-6E8A-4147-A177-3AD203B41FA5}">
                      <a16:colId xmlns:a16="http://schemas.microsoft.com/office/drawing/2014/main" val="451808546"/>
                    </a:ext>
                  </a:extLst>
                </a:gridCol>
                <a:gridCol w="760658">
                  <a:extLst>
                    <a:ext uri="{9D8B030D-6E8A-4147-A177-3AD203B41FA5}">
                      <a16:colId xmlns:a16="http://schemas.microsoft.com/office/drawing/2014/main" val="3430438586"/>
                    </a:ext>
                  </a:extLst>
                </a:gridCol>
                <a:gridCol w="903281">
                  <a:extLst>
                    <a:ext uri="{9D8B030D-6E8A-4147-A177-3AD203B41FA5}">
                      <a16:colId xmlns:a16="http://schemas.microsoft.com/office/drawing/2014/main" val="3850962800"/>
                    </a:ext>
                  </a:extLst>
                </a:gridCol>
                <a:gridCol w="1017380">
                  <a:extLst>
                    <a:ext uri="{9D8B030D-6E8A-4147-A177-3AD203B41FA5}">
                      <a16:colId xmlns:a16="http://schemas.microsoft.com/office/drawing/2014/main" val="1823922546"/>
                    </a:ext>
                  </a:extLst>
                </a:gridCol>
              </a:tblGrid>
              <a:tr h="209550">
                <a:tc>
                  <a:txBody>
                    <a:bodyPr/>
                    <a:lstStyle/>
                    <a:p>
                      <a:pPr algn="l" fontAlgn="b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BDR-V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Enc. Time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Dec. Time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65717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103.00%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17962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133.64%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102.82%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71653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-1.67%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145.74%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1274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155.29%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102.79%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9572137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Trade-off 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186.24%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107.63%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528793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0ED3E99D-6A69-4E75-8F5A-8C14B2DA49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0982" y="3309735"/>
            <a:ext cx="4355843" cy="296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3058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47F7E64563340BE45DE9251A71051" ma:contentTypeVersion="1" ma:contentTypeDescription="Create a new document." ma:contentTypeScope="" ma:versionID="4136a99aeafef25976882aacc3b60b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008e99c592c1fd9b5a2c09ff07b29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040242-99E9-495A-9315-53EDA6F9D02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FBCBA62-E8E4-4A02-8C61-2977D1F0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1103</TotalTime>
  <Words>826</Words>
  <Application>Microsoft Office PowerPoint</Application>
  <PresentationFormat>Widescreen</PresentationFormat>
  <Paragraphs>201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Cambria Math</vt:lpstr>
      <vt:lpstr>Century Gothic</vt:lpstr>
      <vt:lpstr>Times</vt:lpstr>
      <vt:lpstr>Trebuchet MS</vt:lpstr>
      <vt:lpstr>Office Theme</vt:lpstr>
      <vt:lpstr>JVET-V0083 EE2 related: Asymmetric Binary Tree splitting on top of VVC</vt:lpstr>
      <vt:lpstr>Summary</vt:lpstr>
      <vt:lpstr>Technical description</vt:lpstr>
      <vt:lpstr>Non-redundancy policy between splits</vt:lpstr>
      <vt:lpstr>Support for non-power-of-2 block sizes</vt:lpstr>
      <vt:lpstr>Support for non-power-of-2 block sizes</vt:lpstr>
      <vt:lpstr>Support for non-power-of-2 block sizes</vt:lpstr>
      <vt:lpstr>Test results</vt:lpstr>
      <vt:lpstr>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Johnston</dc:creator>
  <cp:lastModifiedBy>Fabrice Le Leannec</cp:lastModifiedBy>
  <cp:revision>86</cp:revision>
  <dcterms:created xsi:type="dcterms:W3CDTF">2020-02-05T14:07:42Z</dcterms:created>
  <dcterms:modified xsi:type="dcterms:W3CDTF">2021-04-22T17:02:03Z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0x0101006F347F7E64563340BE45DE9251A71051</vt:lpwstr>
  </property>
  <property fmtid="{D5CDD505-2E9C-101B-9397-08002B2CF9AE}" pid="3" name="Order">
    <vt:r8>2400</vt:r8>
  </property>
</Properties>
</file>