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9"/>
  </p:notesMasterIdLst>
  <p:handoutMasterIdLst>
    <p:handoutMasterId r:id="rId20"/>
  </p:handoutMasterIdLst>
  <p:sldIdLst>
    <p:sldId id="573" r:id="rId5"/>
    <p:sldId id="588" r:id="rId6"/>
    <p:sldId id="584" r:id="rId7"/>
    <p:sldId id="697" r:id="rId8"/>
    <p:sldId id="678" r:id="rId9"/>
    <p:sldId id="698" r:id="rId10"/>
    <p:sldId id="702" r:id="rId11"/>
    <p:sldId id="704" r:id="rId12"/>
    <p:sldId id="707" r:id="rId13"/>
    <p:sldId id="708" r:id="rId14"/>
    <p:sldId id="699" r:id="rId15"/>
    <p:sldId id="701" r:id="rId16"/>
    <p:sldId id="706" r:id="rId17"/>
    <p:sldId id="703" r:id="rId18"/>
  </p:sldIdLst>
  <p:sldSz cx="12192000" cy="6858000"/>
  <p:notesSz cx="6858000" cy="9144000"/>
  <p:custDataLst>
    <p:tags r:id="rId2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0000"/>
    <a:srgbClr val="E0505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603C73-2907-4D47-A6FC-33B66207751B}" v="325" dt="2021-01-12T17:03:38.1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5840" autoAdjust="0"/>
  </p:normalViewPr>
  <p:slideViewPr>
    <p:cSldViewPr snapToGrid="0">
      <p:cViewPr varScale="1">
        <p:scale>
          <a:sx n="114" d="100"/>
          <a:sy n="114" d="100"/>
        </p:scale>
        <p:origin x="474" y="102"/>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ytro Rusanovskyy" userId="621f73b1-0084-4349-83c1-86917e0e3bb7" providerId="ADAL" clId="{97603C73-2907-4D47-A6FC-33B66207751B}"/>
    <pc:docChg chg="undo custSel addSld delSld modSld sldOrd">
      <pc:chgData name="Dmytro Rusanovskyy" userId="621f73b1-0084-4349-83c1-86917e0e3bb7" providerId="ADAL" clId="{97603C73-2907-4D47-A6FC-33B66207751B}" dt="2021-01-12T17:03:31.828" v="3927" actId="6549"/>
      <pc:docMkLst>
        <pc:docMk/>
      </pc:docMkLst>
      <pc:sldChg chg="addSp delSp modSp mod">
        <pc:chgData name="Dmytro Rusanovskyy" userId="621f73b1-0084-4349-83c1-86917e0e3bb7" providerId="ADAL" clId="{97603C73-2907-4D47-A6FC-33B66207751B}" dt="2021-01-12T16:18:51.013" v="3641" actId="20577"/>
        <pc:sldMkLst>
          <pc:docMk/>
          <pc:sldMk cId="3810703501" sldId="573"/>
        </pc:sldMkLst>
        <pc:spChg chg="mod">
          <ac:chgData name="Dmytro Rusanovskyy" userId="621f73b1-0084-4349-83c1-86917e0e3bb7" providerId="ADAL" clId="{97603C73-2907-4D47-A6FC-33B66207751B}" dt="2021-01-12T09:05:17.857" v="8" actId="20577"/>
          <ac:spMkLst>
            <pc:docMk/>
            <pc:sldMk cId="3810703501" sldId="573"/>
            <ac:spMk id="3" creationId="{2584845F-75C2-415A-8317-9BE337A0A649}"/>
          </ac:spMkLst>
        </pc:spChg>
        <pc:spChg chg="mod">
          <ac:chgData name="Dmytro Rusanovskyy" userId="621f73b1-0084-4349-83c1-86917e0e3bb7" providerId="ADAL" clId="{97603C73-2907-4D47-A6FC-33B66207751B}" dt="2021-01-12T16:18:51.013" v="3641" actId="20577"/>
          <ac:spMkLst>
            <pc:docMk/>
            <pc:sldMk cId="3810703501" sldId="573"/>
            <ac:spMk id="4" creationId="{B53E5127-C7EC-48AB-B594-2DE8E92A68C7}"/>
          </ac:spMkLst>
        </pc:spChg>
        <pc:spChg chg="add del mod">
          <ac:chgData name="Dmytro Rusanovskyy" userId="621f73b1-0084-4349-83c1-86917e0e3bb7" providerId="ADAL" clId="{97603C73-2907-4D47-A6FC-33B66207751B}" dt="2021-01-12T09:05:03.141" v="1"/>
          <ac:spMkLst>
            <pc:docMk/>
            <pc:sldMk cId="3810703501" sldId="573"/>
            <ac:spMk id="17" creationId="{6528E1C9-8FFA-4420-BE83-9094FBF512C1}"/>
          </ac:spMkLst>
        </pc:spChg>
        <pc:spChg chg="add del mod">
          <ac:chgData name="Dmytro Rusanovskyy" userId="621f73b1-0084-4349-83c1-86917e0e3bb7" providerId="ADAL" clId="{97603C73-2907-4D47-A6FC-33B66207751B}" dt="2021-01-12T09:05:06.187" v="3"/>
          <ac:spMkLst>
            <pc:docMk/>
            <pc:sldMk cId="3810703501" sldId="573"/>
            <ac:spMk id="19" creationId="{B5A75FE1-2F9C-449A-B0BD-AB34FE7B6661}"/>
          </ac:spMkLst>
        </pc:spChg>
        <pc:spChg chg="mod">
          <ac:chgData name="Dmytro Rusanovskyy" userId="621f73b1-0084-4349-83c1-86917e0e3bb7" providerId="ADAL" clId="{97603C73-2907-4D47-A6FC-33B66207751B}" dt="2021-01-12T09:05:35.044" v="11"/>
          <ac:spMkLst>
            <pc:docMk/>
            <pc:sldMk cId="3810703501" sldId="573"/>
            <ac:spMk id="47" creationId="{938A968C-5DDC-4091-9567-74EF32CFAE27}"/>
          </ac:spMkLst>
        </pc:spChg>
        <pc:graphicFrameChg chg="add del mod">
          <ac:chgData name="Dmytro Rusanovskyy" userId="621f73b1-0084-4349-83c1-86917e0e3bb7" providerId="ADAL" clId="{97603C73-2907-4D47-A6FC-33B66207751B}" dt="2021-01-12T09:05:03.141" v="1"/>
          <ac:graphicFrameMkLst>
            <pc:docMk/>
            <pc:sldMk cId="3810703501" sldId="573"/>
            <ac:graphicFrameMk id="16" creationId="{4D2FDF6D-0CED-4201-BCD1-7199A880A21A}"/>
          </ac:graphicFrameMkLst>
        </pc:graphicFrameChg>
        <pc:graphicFrameChg chg="add del mod">
          <ac:chgData name="Dmytro Rusanovskyy" userId="621f73b1-0084-4349-83c1-86917e0e3bb7" providerId="ADAL" clId="{97603C73-2907-4D47-A6FC-33B66207751B}" dt="2021-01-12T09:05:06.187" v="3"/>
          <ac:graphicFrameMkLst>
            <pc:docMk/>
            <pc:sldMk cId="3810703501" sldId="573"/>
            <ac:graphicFrameMk id="18" creationId="{6CBC7468-C60C-4F2C-BBD0-79FAFE04AA55}"/>
          </ac:graphicFrameMkLst>
        </pc:graphicFrameChg>
      </pc:sldChg>
      <pc:sldChg chg="modSp add mod">
        <pc:chgData name="Dmytro Rusanovskyy" userId="621f73b1-0084-4349-83c1-86917e0e3bb7" providerId="ADAL" clId="{97603C73-2907-4D47-A6FC-33B66207751B}" dt="2021-01-12T16:19:36.193" v="3677" actId="1038"/>
        <pc:sldMkLst>
          <pc:docMk/>
          <pc:sldMk cId="3245760323" sldId="584"/>
        </pc:sldMkLst>
        <pc:spChg chg="mod">
          <ac:chgData name="Dmytro Rusanovskyy" userId="621f73b1-0084-4349-83c1-86917e0e3bb7" providerId="ADAL" clId="{97603C73-2907-4D47-A6FC-33B66207751B}" dt="2021-01-12T09:06:03.301" v="19" actId="20577"/>
          <ac:spMkLst>
            <pc:docMk/>
            <pc:sldMk cId="3245760323" sldId="584"/>
            <ac:spMk id="2" creationId="{C3BF149B-33B3-4728-96F2-6377D4AE3FBE}"/>
          </ac:spMkLst>
        </pc:spChg>
        <pc:spChg chg="mod">
          <ac:chgData name="Dmytro Rusanovskyy" userId="621f73b1-0084-4349-83c1-86917e0e3bb7" providerId="ADAL" clId="{97603C73-2907-4D47-A6FC-33B66207751B}" dt="2021-01-12T16:08:32.395" v="3386" actId="6549"/>
          <ac:spMkLst>
            <pc:docMk/>
            <pc:sldMk cId="3245760323" sldId="584"/>
            <ac:spMk id="74" creationId="{3A8B64ED-D1EE-4509-BA99-963A751A69E8}"/>
          </ac:spMkLst>
        </pc:spChg>
        <pc:picChg chg="mod">
          <ac:chgData name="Dmytro Rusanovskyy" userId="621f73b1-0084-4349-83c1-86917e0e3bb7" providerId="ADAL" clId="{97603C73-2907-4D47-A6FC-33B66207751B}" dt="2021-01-12T16:19:36.193" v="3677" actId="1038"/>
          <ac:picMkLst>
            <pc:docMk/>
            <pc:sldMk cId="3245760323" sldId="584"/>
            <ac:picMk id="75" creationId="{F07CAEF8-5625-4AAD-A660-C40C370FA6B6}"/>
          </ac:picMkLst>
        </pc:picChg>
      </pc:sldChg>
      <pc:sldChg chg="modSp add mod ord">
        <pc:chgData name="Dmytro Rusanovskyy" userId="621f73b1-0084-4349-83c1-86917e0e3bb7" providerId="ADAL" clId="{97603C73-2907-4D47-A6FC-33B66207751B}" dt="2021-01-12T16:19:10.409" v="3645" actId="20577"/>
        <pc:sldMkLst>
          <pc:docMk/>
          <pc:sldMk cId="1260517000" sldId="588"/>
        </pc:sldMkLst>
        <pc:spChg chg="mod">
          <ac:chgData name="Dmytro Rusanovskyy" userId="621f73b1-0084-4349-83c1-86917e0e3bb7" providerId="ADAL" clId="{97603C73-2907-4D47-A6FC-33B66207751B}" dt="2021-01-12T16:19:10.409" v="3645" actId="20577"/>
          <ac:spMkLst>
            <pc:docMk/>
            <pc:sldMk cId="1260517000" sldId="588"/>
            <ac:spMk id="3" creationId="{EC7E25A7-259D-427E-BE6D-0BD6C72A55A3}"/>
          </ac:spMkLst>
        </pc:spChg>
      </pc:sldChg>
      <pc:sldChg chg="del">
        <pc:chgData name="Dmytro Rusanovskyy" userId="621f73b1-0084-4349-83c1-86917e0e3bb7" providerId="ADAL" clId="{97603C73-2907-4D47-A6FC-33B66207751B}" dt="2021-01-12T09:06:55.938" v="22" actId="47"/>
        <pc:sldMkLst>
          <pc:docMk/>
          <pc:sldMk cId="2908163702" sldId="654"/>
        </pc:sldMkLst>
      </pc:sldChg>
      <pc:sldChg chg="modSp mod">
        <pc:chgData name="Dmytro Rusanovskyy" userId="621f73b1-0084-4349-83c1-86917e0e3bb7" providerId="ADAL" clId="{97603C73-2907-4D47-A6FC-33B66207751B}" dt="2021-01-12T14:56:27.074" v="1436" actId="13926"/>
        <pc:sldMkLst>
          <pc:docMk/>
          <pc:sldMk cId="3721860536" sldId="678"/>
        </pc:sldMkLst>
        <pc:spChg chg="mod">
          <ac:chgData name="Dmytro Rusanovskyy" userId="621f73b1-0084-4349-83c1-86917e0e3bb7" providerId="ADAL" clId="{97603C73-2907-4D47-A6FC-33B66207751B}" dt="2021-01-12T09:21:16.873" v="786" actId="20577"/>
          <ac:spMkLst>
            <pc:docMk/>
            <pc:sldMk cId="3721860536" sldId="678"/>
            <ac:spMk id="2" creationId="{77087924-0299-4564-8678-75E56D5A3628}"/>
          </ac:spMkLst>
        </pc:spChg>
        <pc:spChg chg="mod">
          <ac:chgData name="Dmytro Rusanovskyy" userId="621f73b1-0084-4349-83c1-86917e0e3bb7" providerId="ADAL" clId="{97603C73-2907-4D47-A6FC-33B66207751B}" dt="2021-01-12T14:56:27.074" v="1436" actId="13926"/>
          <ac:spMkLst>
            <pc:docMk/>
            <pc:sldMk cId="3721860536" sldId="678"/>
            <ac:spMk id="6" creationId="{C48D6012-B602-4B25-B3A4-AE8E1F4562D9}"/>
          </ac:spMkLst>
        </pc:spChg>
      </pc:sldChg>
      <pc:sldChg chg="del">
        <pc:chgData name="Dmytro Rusanovskyy" userId="621f73b1-0084-4349-83c1-86917e0e3bb7" providerId="ADAL" clId="{97603C73-2907-4D47-A6FC-33B66207751B}" dt="2021-01-12T14:12:38.245" v="954" actId="47"/>
        <pc:sldMkLst>
          <pc:docMk/>
          <pc:sldMk cId="145053348" sldId="680"/>
        </pc:sldMkLst>
      </pc:sldChg>
      <pc:sldChg chg="del">
        <pc:chgData name="Dmytro Rusanovskyy" userId="621f73b1-0084-4349-83c1-86917e0e3bb7" providerId="ADAL" clId="{97603C73-2907-4D47-A6FC-33B66207751B}" dt="2021-01-12T14:12:38.245" v="954" actId="47"/>
        <pc:sldMkLst>
          <pc:docMk/>
          <pc:sldMk cId="4236107631" sldId="682"/>
        </pc:sldMkLst>
      </pc:sldChg>
      <pc:sldChg chg="del">
        <pc:chgData name="Dmytro Rusanovskyy" userId="621f73b1-0084-4349-83c1-86917e0e3bb7" providerId="ADAL" clId="{97603C73-2907-4D47-A6FC-33B66207751B}" dt="2021-01-12T14:12:47.257" v="956" actId="47"/>
        <pc:sldMkLst>
          <pc:docMk/>
          <pc:sldMk cId="3829364212" sldId="684"/>
        </pc:sldMkLst>
      </pc:sldChg>
      <pc:sldChg chg="del">
        <pc:chgData name="Dmytro Rusanovskyy" userId="621f73b1-0084-4349-83c1-86917e0e3bb7" providerId="ADAL" clId="{97603C73-2907-4D47-A6FC-33B66207751B}" dt="2021-01-12T14:12:48.828" v="957" actId="47"/>
        <pc:sldMkLst>
          <pc:docMk/>
          <pc:sldMk cId="2592532774" sldId="685"/>
        </pc:sldMkLst>
      </pc:sldChg>
      <pc:sldChg chg="del">
        <pc:chgData name="Dmytro Rusanovskyy" userId="621f73b1-0084-4349-83c1-86917e0e3bb7" providerId="ADAL" clId="{97603C73-2907-4D47-A6FC-33B66207751B}" dt="2021-01-12T14:12:47.257" v="956" actId="47"/>
        <pc:sldMkLst>
          <pc:docMk/>
          <pc:sldMk cId="997634303" sldId="686"/>
        </pc:sldMkLst>
      </pc:sldChg>
      <pc:sldChg chg="del">
        <pc:chgData name="Dmytro Rusanovskyy" userId="621f73b1-0084-4349-83c1-86917e0e3bb7" providerId="ADAL" clId="{97603C73-2907-4D47-A6FC-33B66207751B}" dt="2021-01-12T14:12:47.257" v="956" actId="47"/>
        <pc:sldMkLst>
          <pc:docMk/>
          <pc:sldMk cId="4144627655" sldId="687"/>
        </pc:sldMkLst>
      </pc:sldChg>
      <pc:sldChg chg="del">
        <pc:chgData name="Dmytro Rusanovskyy" userId="621f73b1-0084-4349-83c1-86917e0e3bb7" providerId="ADAL" clId="{97603C73-2907-4D47-A6FC-33B66207751B}" dt="2021-01-12T14:12:42.175" v="955" actId="47"/>
        <pc:sldMkLst>
          <pc:docMk/>
          <pc:sldMk cId="844819407" sldId="690"/>
        </pc:sldMkLst>
      </pc:sldChg>
      <pc:sldChg chg="del">
        <pc:chgData name="Dmytro Rusanovskyy" userId="621f73b1-0084-4349-83c1-86917e0e3bb7" providerId="ADAL" clId="{97603C73-2907-4D47-A6FC-33B66207751B}" dt="2021-01-12T14:12:47.257" v="956" actId="47"/>
        <pc:sldMkLst>
          <pc:docMk/>
          <pc:sldMk cId="10521776" sldId="691"/>
        </pc:sldMkLst>
      </pc:sldChg>
      <pc:sldChg chg="del">
        <pc:chgData name="Dmytro Rusanovskyy" userId="621f73b1-0084-4349-83c1-86917e0e3bb7" providerId="ADAL" clId="{97603C73-2907-4D47-A6FC-33B66207751B}" dt="2021-01-12T14:12:38.245" v="954" actId="47"/>
        <pc:sldMkLst>
          <pc:docMk/>
          <pc:sldMk cId="2755468177" sldId="692"/>
        </pc:sldMkLst>
      </pc:sldChg>
      <pc:sldChg chg="del">
        <pc:chgData name="Dmytro Rusanovskyy" userId="621f73b1-0084-4349-83c1-86917e0e3bb7" providerId="ADAL" clId="{97603C73-2907-4D47-A6FC-33B66207751B}" dt="2021-01-12T09:06:58.251" v="24" actId="47"/>
        <pc:sldMkLst>
          <pc:docMk/>
          <pc:sldMk cId="1591998754" sldId="694"/>
        </pc:sldMkLst>
      </pc:sldChg>
      <pc:sldChg chg="del">
        <pc:chgData name="Dmytro Rusanovskyy" userId="621f73b1-0084-4349-83c1-86917e0e3bb7" providerId="ADAL" clId="{97603C73-2907-4D47-A6FC-33B66207751B}" dt="2021-01-12T09:06:57.175" v="23" actId="47"/>
        <pc:sldMkLst>
          <pc:docMk/>
          <pc:sldMk cId="2087670527" sldId="695"/>
        </pc:sldMkLst>
      </pc:sldChg>
      <pc:sldChg chg="del">
        <pc:chgData name="Dmytro Rusanovskyy" userId="621f73b1-0084-4349-83c1-86917e0e3bb7" providerId="ADAL" clId="{97603C73-2907-4D47-A6FC-33B66207751B}" dt="2021-01-12T14:12:42.175" v="955" actId="47"/>
        <pc:sldMkLst>
          <pc:docMk/>
          <pc:sldMk cId="98335728" sldId="696"/>
        </pc:sldMkLst>
      </pc:sldChg>
      <pc:sldChg chg="addSp modSp add mod">
        <pc:chgData name="Dmytro Rusanovskyy" userId="621f73b1-0084-4349-83c1-86917e0e3bb7" providerId="ADAL" clId="{97603C73-2907-4D47-A6FC-33B66207751B}" dt="2021-01-12T16:19:47.862" v="3678" actId="6549"/>
        <pc:sldMkLst>
          <pc:docMk/>
          <pc:sldMk cId="3868117142" sldId="697"/>
        </pc:sldMkLst>
        <pc:spChg chg="mod">
          <ac:chgData name="Dmytro Rusanovskyy" userId="621f73b1-0084-4349-83c1-86917e0e3bb7" providerId="ADAL" clId="{97603C73-2907-4D47-A6FC-33B66207751B}" dt="2021-01-12T16:19:47.862" v="3678" actId="6549"/>
          <ac:spMkLst>
            <pc:docMk/>
            <pc:sldMk cId="3868117142" sldId="697"/>
            <ac:spMk id="2" creationId="{E5945FE2-A4D2-4AB0-BD6D-A5339135C93F}"/>
          </ac:spMkLst>
        </pc:spChg>
        <pc:spChg chg="mod">
          <ac:chgData name="Dmytro Rusanovskyy" userId="621f73b1-0084-4349-83c1-86917e0e3bb7" providerId="ADAL" clId="{97603C73-2907-4D47-A6FC-33B66207751B}" dt="2021-01-12T16:13:00.826" v="3507" actId="6549"/>
          <ac:spMkLst>
            <pc:docMk/>
            <pc:sldMk cId="3868117142" sldId="697"/>
            <ac:spMk id="3" creationId="{EC7E25A7-259D-427E-BE6D-0BD6C72A55A3}"/>
          </ac:spMkLst>
        </pc:spChg>
        <pc:spChg chg="add mod">
          <ac:chgData name="Dmytro Rusanovskyy" userId="621f73b1-0084-4349-83c1-86917e0e3bb7" providerId="ADAL" clId="{97603C73-2907-4D47-A6FC-33B66207751B}" dt="2021-01-12T09:18:13.958" v="703"/>
          <ac:spMkLst>
            <pc:docMk/>
            <pc:sldMk cId="3868117142" sldId="697"/>
            <ac:spMk id="9" creationId="{DBD67176-DAA2-46CE-B011-2D2C47EAD92D}"/>
          </ac:spMkLst>
        </pc:spChg>
        <pc:spChg chg="add mod">
          <ac:chgData name="Dmytro Rusanovskyy" userId="621f73b1-0084-4349-83c1-86917e0e3bb7" providerId="ADAL" clId="{97603C73-2907-4D47-A6FC-33B66207751B}" dt="2021-01-12T09:18:13.958" v="703"/>
          <ac:spMkLst>
            <pc:docMk/>
            <pc:sldMk cId="3868117142" sldId="697"/>
            <ac:spMk id="10" creationId="{DEB62BF2-361F-4233-90C9-6E92E0F0F06F}"/>
          </ac:spMkLst>
        </pc:spChg>
        <pc:spChg chg="add mod">
          <ac:chgData name="Dmytro Rusanovskyy" userId="621f73b1-0084-4349-83c1-86917e0e3bb7" providerId="ADAL" clId="{97603C73-2907-4D47-A6FC-33B66207751B}" dt="2021-01-12T09:18:43.792" v="707" actId="208"/>
          <ac:spMkLst>
            <pc:docMk/>
            <pc:sldMk cId="3868117142" sldId="697"/>
            <ac:spMk id="11" creationId="{F50DBA10-E1B7-4B9F-AC18-C2AF548D0767}"/>
          </ac:spMkLst>
        </pc:spChg>
        <pc:spChg chg="add mod">
          <ac:chgData name="Dmytro Rusanovskyy" userId="621f73b1-0084-4349-83c1-86917e0e3bb7" providerId="ADAL" clId="{97603C73-2907-4D47-A6FC-33B66207751B}" dt="2021-01-12T09:18:13.958" v="703"/>
          <ac:spMkLst>
            <pc:docMk/>
            <pc:sldMk cId="3868117142" sldId="697"/>
            <ac:spMk id="12" creationId="{D255D08F-00A1-4A97-B61E-B969DEAA7196}"/>
          </ac:spMkLst>
        </pc:spChg>
        <pc:spChg chg="add mod">
          <ac:chgData name="Dmytro Rusanovskyy" userId="621f73b1-0084-4349-83c1-86917e0e3bb7" providerId="ADAL" clId="{97603C73-2907-4D47-A6FC-33B66207751B}" dt="2021-01-12T09:19:06.200" v="709"/>
          <ac:spMkLst>
            <pc:docMk/>
            <pc:sldMk cId="3868117142" sldId="697"/>
            <ac:spMk id="14" creationId="{F533C7F0-8453-4F3C-83C0-C34100C3A9A0}"/>
          </ac:spMkLst>
        </pc:spChg>
        <pc:spChg chg="add mod">
          <ac:chgData name="Dmytro Rusanovskyy" userId="621f73b1-0084-4349-83c1-86917e0e3bb7" providerId="ADAL" clId="{97603C73-2907-4D47-A6FC-33B66207751B}" dt="2021-01-12T09:19:06.200" v="709"/>
          <ac:spMkLst>
            <pc:docMk/>
            <pc:sldMk cId="3868117142" sldId="697"/>
            <ac:spMk id="15" creationId="{E1AFE39C-D9A0-44EC-A268-3F4DCD953511}"/>
          </ac:spMkLst>
        </pc:spChg>
        <pc:spChg chg="add mod">
          <ac:chgData name="Dmytro Rusanovskyy" userId="621f73b1-0084-4349-83c1-86917e0e3bb7" providerId="ADAL" clId="{97603C73-2907-4D47-A6FC-33B66207751B}" dt="2021-01-12T09:19:06.200" v="709"/>
          <ac:spMkLst>
            <pc:docMk/>
            <pc:sldMk cId="3868117142" sldId="697"/>
            <ac:spMk id="16" creationId="{DA21A496-FB10-4E3E-AAD4-11E6EDF79312}"/>
          </ac:spMkLst>
        </pc:spChg>
        <pc:spChg chg="add mod">
          <ac:chgData name="Dmytro Rusanovskyy" userId="621f73b1-0084-4349-83c1-86917e0e3bb7" providerId="ADAL" clId="{97603C73-2907-4D47-A6FC-33B66207751B}" dt="2021-01-12T09:19:06.200" v="709"/>
          <ac:spMkLst>
            <pc:docMk/>
            <pc:sldMk cId="3868117142" sldId="697"/>
            <ac:spMk id="17" creationId="{79F15D74-C43D-4AC2-80F9-6744D65B4B4A}"/>
          </ac:spMkLst>
        </pc:spChg>
        <pc:spChg chg="add mod">
          <ac:chgData name="Dmytro Rusanovskyy" userId="621f73b1-0084-4349-83c1-86917e0e3bb7" providerId="ADAL" clId="{97603C73-2907-4D47-A6FC-33B66207751B}" dt="2021-01-12T16:13:05.935" v="3508" actId="1076"/>
          <ac:spMkLst>
            <pc:docMk/>
            <pc:sldMk cId="3868117142" sldId="697"/>
            <ac:spMk id="18" creationId="{D9DD7CB0-56B7-464F-84FD-E68055B47C5B}"/>
          </ac:spMkLst>
        </pc:spChg>
        <pc:grpChg chg="add mod">
          <ac:chgData name="Dmytro Rusanovskyy" userId="621f73b1-0084-4349-83c1-86917e0e3bb7" providerId="ADAL" clId="{97603C73-2907-4D47-A6FC-33B66207751B}" dt="2021-01-12T16:12:39.094" v="3476" actId="1035"/>
          <ac:grpSpMkLst>
            <pc:docMk/>
            <pc:sldMk cId="3868117142" sldId="697"/>
            <ac:grpSpMk id="8" creationId="{2DCF4A2D-F333-415D-A189-40A25815D10A}"/>
          </ac:grpSpMkLst>
        </pc:grpChg>
        <pc:grpChg chg="add mod">
          <ac:chgData name="Dmytro Rusanovskyy" userId="621f73b1-0084-4349-83c1-86917e0e3bb7" providerId="ADAL" clId="{97603C73-2907-4D47-A6FC-33B66207751B}" dt="2021-01-12T09:19:06.200" v="709"/>
          <ac:grpSpMkLst>
            <pc:docMk/>
            <pc:sldMk cId="3868117142" sldId="697"/>
            <ac:grpSpMk id="13" creationId="{A8C68878-B9D7-4DAD-9C62-8CBFF2172F10}"/>
          </ac:grpSpMkLst>
        </pc:grpChg>
        <pc:picChg chg="add mod">
          <ac:chgData name="Dmytro Rusanovskyy" userId="621f73b1-0084-4349-83c1-86917e0e3bb7" providerId="ADAL" clId="{97603C73-2907-4D47-A6FC-33B66207751B}" dt="2021-01-12T16:11:58.498" v="3454" actId="1076"/>
          <ac:picMkLst>
            <pc:docMk/>
            <pc:sldMk cId="3868117142" sldId="697"/>
            <ac:picMk id="5" creationId="{2766634E-AD67-40BD-BD22-ACA5945EA7DF}"/>
          </ac:picMkLst>
        </pc:picChg>
        <pc:picChg chg="add mod">
          <ac:chgData name="Dmytro Rusanovskyy" userId="621f73b1-0084-4349-83c1-86917e0e3bb7" providerId="ADAL" clId="{97603C73-2907-4D47-A6FC-33B66207751B}" dt="2021-01-12T16:12:28.978" v="3464" actId="1035"/>
          <ac:picMkLst>
            <pc:docMk/>
            <pc:sldMk cId="3868117142" sldId="697"/>
            <ac:picMk id="7" creationId="{577381AC-74E7-4B4F-9FD4-80BA0B9A7C55}"/>
          </ac:picMkLst>
        </pc:picChg>
        <pc:cxnChg chg="add mod">
          <ac:chgData name="Dmytro Rusanovskyy" userId="621f73b1-0084-4349-83c1-86917e0e3bb7" providerId="ADAL" clId="{97603C73-2907-4D47-A6FC-33B66207751B}" dt="2021-01-12T16:11:58.498" v="3454" actId="1076"/>
          <ac:cxnSpMkLst>
            <pc:docMk/>
            <pc:sldMk cId="3868117142" sldId="697"/>
            <ac:cxnSpMk id="6" creationId="{A877FA09-2ED1-47A8-B6E5-4AAECFDA534A}"/>
          </ac:cxnSpMkLst>
        </pc:cxnChg>
      </pc:sldChg>
      <pc:sldChg chg="modSp add mod">
        <pc:chgData name="Dmytro Rusanovskyy" userId="621f73b1-0084-4349-83c1-86917e0e3bb7" providerId="ADAL" clId="{97603C73-2907-4D47-A6FC-33B66207751B}" dt="2021-01-12T15:11:21.090" v="1794" actId="20577"/>
        <pc:sldMkLst>
          <pc:docMk/>
          <pc:sldMk cId="695261124" sldId="698"/>
        </pc:sldMkLst>
        <pc:spChg chg="mod">
          <ac:chgData name="Dmytro Rusanovskyy" userId="621f73b1-0084-4349-83c1-86917e0e3bb7" providerId="ADAL" clId="{97603C73-2907-4D47-A6FC-33B66207751B}" dt="2021-01-12T09:44:14.669" v="951" actId="6549"/>
          <ac:spMkLst>
            <pc:docMk/>
            <pc:sldMk cId="695261124" sldId="698"/>
            <ac:spMk id="6" creationId="{C48D6012-B602-4B25-B3A4-AE8E1F4562D9}"/>
          </ac:spMkLst>
        </pc:spChg>
        <pc:spChg chg="mod">
          <ac:chgData name="Dmytro Rusanovskyy" userId="621f73b1-0084-4349-83c1-86917e0e3bb7" providerId="ADAL" clId="{97603C73-2907-4D47-A6FC-33B66207751B}" dt="2021-01-12T15:11:21.090" v="1794" actId="20577"/>
          <ac:spMkLst>
            <pc:docMk/>
            <pc:sldMk cId="695261124" sldId="698"/>
            <ac:spMk id="65" creationId="{FFC0721E-17AD-49BA-9308-1F46968272D7}"/>
          </ac:spMkLst>
        </pc:spChg>
        <pc:grpChg chg="mod">
          <ac:chgData name="Dmytro Rusanovskyy" userId="621f73b1-0084-4349-83c1-86917e0e3bb7" providerId="ADAL" clId="{97603C73-2907-4D47-A6FC-33B66207751B}" dt="2021-01-12T09:44:19.828" v="952" actId="1076"/>
          <ac:grpSpMkLst>
            <pc:docMk/>
            <pc:sldMk cId="695261124" sldId="698"/>
            <ac:grpSpMk id="66" creationId="{23CA35FA-9C53-4801-BE80-BB0136BD72A5}"/>
          </ac:grpSpMkLst>
        </pc:grpChg>
        <pc:picChg chg="mod">
          <ac:chgData name="Dmytro Rusanovskyy" userId="621f73b1-0084-4349-83c1-86917e0e3bb7" providerId="ADAL" clId="{97603C73-2907-4D47-A6FC-33B66207751B}" dt="2021-01-12T09:44:21.838" v="953" actId="1076"/>
          <ac:picMkLst>
            <pc:docMk/>
            <pc:sldMk cId="695261124" sldId="698"/>
            <ac:picMk id="72" creationId="{CADAB501-DD55-4108-BE70-15764FDFF7D9}"/>
          </ac:picMkLst>
        </pc:picChg>
      </pc:sldChg>
      <pc:sldChg chg="addSp delSp modSp add mod">
        <pc:chgData name="Dmytro Rusanovskyy" userId="621f73b1-0084-4349-83c1-86917e0e3bb7" providerId="ADAL" clId="{97603C73-2907-4D47-A6FC-33B66207751B}" dt="2021-01-12T14:35:37.097" v="1216"/>
        <pc:sldMkLst>
          <pc:docMk/>
          <pc:sldMk cId="2161009498" sldId="699"/>
        </pc:sldMkLst>
        <pc:spChg chg="del">
          <ac:chgData name="Dmytro Rusanovskyy" userId="621f73b1-0084-4349-83c1-86917e0e3bb7" providerId="ADAL" clId="{97603C73-2907-4D47-A6FC-33B66207751B}" dt="2021-01-12T14:20:22.305" v="982" actId="478"/>
          <ac:spMkLst>
            <pc:docMk/>
            <pc:sldMk cId="2161009498" sldId="699"/>
            <ac:spMk id="6" creationId="{C48D6012-B602-4B25-B3A4-AE8E1F4562D9}"/>
          </ac:spMkLst>
        </pc:spChg>
        <pc:spChg chg="add mod">
          <ac:chgData name="Dmytro Rusanovskyy" userId="621f73b1-0084-4349-83c1-86917e0e3bb7" providerId="ADAL" clId="{97603C73-2907-4D47-A6FC-33B66207751B}" dt="2021-01-12T14:35:37.097" v="1216"/>
          <ac:spMkLst>
            <pc:docMk/>
            <pc:sldMk cId="2161009498" sldId="699"/>
            <ac:spMk id="38" creationId="{621F81B2-60D9-4846-80FC-C83B5EEAEA5A}"/>
          </ac:spMkLst>
        </pc:spChg>
        <pc:spChg chg="mod">
          <ac:chgData name="Dmytro Rusanovskyy" userId="621f73b1-0084-4349-83c1-86917e0e3bb7" providerId="ADAL" clId="{97603C73-2907-4D47-A6FC-33B66207751B}" dt="2021-01-12T14:13:08.760" v="976" actId="20577"/>
          <ac:spMkLst>
            <pc:docMk/>
            <pc:sldMk cId="2161009498" sldId="699"/>
            <ac:spMk id="65" creationId="{FFC0721E-17AD-49BA-9308-1F46968272D7}"/>
          </ac:spMkLst>
        </pc:spChg>
        <pc:grpChg chg="del">
          <ac:chgData name="Dmytro Rusanovskyy" userId="621f73b1-0084-4349-83c1-86917e0e3bb7" providerId="ADAL" clId="{97603C73-2907-4D47-A6FC-33B66207751B}" dt="2021-01-12T14:13:19.382" v="977" actId="478"/>
          <ac:grpSpMkLst>
            <pc:docMk/>
            <pc:sldMk cId="2161009498" sldId="699"/>
            <ac:grpSpMk id="66" creationId="{23CA35FA-9C53-4801-BE80-BB0136BD72A5}"/>
          </ac:grpSpMkLst>
        </pc:grpChg>
        <pc:graphicFrameChg chg="add del mod">
          <ac:chgData name="Dmytro Rusanovskyy" userId="621f73b1-0084-4349-83c1-86917e0e3bb7" providerId="ADAL" clId="{97603C73-2907-4D47-A6FC-33B66207751B}" dt="2021-01-12T14:20:36.043" v="984" actId="478"/>
          <ac:graphicFrameMkLst>
            <pc:docMk/>
            <pc:sldMk cId="2161009498" sldId="699"/>
            <ac:graphicFrameMk id="2" creationId="{6BDC4AC5-5C20-4838-A314-AC8475E8B52C}"/>
          </ac:graphicFrameMkLst>
        </pc:graphicFrameChg>
        <pc:graphicFrameChg chg="add del mod modGraphic">
          <ac:chgData name="Dmytro Rusanovskyy" userId="621f73b1-0084-4349-83c1-86917e0e3bb7" providerId="ADAL" clId="{97603C73-2907-4D47-A6FC-33B66207751B}" dt="2021-01-12T14:21:39.617" v="987" actId="478"/>
          <ac:graphicFrameMkLst>
            <pc:docMk/>
            <pc:sldMk cId="2161009498" sldId="699"/>
            <ac:graphicFrameMk id="3" creationId="{CDDDA3D7-71D5-4842-B166-06F2FE23C309}"/>
          </ac:graphicFrameMkLst>
        </pc:graphicFrameChg>
        <pc:graphicFrameChg chg="add del mod">
          <ac:chgData name="Dmytro Rusanovskyy" userId="621f73b1-0084-4349-83c1-86917e0e3bb7" providerId="ADAL" clId="{97603C73-2907-4D47-A6FC-33B66207751B}" dt="2021-01-12T14:24:03.936" v="989"/>
          <ac:graphicFrameMkLst>
            <pc:docMk/>
            <pc:sldMk cId="2161009498" sldId="699"/>
            <ac:graphicFrameMk id="5" creationId="{6085BCBB-A096-4687-9234-46AEF12BF85D}"/>
          </ac:graphicFrameMkLst>
        </pc:graphicFrameChg>
        <pc:picChg chg="add mod">
          <ac:chgData name="Dmytro Rusanovskyy" userId="621f73b1-0084-4349-83c1-86917e0e3bb7" providerId="ADAL" clId="{97603C73-2907-4D47-A6FC-33B66207751B}" dt="2021-01-12T14:26:45.476" v="1058" actId="1076"/>
          <ac:picMkLst>
            <pc:docMk/>
            <pc:sldMk cId="2161009498" sldId="699"/>
            <ac:picMk id="7" creationId="{A47F3C92-3D7D-4DED-AFB8-974DFA517F69}"/>
          </ac:picMkLst>
        </pc:picChg>
        <pc:picChg chg="del">
          <ac:chgData name="Dmytro Rusanovskyy" userId="621f73b1-0084-4349-83c1-86917e0e3bb7" providerId="ADAL" clId="{97603C73-2907-4D47-A6FC-33B66207751B}" dt="2021-01-12T14:13:20.391" v="978" actId="478"/>
          <ac:picMkLst>
            <pc:docMk/>
            <pc:sldMk cId="2161009498" sldId="699"/>
            <ac:picMk id="72" creationId="{CADAB501-DD55-4108-BE70-15764FDFF7D9}"/>
          </ac:picMkLst>
        </pc:picChg>
        <pc:cxnChg chg="mod">
          <ac:chgData name="Dmytro Rusanovskyy" userId="621f73b1-0084-4349-83c1-86917e0e3bb7" providerId="ADAL" clId="{97603C73-2907-4D47-A6FC-33B66207751B}" dt="2021-01-12T14:13:19.382" v="977" actId="478"/>
          <ac:cxnSpMkLst>
            <pc:docMk/>
            <pc:sldMk cId="2161009498" sldId="699"/>
            <ac:cxnSpMk id="36" creationId="{5DE2C9D7-E7F3-47FE-8D22-CFDC295646C4}"/>
          </ac:cxnSpMkLst>
        </pc:cxnChg>
        <pc:cxnChg chg="mod">
          <ac:chgData name="Dmytro Rusanovskyy" userId="621f73b1-0084-4349-83c1-86917e0e3bb7" providerId="ADAL" clId="{97603C73-2907-4D47-A6FC-33B66207751B}" dt="2021-01-12T14:13:19.382" v="977" actId="478"/>
          <ac:cxnSpMkLst>
            <pc:docMk/>
            <pc:sldMk cId="2161009498" sldId="699"/>
            <ac:cxnSpMk id="37" creationId="{1FA7B7B8-9B59-45C4-8DD7-A5F920F58FD3}"/>
          </ac:cxnSpMkLst>
        </pc:cxnChg>
        <pc:cxnChg chg="mod">
          <ac:chgData name="Dmytro Rusanovskyy" userId="621f73b1-0084-4349-83c1-86917e0e3bb7" providerId="ADAL" clId="{97603C73-2907-4D47-A6FC-33B66207751B}" dt="2021-01-12T14:13:19.382" v="977" actId="478"/>
          <ac:cxnSpMkLst>
            <pc:docMk/>
            <pc:sldMk cId="2161009498" sldId="699"/>
            <ac:cxnSpMk id="42" creationId="{BFF8A6D1-2D6A-42CD-8999-AB30D571F551}"/>
          </ac:cxnSpMkLst>
        </pc:cxnChg>
        <pc:cxnChg chg="mod">
          <ac:chgData name="Dmytro Rusanovskyy" userId="621f73b1-0084-4349-83c1-86917e0e3bb7" providerId="ADAL" clId="{97603C73-2907-4D47-A6FC-33B66207751B}" dt="2021-01-12T14:13:19.382" v="977" actId="478"/>
          <ac:cxnSpMkLst>
            <pc:docMk/>
            <pc:sldMk cId="2161009498" sldId="699"/>
            <ac:cxnSpMk id="60" creationId="{39A9A451-B287-4EBF-8E23-34082D551167}"/>
          </ac:cxnSpMkLst>
        </pc:cxnChg>
        <pc:cxnChg chg="mod">
          <ac:chgData name="Dmytro Rusanovskyy" userId="621f73b1-0084-4349-83c1-86917e0e3bb7" providerId="ADAL" clId="{97603C73-2907-4D47-A6FC-33B66207751B}" dt="2021-01-12T14:13:19.382" v="977" actId="478"/>
          <ac:cxnSpMkLst>
            <pc:docMk/>
            <pc:sldMk cId="2161009498" sldId="699"/>
            <ac:cxnSpMk id="62" creationId="{4E8CF4E7-337F-46B9-B973-A45828ECBB1D}"/>
          </ac:cxnSpMkLst>
        </pc:cxnChg>
      </pc:sldChg>
      <pc:sldChg chg="add del ord">
        <pc:chgData name="Dmytro Rusanovskyy" userId="621f73b1-0084-4349-83c1-86917e0e3bb7" providerId="ADAL" clId="{97603C73-2907-4D47-A6FC-33B66207751B}" dt="2021-01-12T14:31:33.221" v="1062" actId="47"/>
        <pc:sldMkLst>
          <pc:docMk/>
          <pc:sldMk cId="3919584767" sldId="700"/>
        </pc:sldMkLst>
      </pc:sldChg>
      <pc:sldChg chg="addSp delSp modSp add mod">
        <pc:chgData name="Dmytro Rusanovskyy" userId="621f73b1-0084-4349-83c1-86917e0e3bb7" providerId="ADAL" clId="{97603C73-2907-4D47-A6FC-33B66207751B}" dt="2021-01-12T14:45:06.134" v="1223" actId="1076"/>
        <pc:sldMkLst>
          <pc:docMk/>
          <pc:sldMk cId="2886586496" sldId="701"/>
        </pc:sldMkLst>
        <pc:spChg chg="mod">
          <ac:chgData name="Dmytro Rusanovskyy" userId="621f73b1-0084-4349-83c1-86917e0e3bb7" providerId="ADAL" clId="{97603C73-2907-4D47-A6FC-33B66207751B}" dt="2021-01-12T14:35:27.370" v="1215" actId="6549"/>
          <ac:spMkLst>
            <pc:docMk/>
            <pc:sldMk cId="2886586496" sldId="701"/>
            <ac:spMk id="38" creationId="{621F81B2-60D9-4846-80FC-C83B5EEAEA5A}"/>
          </ac:spMkLst>
        </pc:spChg>
        <pc:spChg chg="mod">
          <ac:chgData name="Dmytro Rusanovskyy" userId="621f73b1-0084-4349-83c1-86917e0e3bb7" providerId="ADAL" clId="{97603C73-2907-4D47-A6FC-33B66207751B}" dt="2021-01-12T14:32:47.611" v="1098" actId="20577"/>
          <ac:spMkLst>
            <pc:docMk/>
            <pc:sldMk cId="2886586496" sldId="701"/>
            <ac:spMk id="65" creationId="{FFC0721E-17AD-49BA-9308-1F46968272D7}"/>
          </ac:spMkLst>
        </pc:spChg>
        <pc:graphicFrameChg chg="add del mod">
          <ac:chgData name="Dmytro Rusanovskyy" userId="621f73b1-0084-4349-83c1-86917e0e3bb7" providerId="ADAL" clId="{97603C73-2907-4D47-A6FC-33B66207751B}" dt="2021-01-12T14:44:49.659" v="1221"/>
          <ac:graphicFrameMkLst>
            <pc:docMk/>
            <pc:sldMk cId="2886586496" sldId="701"/>
            <ac:graphicFrameMk id="2" creationId="{BF78261B-178A-4050-BB1C-BFFB40C22AFF}"/>
          </ac:graphicFrameMkLst>
        </pc:graphicFrameChg>
        <pc:graphicFrameChg chg="add mod">
          <ac:chgData name="Dmytro Rusanovskyy" userId="621f73b1-0084-4349-83c1-86917e0e3bb7" providerId="ADAL" clId="{97603C73-2907-4D47-A6FC-33B66207751B}" dt="2021-01-12T14:45:06.134" v="1223" actId="1076"/>
          <ac:graphicFrameMkLst>
            <pc:docMk/>
            <pc:sldMk cId="2886586496" sldId="701"/>
            <ac:graphicFrameMk id="3" creationId="{0F0E0959-6CC0-4115-8EE6-9B5EA779EEC1}"/>
          </ac:graphicFrameMkLst>
        </pc:graphicFrameChg>
        <pc:picChg chg="del mod">
          <ac:chgData name="Dmytro Rusanovskyy" userId="621f73b1-0084-4349-83c1-86917e0e3bb7" providerId="ADAL" clId="{97603C73-2907-4D47-A6FC-33B66207751B}" dt="2021-01-12T14:44:31.696" v="1217" actId="478"/>
          <ac:picMkLst>
            <pc:docMk/>
            <pc:sldMk cId="2886586496" sldId="701"/>
            <ac:picMk id="7" creationId="{A47F3C92-3D7D-4DED-AFB8-974DFA517F69}"/>
          </ac:picMkLst>
        </pc:picChg>
      </pc:sldChg>
      <pc:sldChg chg="add del">
        <pc:chgData name="Dmytro Rusanovskyy" userId="621f73b1-0084-4349-83c1-86917e0e3bb7" providerId="ADAL" clId="{97603C73-2907-4D47-A6FC-33B66207751B}" dt="2021-01-12T14:31:25.842" v="1060" actId="47"/>
        <pc:sldMkLst>
          <pc:docMk/>
          <pc:sldMk cId="4109000260" sldId="701"/>
        </pc:sldMkLst>
      </pc:sldChg>
      <pc:sldChg chg="addSp delSp modSp add mod">
        <pc:chgData name="Dmytro Rusanovskyy" userId="621f73b1-0084-4349-83c1-86917e0e3bb7" providerId="ADAL" clId="{97603C73-2907-4D47-A6FC-33B66207751B}" dt="2021-01-12T14:56:05.195" v="1435" actId="20577"/>
        <pc:sldMkLst>
          <pc:docMk/>
          <pc:sldMk cId="77660879" sldId="702"/>
        </pc:sldMkLst>
        <pc:spChg chg="add del mod">
          <ac:chgData name="Dmytro Rusanovskyy" userId="621f73b1-0084-4349-83c1-86917e0e3bb7" providerId="ADAL" clId="{97603C73-2907-4D47-A6FC-33B66207751B}" dt="2021-01-12T14:49:25.714" v="1253"/>
          <ac:spMkLst>
            <pc:docMk/>
            <pc:sldMk cId="77660879" sldId="702"/>
            <ac:spMk id="5" creationId="{C30CF39D-2DBA-46FF-B649-F58DC94F2325}"/>
          </ac:spMkLst>
        </pc:spChg>
        <pc:spChg chg="del">
          <ac:chgData name="Dmytro Rusanovskyy" userId="621f73b1-0084-4349-83c1-86917e0e3bb7" providerId="ADAL" clId="{97603C73-2907-4D47-A6FC-33B66207751B}" dt="2021-01-12T14:49:15.710" v="1251" actId="478"/>
          <ac:spMkLst>
            <pc:docMk/>
            <pc:sldMk cId="77660879" sldId="702"/>
            <ac:spMk id="6" creationId="{C48D6012-B602-4B25-B3A4-AE8E1F4562D9}"/>
          </ac:spMkLst>
        </pc:spChg>
        <pc:spChg chg="add del mod">
          <ac:chgData name="Dmytro Rusanovskyy" userId="621f73b1-0084-4349-83c1-86917e0e3bb7" providerId="ADAL" clId="{97603C73-2907-4D47-A6FC-33B66207751B}" dt="2021-01-12T14:50:10.623" v="1259"/>
          <ac:spMkLst>
            <pc:docMk/>
            <pc:sldMk cId="77660879" sldId="702"/>
            <ac:spMk id="10" creationId="{7974D1A4-5C88-498E-800D-5F4A2DBBCF55}"/>
          </ac:spMkLst>
        </pc:spChg>
        <pc:spChg chg="add del mod">
          <ac:chgData name="Dmytro Rusanovskyy" userId="621f73b1-0084-4349-83c1-86917e0e3bb7" providerId="ADAL" clId="{97603C73-2907-4D47-A6FC-33B66207751B}" dt="2021-01-12T14:50:31.907" v="1264"/>
          <ac:spMkLst>
            <pc:docMk/>
            <pc:sldMk cId="77660879" sldId="702"/>
            <ac:spMk id="33" creationId="{E4127CF7-7125-486B-8F11-9FDED4949B83}"/>
          </ac:spMkLst>
        </pc:spChg>
        <pc:spChg chg="add del mod">
          <ac:chgData name="Dmytro Rusanovskyy" userId="621f73b1-0084-4349-83c1-86917e0e3bb7" providerId="ADAL" clId="{97603C73-2907-4D47-A6FC-33B66207751B}" dt="2021-01-12T14:50:51.286" v="1268"/>
          <ac:spMkLst>
            <pc:docMk/>
            <pc:sldMk cId="77660879" sldId="702"/>
            <ac:spMk id="38" creationId="{99DAE6F8-1645-48E8-A6F7-EEE6AA8A6996}"/>
          </ac:spMkLst>
        </pc:spChg>
        <pc:spChg chg="add del mod">
          <ac:chgData name="Dmytro Rusanovskyy" userId="621f73b1-0084-4349-83c1-86917e0e3bb7" providerId="ADAL" clId="{97603C73-2907-4D47-A6FC-33B66207751B}" dt="2021-01-12T14:55:07.152" v="1389"/>
          <ac:spMkLst>
            <pc:docMk/>
            <pc:sldMk cId="77660879" sldId="702"/>
            <ac:spMk id="41" creationId="{AA0EBD5F-3A02-447E-A06A-722DDACE0DAA}"/>
          </ac:spMkLst>
        </pc:spChg>
        <pc:spChg chg="add mod">
          <ac:chgData name="Dmytro Rusanovskyy" userId="621f73b1-0084-4349-83c1-86917e0e3bb7" providerId="ADAL" clId="{97603C73-2907-4D47-A6FC-33B66207751B}" dt="2021-01-12T14:56:05.195" v="1435" actId="20577"/>
          <ac:spMkLst>
            <pc:docMk/>
            <pc:sldMk cId="77660879" sldId="702"/>
            <ac:spMk id="48" creationId="{FA13F841-9A7D-4C00-8F23-F0109F611A27}"/>
          </ac:spMkLst>
        </pc:spChg>
        <pc:spChg chg="mod">
          <ac:chgData name="Dmytro Rusanovskyy" userId="621f73b1-0084-4349-83c1-86917e0e3bb7" providerId="ADAL" clId="{97603C73-2907-4D47-A6FC-33B66207751B}" dt="2021-01-12T14:45:50.574" v="1249" actId="20577"/>
          <ac:spMkLst>
            <pc:docMk/>
            <pc:sldMk cId="77660879" sldId="702"/>
            <ac:spMk id="65" creationId="{FFC0721E-17AD-49BA-9308-1F46968272D7}"/>
          </ac:spMkLst>
        </pc:spChg>
        <pc:grpChg chg="del">
          <ac:chgData name="Dmytro Rusanovskyy" userId="621f73b1-0084-4349-83c1-86917e0e3bb7" providerId="ADAL" clId="{97603C73-2907-4D47-A6FC-33B66207751B}" dt="2021-01-12T14:45:57.694" v="1250" actId="478"/>
          <ac:grpSpMkLst>
            <pc:docMk/>
            <pc:sldMk cId="77660879" sldId="702"/>
            <ac:grpSpMk id="66" creationId="{23CA35FA-9C53-4801-BE80-BB0136BD72A5}"/>
          </ac:grpSpMkLst>
        </pc:grpChg>
        <pc:graphicFrameChg chg="add del mod">
          <ac:chgData name="Dmytro Rusanovskyy" userId="621f73b1-0084-4349-83c1-86917e0e3bb7" providerId="ADAL" clId="{97603C73-2907-4D47-A6FC-33B66207751B}" dt="2021-01-12T14:49:25.714" v="1253"/>
          <ac:graphicFrameMkLst>
            <pc:docMk/>
            <pc:sldMk cId="77660879" sldId="702"/>
            <ac:graphicFrameMk id="2" creationId="{B3CA20E8-6353-4F3E-AACD-2673C1E9D678}"/>
          </ac:graphicFrameMkLst>
        </pc:graphicFrameChg>
        <pc:graphicFrameChg chg="add del mod">
          <ac:chgData name="Dmytro Rusanovskyy" userId="621f73b1-0084-4349-83c1-86917e0e3bb7" providerId="ADAL" clId="{97603C73-2907-4D47-A6FC-33B66207751B}" dt="2021-01-12T14:49:25.714" v="1253"/>
          <ac:graphicFrameMkLst>
            <pc:docMk/>
            <pc:sldMk cId="77660879" sldId="702"/>
            <ac:graphicFrameMk id="3" creationId="{B8FE8409-D1E9-4FFD-8583-A3AB69A43D8B}"/>
          </ac:graphicFrameMkLst>
        </pc:graphicFrameChg>
        <pc:graphicFrameChg chg="add del mod">
          <ac:chgData name="Dmytro Rusanovskyy" userId="621f73b1-0084-4349-83c1-86917e0e3bb7" providerId="ADAL" clId="{97603C73-2907-4D47-A6FC-33B66207751B}" dt="2021-01-12T14:50:10.623" v="1259"/>
          <ac:graphicFrameMkLst>
            <pc:docMk/>
            <pc:sldMk cId="77660879" sldId="702"/>
            <ac:graphicFrameMk id="8" creationId="{B0683F06-77AA-4D00-94C0-B59A90D1C44C}"/>
          </ac:graphicFrameMkLst>
        </pc:graphicFrameChg>
        <pc:graphicFrameChg chg="add del mod">
          <ac:chgData name="Dmytro Rusanovskyy" userId="621f73b1-0084-4349-83c1-86917e0e3bb7" providerId="ADAL" clId="{97603C73-2907-4D47-A6FC-33B66207751B}" dt="2021-01-12T14:50:10.623" v="1259"/>
          <ac:graphicFrameMkLst>
            <pc:docMk/>
            <pc:sldMk cId="77660879" sldId="702"/>
            <ac:graphicFrameMk id="9" creationId="{D9DF39C4-1BE5-47A1-B484-F08796D20A79}"/>
          </ac:graphicFrameMkLst>
        </pc:graphicFrameChg>
        <pc:graphicFrameChg chg="add del mod">
          <ac:chgData name="Dmytro Rusanovskyy" userId="621f73b1-0084-4349-83c1-86917e0e3bb7" providerId="ADAL" clId="{97603C73-2907-4D47-A6FC-33B66207751B}" dt="2021-01-12T14:50:31.907" v="1264"/>
          <ac:graphicFrameMkLst>
            <pc:docMk/>
            <pc:sldMk cId="77660879" sldId="702"/>
            <ac:graphicFrameMk id="28" creationId="{0090E6D5-AB09-4C85-AF9A-47A1B191C9D5}"/>
          </ac:graphicFrameMkLst>
        </pc:graphicFrameChg>
        <pc:graphicFrameChg chg="add del mod">
          <ac:chgData name="Dmytro Rusanovskyy" userId="621f73b1-0084-4349-83c1-86917e0e3bb7" providerId="ADAL" clId="{97603C73-2907-4D47-A6FC-33B66207751B}" dt="2021-01-12T14:50:51.286" v="1268"/>
          <ac:graphicFrameMkLst>
            <pc:docMk/>
            <pc:sldMk cId="77660879" sldId="702"/>
            <ac:graphicFrameMk id="35" creationId="{73E14F2B-A549-42DE-8925-B4DA495D1354}"/>
          </ac:graphicFrameMkLst>
        </pc:graphicFrameChg>
        <pc:graphicFrameChg chg="add del mod">
          <ac:chgData name="Dmytro Rusanovskyy" userId="621f73b1-0084-4349-83c1-86917e0e3bb7" providerId="ADAL" clId="{97603C73-2907-4D47-A6FC-33B66207751B}" dt="2021-01-12T14:55:07.152" v="1389"/>
          <ac:graphicFrameMkLst>
            <pc:docMk/>
            <pc:sldMk cId="77660879" sldId="702"/>
            <ac:graphicFrameMk id="40" creationId="{EBEF805D-4043-4F0D-B5C3-1BD2F428CA9C}"/>
          </ac:graphicFrameMkLst>
        </pc:graphicFrameChg>
        <pc:picChg chg="add del mod">
          <ac:chgData name="Dmytro Rusanovskyy" userId="621f73b1-0084-4349-83c1-86917e0e3bb7" providerId="ADAL" clId="{97603C73-2907-4D47-A6FC-33B66207751B}" dt="2021-01-12T14:49:35.808" v="1257"/>
          <ac:picMkLst>
            <pc:docMk/>
            <pc:sldMk cId="77660879" sldId="702"/>
            <ac:picMk id="7" creationId="{898AFE60-AA6F-4EB4-8D33-B90CD41430ED}"/>
          </ac:picMkLst>
        </pc:picChg>
        <pc:picChg chg="add del mod">
          <ac:chgData name="Dmytro Rusanovskyy" userId="621f73b1-0084-4349-83c1-86917e0e3bb7" providerId="ADAL" clId="{97603C73-2907-4D47-A6FC-33B66207751B}" dt="2021-01-12T14:50:26.543" v="1262" actId="478"/>
          <ac:picMkLst>
            <pc:docMk/>
            <pc:sldMk cId="77660879" sldId="702"/>
            <ac:picMk id="27" creationId="{CFF09D44-D17F-422A-AB96-E380E089AAB4}"/>
          </ac:picMkLst>
        </pc:picChg>
        <pc:picChg chg="add del mod">
          <ac:chgData name="Dmytro Rusanovskyy" userId="621f73b1-0084-4349-83c1-86917e0e3bb7" providerId="ADAL" clId="{97603C73-2907-4D47-A6FC-33B66207751B}" dt="2021-01-12T14:55:02.040" v="1387" actId="478"/>
          <ac:picMkLst>
            <pc:docMk/>
            <pc:sldMk cId="77660879" sldId="702"/>
            <ac:picMk id="34" creationId="{1E9AE399-15B9-4CB1-8C5A-F738D90FFAFB}"/>
          </ac:picMkLst>
        </pc:picChg>
        <pc:picChg chg="add mod">
          <ac:chgData name="Dmytro Rusanovskyy" userId="621f73b1-0084-4349-83c1-86917e0e3bb7" providerId="ADAL" clId="{97603C73-2907-4D47-A6FC-33B66207751B}" dt="2021-01-12T14:55:38.227" v="1399" actId="14100"/>
          <ac:picMkLst>
            <pc:docMk/>
            <pc:sldMk cId="77660879" sldId="702"/>
            <ac:picMk id="39" creationId="{183E1CA7-E5B9-42BF-B6C2-BB0BE60D3D7B}"/>
          </ac:picMkLst>
        </pc:picChg>
        <pc:picChg chg="add mod">
          <ac:chgData name="Dmytro Rusanovskyy" userId="621f73b1-0084-4349-83c1-86917e0e3bb7" providerId="ADAL" clId="{97603C73-2907-4D47-A6FC-33B66207751B}" dt="2021-01-12T14:55:35.026" v="1398" actId="14100"/>
          <ac:picMkLst>
            <pc:docMk/>
            <pc:sldMk cId="77660879" sldId="702"/>
            <ac:picMk id="43" creationId="{195046AF-A3D7-4711-9A06-3451B6670CEC}"/>
          </ac:picMkLst>
        </pc:picChg>
        <pc:picChg chg="del">
          <ac:chgData name="Dmytro Rusanovskyy" userId="621f73b1-0084-4349-83c1-86917e0e3bb7" providerId="ADAL" clId="{97603C73-2907-4D47-A6FC-33B66207751B}" dt="2021-01-12T14:51:03.122" v="1271" actId="478"/>
          <ac:picMkLst>
            <pc:docMk/>
            <pc:sldMk cId="77660879" sldId="702"/>
            <ac:picMk id="72" creationId="{CADAB501-DD55-4108-BE70-15764FDFF7D9}"/>
          </ac:picMkLst>
        </pc:picChg>
        <pc:cxnChg chg="mod">
          <ac:chgData name="Dmytro Rusanovskyy" userId="621f73b1-0084-4349-83c1-86917e0e3bb7" providerId="ADAL" clId="{97603C73-2907-4D47-A6FC-33B66207751B}" dt="2021-01-12T14:45:57.694" v="1250" actId="478"/>
          <ac:cxnSpMkLst>
            <pc:docMk/>
            <pc:sldMk cId="77660879" sldId="702"/>
            <ac:cxnSpMk id="36" creationId="{5DE2C9D7-E7F3-47FE-8D22-CFDC295646C4}"/>
          </ac:cxnSpMkLst>
        </pc:cxnChg>
        <pc:cxnChg chg="mod">
          <ac:chgData name="Dmytro Rusanovskyy" userId="621f73b1-0084-4349-83c1-86917e0e3bb7" providerId="ADAL" clId="{97603C73-2907-4D47-A6FC-33B66207751B}" dt="2021-01-12T14:45:57.694" v="1250" actId="478"/>
          <ac:cxnSpMkLst>
            <pc:docMk/>
            <pc:sldMk cId="77660879" sldId="702"/>
            <ac:cxnSpMk id="37" creationId="{1FA7B7B8-9B59-45C4-8DD7-A5F920F58FD3}"/>
          </ac:cxnSpMkLst>
        </pc:cxnChg>
        <pc:cxnChg chg="mod">
          <ac:chgData name="Dmytro Rusanovskyy" userId="621f73b1-0084-4349-83c1-86917e0e3bb7" providerId="ADAL" clId="{97603C73-2907-4D47-A6FC-33B66207751B}" dt="2021-01-12T14:45:57.694" v="1250" actId="478"/>
          <ac:cxnSpMkLst>
            <pc:docMk/>
            <pc:sldMk cId="77660879" sldId="702"/>
            <ac:cxnSpMk id="42" creationId="{BFF8A6D1-2D6A-42CD-8999-AB30D571F551}"/>
          </ac:cxnSpMkLst>
        </pc:cxnChg>
        <pc:cxnChg chg="mod">
          <ac:chgData name="Dmytro Rusanovskyy" userId="621f73b1-0084-4349-83c1-86917e0e3bb7" providerId="ADAL" clId="{97603C73-2907-4D47-A6FC-33B66207751B}" dt="2021-01-12T14:45:57.694" v="1250" actId="478"/>
          <ac:cxnSpMkLst>
            <pc:docMk/>
            <pc:sldMk cId="77660879" sldId="702"/>
            <ac:cxnSpMk id="60" creationId="{39A9A451-B287-4EBF-8E23-34082D551167}"/>
          </ac:cxnSpMkLst>
        </pc:cxnChg>
        <pc:cxnChg chg="mod">
          <ac:chgData name="Dmytro Rusanovskyy" userId="621f73b1-0084-4349-83c1-86917e0e3bb7" providerId="ADAL" clId="{97603C73-2907-4D47-A6FC-33B66207751B}" dt="2021-01-12T14:45:57.694" v="1250" actId="478"/>
          <ac:cxnSpMkLst>
            <pc:docMk/>
            <pc:sldMk cId="77660879" sldId="702"/>
            <ac:cxnSpMk id="62" creationId="{4E8CF4E7-337F-46B9-B973-A45828ECBB1D}"/>
          </ac:cxnSpMkLst>
        </pc:cxnChg>
      </pc:sldChg>
      <pc:sldChg chg="modSp add mod">
        <pc:chgData name="Dmytro Rusanovskyy" userId="621f73b1-0084-4349-83c1-86917e0e3bb7" providerId="ADAL" clId="{97603C73-2907-4D47-A6FC-33B66207751B}" dt="2021-01-12T17:03:31.828" v="3927" actId="6549"/>
        <pc:sldMkLst>
          <pc:docMk/>
          <pc:sldMk cId="898229867" sldId="703"/>
        </pc:sldMkLst>
        <pc:spChg chg="mod">
          <ac:chgData name="Dmytro Rusanovskyy" userId="621f73b1-0084-4349-83c1-86917e0e3bb7" providerId="ADAL" clId="{97603C73-2907-4D47-A6FC-33B66207751B}" dt="2021-01-12T15:54:35.731" v="2502" actId="20577"/>
          <ac:spMkLst>
            <pc:docMk/>
            <pc:sldMk cId="898229867" sldId="703"/>
            <ac:spMk id="2" creationId="{E5945FE2-A4D2-4AB0-BD6D-A5339135C93F}"/>
          </ac:spMkLst>
        </pc:spChg>
        <pc:spChg chg="mod">
          <ac:chgData name="Dmytro Rusanovskyy" userId="621f73b1-0084-4349-83c1-86917e0e3bb7" providerId="ADAL" clId="{97603C73-2907-4D47-A6FC-33B66207751B}" dt="2021-01-12T17:03:31.828" v="3927" actId="6549"/>
          <ac:spMkLst>
            <pc:docMk/>
            <pc:sldMk cId="898229867" sldId="703"/>
            <ac:spMk id="3" creationId="{EC7E25A7-259D-427E-BE6D-0BD6C72A55A3}"/>
          </ac:spMkLst>
        </pc:spChg>
      </pc:sldChg>
      <pc:sldChg chg="add del">
        <pc:chgData name="Dmytro Rusanovskyy" userId="621f73b1-0084-4349-83c1-86917e0e3bb7" providerId="ADAL" clId="{97603C73-2907-4D47-A6FC-33B66207751B}" dt="2021-01-12T15:38:30.635" v="2101"/>
        <pc:sldMkLst>
          <pc:docMk/>
          <pc:sldMk cId="736421224" sldId="704"/>
        </pc:sldMkLst>
      </pc:sldChg>
      <pc:sldChg chg="modSp add mod">
        <pc:chgData name="Dmytro Rusanovskyy" userId="621f73b1-0084-4349-83c1-86917e0e3bb7" providerId="ADAL" clId="{97603C73-2907-4D47-A6FC-33B66207751B}" dt="2021-01-12T16:20:31.688" v="3682" actId="6549"/>
        <pc:sldMkLst>
          <pc:docMk/>
          <pc:sldMk cId="1990628756" sldId="704"/>
        </pc:sldMkLst>
        <pc:spChg chg="mod">
          <ac:chgData name="Dmytro Rusanovskyy" userId="621f73b1-0084-4349-83c1-86917e0e3bb7" providerId="ADAL" clId="{97603C73-2907-4D47-A6FC-33B66207751B}" dt="2021-01-12T16:20:31.688" v="3682" actId="6549"/>
          <ac:spMkLst>
            <pc:docMk/>
            <pc:sldMk cId="1990628756" sldId="704"/>
            <ac:spMk id="2" creationId="{E5945FE2-A4D2-4AB0-BD6D-A5339135C93F}"/>
          </ac:spMkLst>
        </pc:spChg>
        <pc:spChg chg="mod">
          <ac:chgData name="Dmytro Rusanovskyy" userId="621f73b1-0084-4349-83c1-86917e0e3bb7" providerId="ADAL" clId="{97603C73-2907-4D47-A6FC-33B66207751B}" dt="2021-01-12T16:20:22.234" v="3681" actId="20577"/>
          <ac:spMkLst>
            <pc:docMk/>
            <pc:sldMk cId="1990628756" sldId="704"/>
            <ac:spMk id="3" creationId="{EC7E25A7-259D-427E-BE6D-0BD6C72A55A3}"/>
          </ac:spMkLst>
        </pc:spChg>
      </pc:sldChg>
      <pc:sldChg chg="addSp delSp modSp add del mod">
        <pc:chgData name="Dmytro Rusanovskyy" userId="621f73b1-0084-4349-83c1-86917e0e3bb7" providerId="ADAL" clId="{97603C73-2907-4D47-A6FC-33B66207751B}" dt="2021-01-12T15:38:27.192" v="2099" actId="2696"/>
        <pc:sldMkLst>
          <pc:docMk/>
          <pc:sldMk cId="3279567430" sldId="704"/>
        </pc:sldMkLst>
        <pc:spChg chg="mod">
          <ac:chgData name="Dmytro Rusanovskyy" userId="621f73b1-0084-4349-83c1-86917e0e3bb7" providerId="ADAL" clId="{97603C73-2907-4D47-A6FC-33B66207751B}" dt="2021-01-12T15:03:35.272" v="1631" actId="20577"/>
          <ac:spMkLst>
            <pc:docMk/>
            <pc:sldMk cId="3279567430" sldId="704"/>
            <ac:spMk id="2" creationId="{E5945FE2-A4D2-4AB0-BD6D-A5339135C93F}"/>
          </ac:spMkLst>
        </pc:spChg>
        <pc:spChg chg="mod">
          <ac:chgData name="Dmytro Rusanovskyy" userId="621f73b1-0084-4349-83c1-86917e0e3bb7" providerId="ADAL" clId="{97603C73-2907-4D47-A6FC-33B66207751B}" dt="2021-01-12T15:12:40.082" v="1797" actId="207"/>
          <ac:spMkLst>
            <pc:docMk/>
            <pc:sldMk cId="3279567430" sldId="704"/>
            <ac:spMk id="3" creationId="{EC7E25A7-259D-427E-BE6D-0BD6C72A55A3}"/>
          </ac:spMkLst>
        </pc:spChg>
        <pc:spChg chg="add del">
          <ac:chgData name="Dmytro Rusanovskyy" userId="621f73b1-0084-4349-83c1-86917e0e3bb7" providerId="ADAL" clId="{97603C73-2907-4D47-A6FC-33B66207751B}" dt="2021-01-12T15:04:01.562" v="1638" actId="478"/>
          <ac:spMkLst>
            <pc:docMk/>
            <pc:sldMk cId="3279567430" sldId="704"/>
            <ac:spMk id="4" creationId="{21F74C7A-6B54-4885-AE5D-B448B194EC1A}"/>
          </ac:spMkLst>
        </pc:spChg>
        <pc:spChg chg="del">
          <ac:chgData name="Dmytro Rusanovskyy" userId="621f73b1-0084-4349-83c1-86917e0e3bb7" providerId="ADAL" clId="{97603C73-2907-4D47-A6FC-33B66207751B}" dt="2021-01-12T15:04:16.521" v="1642" actId="478"/>
          <ac:spMkLst>
            <pc:docMk/>
            <pc:sldMk cId="3279567430" sldId="704"/>
            <ac:spMk id="18" creationId="{D9DD7CB0-56B7-464F-84FD-E68055B47C5B}"/>
          </ac:spMkLst>
        </pc:spChg>
        <pc:grpChg chg="del">
          <ac:chgData name="Dmytro Rusanovskyy" userId="621f73b1-0084-4349-83c1-86917e0e3bb7" providerId="ADAL" clId="{97603C73-2907-4D47-A6FC-33B66207751B}" dt="2021-01-12T15:04:13.880" v="1641" actId="478"/>
          <ac:grpSpMkLst>
            <pc:docMk/>
            <pc:sldMk cId="3279567430" sldId="704"/>
            <ac:grpSpMk id="8" creationId="{2DCF4A2D-F333-415D-A189-40A25815D10A}"/>
          </ac:grpSpMkLst>
        </pc:grpChg>
        <pc:picChg chg="del">
          <ac:chgData name="Dmytro Rusanovskyy" userId="621f73b1-0084-4349-83c1-86917e0e3bb7" providerId="ADAL" clId="{97603C73-2907-4D47-A6FC-33B66207751B}" dt="2021-01-12T15:03:50.567" v="1635" actId="478"/>
          <ac:picMkLst>
            <pc:docMk/>
            <pc:sldMk cId="3279567430" sldId="704"/>
            <ac:picMk id="5" creationId="{2766634E-AD67-40BD-BD22-ACA5945EA7DF}"/>
          </ac:picMkLst>
        </pc:picChg>
        <pc:picChg chg="del">
          <ac:chgData name="Dmytro Rusanovskyy" userId="621f73b1-0084-4349-83c1-86917e0e3bb7" providerId="ADAL" clId="{97603C73-2907-4D47-A6FC-33B66207751B}" dt="2021-01-12T15:04:10.758" v="1640" actId="478"/>
          <ac:picMkLst>
            <pc:docMk/>
            <pc:sldMk cId="3279567430" sldId="704"/>
            <ac:picMk id="7" creationId="{577381AC-74E7-4B4F-9FD4-80BA0B9A7C55}"/>
          </ac:picMkLst>
        </pc:picChg>
        <pc:cxnChg chg="del">
          <ac:chgData name="Dmytro Rusanovskyy" userId="621f73b1-0084-4349-83c1-86917e0e3bb7" providerId="ADAL" clId="{97603C73-2907-4D47-A6FC-33B66207751B}" dt="2021-01-12T15:03:51.944" v="1636" actId="478"/>
          <ac:cxnSpMkLst>
            <pc:docMk/>
            <pc:sldMk cId="3279567430" sldId="704"/>
            <ac:cxnSpMk id="6" creationId="{A877FA09-2ED1-47A8-B6E5-4AAECFDA534A}"/>
          </ac:cxnSpMkLst>
        </pc:cxnChg>
      </pc:sldChg>
      <pc:sldChg chg="add del">
        <pc:chgData name="Dmytro Rusanovskyy" userId="621f73b1-0084-4349-83c1-86917e0e3bb7" providerId="ADAL" clId="{97603C73-2907-4D47-A6FC-33B66207751B}" dt="2021-01-12T15:39:10.053" v="2106" actId="47"/>
        <pc:sldMkLst>
          <pc:docMk/>
          <pc:sldMk cId="2241668418" sldId="705"/>
        </pc:sldMkLst>
      </pc:sldChg>
      <pc:sldChg chg="modSp add del mod">
        <pc:chgData name="Dmytro Rusanovskyy" userId="621f73b1-0084-4349-83c1-86917e0e3bb7" providerId="ADAL" clId="{97603C73-2907-4D47-A6FC-33B66207751B}" dt="2021-01-12T15:38:27.192" v="2099" actId="2696"/>
        <pc:sldMkLst>
          <pc:docMk/>
          <pc:sldMk cId="3520236027" sldId="705"/>
        </pc:sldMkLst>
        <pc:spChg chg="mod">
          <ac:chgData name="Dmytro Rusanovskyy" userId="621f73b1-0084-4349-83c1-86917e0e3bb7" providerId="ADAL" clId="{97603C73-2907-4D47-A6FC-33B66207751B}" dt="2021-01-12T15:13:57.595" v="1799" actId="20577"/>
          <ac:spMkLst>
            <pc:docMk/>
            <pc:sldMk cId="3520236027" sldId="705"/>
            <ac:spMk id="2" creationId="{77087924-0299-4564-8678-75E56D5A3628}"/>
          </ac:spMkLst>
        </pc:spChg>
        <pc:spChg chg="mod">
          <ac:chgData name="Dmytro Rusanovskyy" userId="621f73b1-0084-4349-83c1-86917e0e3bb7" providerId="ADAL" clId="{97603C73-2907-4D47-A6FC-33B66207751B}" dt="2021-01-12T15:24:50.377" v="2085" actId="6549"/>
          <ac:spMkLst>
            <pc:docMk/>
            <pc:sldMk cId="3520236027" sldId="705"/>
            <ac:spMk id="6" creationId="{C48D6012-B602-4B25-B3A4-AE8E1F4562D9}"/>
          </ac:spMkLst>
        </pc:spChg>
      </pc:sldChg>
      <pc:sldChg chg="add del">
        <pc:chgData name="Dmytro Rusanovskyy" userId="621f73b1-0084-4349-83c1-86917e0e3bb7" providerId="ADAL" clId="{97603C73-2907-4D47-A6FC-33B66207751B}" dt="2021-01-12T15:38:30.635" v="2101"/>
        <pc:sldMkLst>
          <pc:docMk/>
          <pc:sldMk cId="4235077571" sldId="705"/>
        </pc:sldMkLst>
      </pc:sldChg>
      <pc:sldChg chg="addSp delSp modSp add mod">
        <pc:chgData name="Dmytro Rusanovskyy" userId="621f73b1-0084-4349-83c1-86917e0e3bb7" providerId="ADAL" clId="{97603C73-2907-4D47-A6FC-33B66207751B}" dt="2021-01-12T16:28:49.657" v="3893" actId="1076"/>
        <pc:sldMkLst>
          <pc:docMk/>
          <pc:sldMk cId="3550170846" sldId="706"/>
        </pc:sldMkLst>
        <pc:spChg chg="mod">
          <ac:chgData name="Dmytro Rusanovskyy" userId="621f73b1-0084-4349-83c1-86917e0e3bb7" providerId="ADAL" clId="{97603C73-2907-4D47-A6FC-33B66207751B}" dt="2021-01-12T15:26:59.293" v="2090" actId="20577"/>
          <ac:spMkLst>
            <pc:docMk/>
            <pc:sldMk cId="3550170846" sldId="706"/>
            <ac:spMk id="38" creationId="{621F81B2-60D9-4846-80FC-C83B5EEAEA5A}"/>
          </ac:spMkLst>
        </pc:spChg>
        <pc:spChg chg="mod">
          <ac:chgData name="Dmytro Rusanovskyy" userId="621f73b1-0084-4349-83c1-86917e0e3bb7" providerId="ADAL" clId="{97603C73-2907-4D47-A6FC-33B66207751B}" dt="2021-01-12T15:26:55.342" v="2089" actId="20577"/>
          <ac:spMkLst>
            <pc:docMk/>
            <pc:sldMk cId="3550170846" sldId="706"/>
            <ac:spMk id="65" creationId="{FFC0721E-17AD-49BA-9308-1F46968272D7}"/>
          </ac:spMkLst>
        </pc:spChg>
        <pc:graphicFrameChg chg="add del mod">
          <ac:chgData name="Dmytro Rusanovskyy" userId="621f73b1-0084-4349-83c1-86917e0e3bb7" providerId="ADAL" clId="{97603C73-2907-4D47-A6FC-33B66207751B}" dt="2021-01-12T15:38:04.814" v="2095"/>
          <ac:graphicFrameMkLst>
            <pc:docMk/>
            <pc:sldMk cId="3550170846" sldId="706"/>
            <ac:graphicFrameMk id="2" creationId="{3BE79032-915F-46F4-9225-5B481A4E5CBA}"/>
          </ac:graphicFrameMkLst>
        </pc:graphicFrameChg>
        <pc:graphicFrameChg chg="add del mod">
          <ac:chgData name="Dmytro Rusanovskyy" userId="621f73b1-0084-4349-83c1-86917e0e3bb7" providerId="ADAL" clId="{97603C73-2907-4D47-A6FC-33B66207751B}" dt="2021-01-12T16:28:32.842" v="3889" actId="478"/>
          <ac:graphicFrameMkLst>
            <pc:docMk/>
            <pc:sldMk cId="3550170846" sldId="706"/>
            <ac:graphicFrameMk id="3" creationId="{646C3780-2260-40DD-AD46-2BBA3E246B6B}"/>
          </ac:graphicFrameMkLst>
        </pc:graphicFrameChg>
        <pc:graphicFrameChg chg="add del mod">
          <ac:chgData name="Dmytro Rusanovskyy" userId="621f73b1-0084-4349-83c1-86917e0e3bb7" providerId="ADAL" clId="{97603C73-2907-4D47-A6FC-33B66207751B}" dt="2021-01-12T16:28:39" v="3891"/>
          <ac:graphicFrameMkLst>
            <pc:docMk/>
            <pc:sldMk cId="3550170846" sldId="706"/>
            <ac:graphicFrameMk id="5" creationId="{A8AE2A39-BF10-4E10-B00B-B2C952364043}"/>
          </ac:graphicFrameMkLst>
        </pc:graphicFrameChg>
        <pc:graphicFrameChg chg="add mod">
          <ac:chgData name="Dmytro Rusanovskyy" userId="621f73b1-0084-4349-83c1-86917e0e3bb7" providerId="ADAL" clId="{97603C73-2907-4D47-A6FC-33B66207751B}" dt="2021-01-12T16:28:49.657" v="3893" actId="1076"/>
          <ac:graphicFrameMkLst>
            <pc:docMk/>
            <pc:sldMk cId="3550170846" sldId="706"/>
            <ac:graphicFrameMk id="6" creationId="{3D9092CE-DFCB-46E3-AF75-63A534C92D76}"/>
          </ac:graphicFrameMkLst>
        </pc:graphicFrameChg>
        <pc:picChg chg="add del">
          <ac:chgData name="Dmytro Rusanovskyy" userId="621f73b1-0084-4349-83c1-86917e0e3bb7" providerId="ADAL" clId="{97603C73-2907-4D47-A6FC-33B66207751B}" dt="2021-01-12T15:37:59.924" v="2093" actId="478"/>
          <ac:picMkLst>
            <pc:docMk/>
            <pc:sldMk cId="3550170846" sldId="706"/>
            <ac:picMk id="7" creationId="{A47F3C92-3D7D-4DED-AFB8-974DFA517F69}"/>
          </ac:picMkLst>
        </pc:picChg>
      </pc:sldChg>
      <pc:sldChg chg="addSp delSp modSp add mod">
        <pc:chgData name="Dmytro Rusanovskyy" userId="621f73b1-0084-4349-83c1-86917e0e3bb7" providerId="ADAL" clId="{97603C73-2907-4D47-A6FC-33B66207751B}" dt="2021-01-12T15:40:58.875" v="2118" actId="20577"/>
        <pc:sldMkLst>
          <pc:docMk/>
          <pc:sldMk cId="1063923979" sldId="707"/>
        </pc:sldMkLst>
        <pc:spChg chg="mod">
          <ac:chgData name="Dmytro Rusanovskyy" userId="621f73b1-0084-4349-83c1-86917e0e3bb7" providerId="ADAL" clId="{97603C73-2907-4D47-A6FC-33B66207751B}" dt="2021-01-12T15:40:58.875" v="2118" actId="20577"/>
          <ac:spMkLst>
            <pc:docMk/>
            <pc:sldMk cId="1063923979" sldId="707"/>
            <ac:spMk id="65" creationId="{FFC0721E-17AD-49BA-9308-1F46968272D7}"/>
          </ac:spMkLst>
        </pc:spChg>
        <pc:graphicFrameChg chg="add del mod">
          <ac:chgData name="Dmytro Rusanovskyy" userId="621f73b1-0084-4349-83c1-86917e0e3bb7" providerId="ADAL" clId="{97603C73-2907-4D47-A6FC-33B66207751B}" dt="2021-01-12T15:40:23.243" v="2110"/>
          <ac:graphicFrameMkLst>
            <pc:docMk/>
            <pc:sldMk cId="1063923979" sldId="707"/>
            <ac:graphicFrameMk id="2" creationId="{849CC9E9-1F53-478F-969D-24BE2B126F4A}"/>
          </ac:graphicFrameMkLst>
        </pc:graphicFrameChg>
        <pc:graphicFrameChg chg="add mod">
          <ac:chgData name="Dmytro Rusanovskyy" userId="621f73b1-0084-4349-83c1-86917e0e3bb7" providerId="ADAL" clId="{97603C73-2907-4D47-A6FC-33B66207751B}" dt="2021-01-12T15:40:46.593" v="2117" actId="14100"/>
          <ac:graphicFrameMkLst>
            <pc:docMk/>
            <pc:sldMk cId="1063923979" sldId="707"/>
            <ac:graphicFrameMk id="3" creationId="{09ECC75F-0DD2-4F8B-A1CC-BEBBAB5ADE41}"/>
          </ac:graphicFrameMkLst>
        </pc:graphicFrameChg>
        <pc:picChg chg="del">
          <ac:chgData name="Dmytro Rusanovskyy" userId="621f73b1-0084-4349-83c1-86917e0e3bb7" providerId="ADAL" clId="{97603C73-2907-4D47-A6FC-33B66207751B}" dt="2021-01-12T15:40:17.956" v="2108" actId="478"/>
          <ac:picMkLst>
            <pc:docMk/>
            <pc:sldMk cId="1063923979" sldId="707"/>
            <ac:picMk id="43" creationId="{195046AF-A3D7-4711-9A06-3451B6670CEC}"/>
          </ac:picMkLst>
        </pc:picChg>
      </pc:sldChg>
      <pc:sldChg chg="modSp add mod">
        <pc:chgData name="Dmytro Rusanovskyy" userId="621f73b1-0084-4349-83c1-86917e0e3bb7" providerId="ADAL" clId="{97603C73-2907-4D47-A6FC-33B66207751B}" dt="2021-01-12T15:48:47.299" v="2492" actId="6549"/>
        <pc:sldMkLst>
          <pc:docMk/>
          <pc:sldMk cId="1590832949" sldId="708"/>
        </pc:sldMkLst>
        <pc:spChg chg="mod">
          <ac:chgData name="Dmytro Rusanovskyy" userId="621f73b1-0084-4349-83c1-86917e0e3bb7" providerId="ADAL" clId="{97603C73-2907-4D47-A6FC-33B66207751B}" dt="2021-01-12T15:42:48.886" v="2137" actId="20577"/>
          <ac:spMkLst>
            <pc:docMk/>
            <pc:sldMk cId="1590832949" sldId="708"/>
            <ac:spMk id="2" creationId="{E5945FE2-A4D2-4AB0-BD6D-A5339135C93F}"/>
          </ac:spMkLst>
        </pc:spChg>
        <pc:spChg chg="mod">
          <ac:chgData name="Dmytro Rusanovskyy" userId="621f73b1-0084-4349-83c1-86917e0e3bb7" providerId="ADAL" clId="{97603C73-2907-4D47-A6FC-33B66207751B}" dt="2021-01-12T15:48:47.299" v="2492" actId="6549"/>
          <ac:spMkLst>
            <pc:docMk/>
            <pc:sldMk cId="1590832949" sldId="708"/>
            <ac:spMk id="3" creationId="{EC7E25A7-259D-427E-BE6D-0BD6C72A55A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jvet-experts.org/doc_end_user/current_document.php?id=10640" TargetMode="External"/><Relationship Id="rId2" Type="http://schemas.openxmlformats.org/officeDocument/2006/relationships/hyperlink" Target="https://jvet-experts.org/doc_end_user/current_document.php?id=10638" TargetMode="External"/><Relationship Id="rId1" Type="http://schemas.openxmlformats.org/officeDocument/2006/relationships/slideLayout" Target="../slideLayouts/slideLayout4.xml"/><Relationship Id="rId4" Type="http://schemas.openxmlformats.org/officeDocument/2006/relationships/hyperlink" Target="https://jvet-experts.org/doc_end_user/current_document.php?id=10644"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package" Target="../embeddings/Microsoft_Excel_Worksheet.xlsx"/><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package" Target="../embeddings/Microsoft_Excel_Worksheet1.xlsx"/><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image" Target="../media/image5.emf"/><Relationship Id="rId1" Type="http://schemas.openxmlformats.org/officeDocument/2006/relationships/slideLayout" Target="../slideLayouts/slideLayout6.xml"/><Relationship Id="rId4"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667625" y="2698030"/>
            <a:ext cx="7754784" cy="1461939"/>
          </a:xfrm>
        </p:spPr>
        <p:txBody>
          <a:bodyPr/>
          <a:lstStyle/>
          <a:p>
            <a:r>
              <a:rPr lang="en-US" sz="3000" dirty="0"/>
              <a:t>JVET-U0066: </a:t>
            </a:r>
            <a:br>
              <a:rPr lang="en-US" sz="3000" dirty="0"/>
            </a:br>
            <a:r>
              <a:rPr lang="fr-FR" sz="3000" dirty="0"/>
              <a:t>CE-3.5 and CE-3.6: Combination of CE-1.2, CE-1.4/1.5 and CE-1.3</a:t>
            </a:r>
            <a:endParaRPr lang="en-US" sz="30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a:xfrm>
            <a:off x="667625" y="4356888"/>
            <a:ext cx="7754785" cy="1201668"/>
          </a:xfrm>
        </p:spPr>
        <p:txBody>
          <a:bodyPr/>
          <a:lstStyle/>
          <a:p>
            <a:r>
              <a:rPr lang="en-US" sz="2000" dirty="0"/>
              <a:t>D. Rusanovskyy, L. P. Van, M. Coban, M. Karczewicz (Qualcomm)</a:t>
            </a:r>
          </a:p>
        </p:txBody>
      </p:sp>
      <p:sp>
        <p:nvSpPr>
          <p:cNvPr id="2" name="Text Placeholder 1">
            <a:extLst>
              <a:ext uri="{FF2B5EF4-FFF2-40B4-BE49-F238E27FC236}">
                <a16:creationId xmlns:a16="http://schemas.microsoft.com/office/drawing/2014/main" id="{5D7A004E-C228-4745-8818-34236680C1A8}"/>
              </a:ext>
            </a:extLst>
          </p:cNvPr>
          <p:cNvSpPr>
            <a:spLocks noGrp="1"/>
          </p:cNvSpPr>
          <p:nvPr>
            <p:ph type="body" sz="quarter" idx="11"/>
          </p:nvPr>
        </p:nvSpPr>
        <p:spPr/>
        <p:txBody>
          <a:bodyPr/>
          <a:lstStyle/>
          <a:p>
            <a:r>
              <a:rPr lang="en-US" dirty="0"/>
              <a:t>@</a:t>
            </a:r>
            <a:r>
              <a:rPr lang="en-US" dirty="0" err="1"/>
              <a:t>qualcomm</a:t>
            </a:r>
            <a:endParaRPr lang="en-US" dirty="0"/>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01/2/2021</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US" dirty="0"/>
              <a:t>AV</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945FE2-A4D2-4AB0-BD6D-A5339135C93F}"/>
              </a:ext>
            </a:extLst>
          </p:cNvPr>
          <p:cNvSpPr>
            <a:spLocks noGrp="1"/>
          </p:cNvSpPr>
          <p:nvPr>
            <p:ph type="title"/>
          </p:nvPr>
        </p:nvSpPr>
        <p:spPr/>
        <p:txBody>
          <a:bodyPr/>
          <a:lstStyle/>
          <a:p>
            <a:r>
              <a:rPr lang="en-US" dirty="0"/>
              <a:t>Simulation results</a:t>
            </a:r>
          </a:p>
        </p:txBody>
      </p:sp>
      <p:sp>
        <p:nvSpPr>
          <p:cNvPr id="3" name="Subtitle 2">
            <a:extLst>
              <a:ext uri="{FF2B5EF4-FFF2-40B4-BE49-F238E27FC236}">
                <a16:creationId xmlns:a16="http://schemas.microsoft.com/office/drawing/2014/main" id="{EC7E25A7-259D-427E-BE6D-0BD6C72A55A3}"/>
              </a:ext>
            </a:extLst>
          </p:cNvPr>
          <p:cNvSpPr>
            <a:spLocks noGrp="1"/>
          </p:cNvSpPr>
          <p:nvPr>
            <p:ph type="subTitle" idx="1"/>
          </p:nvPr>
        </p:nvSpPr>
        <p:spPr>
          <a:xfrm>
            <a:off x="479793" y="1206725"/>
            <a:ext cx="11202619" cy="4682642"/>
          </a:xfrm>
        </p:spPr>
        <p:txBody>
          <a:bodyPr/>
          <a:lstStyle/>
          <a:p>
            <a:pPr marL="342900" indent="-342900">
              <a:buFont typeface="Arial" panose="020B0604020202020204" pitchFamily="34" charset="0"/>
              <a:buChar char="•"/>
            </a:pPr>
            <a:r>
              <a:rPr lang="en-US" dirty="0"/>
              <a:t>Simulation according to HBD/HBR CTC, JVET-T2018</a:t>
            </a:r>
          </a:p>
          <a:p>
            <a:pPr marL="342900" indent="-342900">
              <a:buFont typeface="Arial" panose="020B0604020202020204" pitchFamily="34" charset="0"/>
              <a:buChar char="•"/>
            </a:pPr>
            <a:r>
              <a:rPr lang="en-US" dirty="0"/>
              <a:t>CE-3.5 CE results.</a:t>
            </a:r>
          </a:p>
          <a:p>
            <a:pPr marL="342900" indent="-342900">
              <a:buFont typeface="Arial" panose="020B0604020202020204" pitchFamily="34" charset="0"/>
              <a:buChar char="•"/>
            </a:pPr>
            <a:r>
              <a:rPr lang="en-US" dirty="0"/>
              <a:t>CE-3.5-related (JVET-U0070) results.</a:t>
            </a:r>
          </a:p>
          <a:p>
            <a:pPr marL="342900" indent="-342900">
              <a:buFont typeface="Arial" panose="020B0604020202020204" pitchFamily="34" charset="0"/>
              <a:buChar char="•"/>
            </a:pPr>
            <a:r>
              <a:rPr lang="en-US" dirty="0"/>
              <a:t>CE-3.6 CE results.</a:t>
            </a:r>
          </a:p>
          <a:p>
            <a:pPr marL="342900" indent="-342900">
              <a:buFont typeface="Arial" panose="020B0604020202020204" pitchFamily="34" charset="0"/>
              <a:buChar char="•"/>
            </a:pPr>
            <a:r>
              <a:rPr lang="en-US" dirty="0"/>
              <a:t>Qualcomm thanks Kwai and Sharp for cross-check of said tests. </a:t>
            </a:r>
          </a:p>
          <a:p>
            <a:r>
              <a:rPr lang="en-US" dirty="0"/>
              <a:t>	-  Kwai cross-check of</a:t>
            </a:r>
            <a:r>
              <a:rPr lang="en-US" b="0" i="0" dirty="0">
                <a:effectLst/>
                <a:latin typeface="Arial" panose="020B0604020202020204" pitchFamily="34" charset="0"/>
              </a:rPr>
              <a:t> CE-3.5 and CE3.6 is available in </a:t>
            </a:r>
            <a:r>
              <a:rPr lang="en-US" b="0" i="0" dirty="0">
                <a:effectLst/>
                <a:latin typeface="Arial" panose="020B0604020202020204" pitchFamily="34" charset="0"/>
                <a:hlinkClick r:id="rId2"/>
              </a:rPr>
              <a:t>JVET-U0111</a:t>
            </a:r>
            <a:r>
              <a:rPr lang="en-US" b="0" i="0" dirty="0">
                <a:effectLst/>
                <a:latin typeface="Arial" panose="020B0604020202020204" pitchFamily="34" charset="0"/>
              </a:rPr>
              <a:t>.</a:t>
            </a:r>
            <a:endParaRPr lang="en-US" dirty="0"/>
          </a:p>
          <a:p>
            <a:r>
              <a:rPr lang="en-US" dirty="0"/>
              <a:t>	-  Kwai cross-check of</a:t>
            </a:r>
            <a:r>
              <a:rPr lang="en-US" b="0" i="0" dirty="0">
                <a:effectLst/>
                <a:latin typeface="Arial" panose="020B0604020202020204" pitchFamily="34" charset="0"/>
              </a:rPr>
              <a:t> CE-3.5 is available in </a:t>
            </a:r>
            <a:r>
              <a:rPr lang="en-US" b="0" i="0" dirty="0">
                <a:effectLst/>
                <a:latin typeface="Arial" panose="020B0604020202020204" pitchFamily="34" charset="0"/>
                <a:hlinkClick r:id="rId3"/>
              </a:rPr>
              <a:t>JVET-U0113</a:t>
            </a:r>
            <a:r>
              <a:rPr lang="en-US" b="0" i="0" dirty="0">
                <a:effectLst/>
                <a:latin typeface="Arial" panose="020B0604020202020204" pitchFamily="34" charset="0"/>
              </a:rPr>
              <a:t>.</a:t>
            </a:r>
            <a:endParaRPr lang="en-US" dirty="0"/>
          </a:p>
          <a:p>
            <a:r>
              <a:rPr lang="en-US" dirty="0"/>
              <a:t>	-  Sharp cross-check of</a:t>
            </a:r>
            <a:r>
              <a:rPr lang="en-US" b="0" i="0" dirty="0">
                <a:effectLst/>
                <a:latin typeface="Arial" panose="020B0604020202020204" pitchFamily="34" charset="0"/>
              </a:rPr>
              <a:t> CE-3.6 is available in </a:t>
            </a:r>
            <a:r>
              <a:rPr lang="en-US" b="0" i="0" dirty="0">
                <a:effectLst/>
                <a:latin typeface="Arial" panose="020B0604020202020204" pitchFamily="34" charset="0"/>
                <a:hlinkClick r:id="rId4"/>
              </a:rPr>
              <a:t>JVET-U0117</a:t>
            </a:r>
            <a:r>
              <a:rPr lang="en-US" b="0" i="0" dirty="0">
                <a:effectLst/>
                <a:latin typeface="Arial" panose="020B0604020202020204" pitchFamily="34" charset="0"/>
              </a:rPr>
              <a:t>.</a:t>
            </a:r>
            <a:endParaRPr lang="en-US" dirty="0"/>
          </a:p>
          <a:p>
            <a:endParaRPr lang="en-US" dirty="0"/>
          </a:p>
          <a:p>
            <a:endParaRPr lang="en-US" dirty="0"/>
          </a:p>
          <a:p>
            <a:endParaRPr lang="en-US" dirty="0"/>
          </a:p>
        </p:txBody>
      </p:sp>
      <p:sp>
        <p:nvSpPr>
          <p:cNvPr id="4" name="Footer Placeholder 3">
            <a:extLst>
              <a:ext uri="{FF2B5EF4-FFF2-40B4-BE49-F238E27FC236}">
                <a16:creationId xmlns:a16="http://schemas.microsoft.com/office/drawing/2014/main" id="{21F74C7A-6B54-4885-AE5D-B448B194EC1A}"/>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1590832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1C23E10-82AD-486B-8AC7-EB4458308AEF}"/>
              </a:ext>
            </a:extLst>
          </p:cNvPr>
          <p:cNvSpPr>
            <a:spLocks noGrp="1"/>
          </p:cNvSpPr>
          <p:nvPr>
            <p:ph type="ftr" sz="quarter" idx="3"/>
          </p:nvPr>
        </p:nvSpPr>
        <p:spPr/>
        <p:txBody>
          <a:bodyPr/>
          <a:lstStyle/>
          <a:p>
            <a:endParaRPr lang="en-US" dirty="0"/>
          </a:p>
        </p:txBody>
      </p:sp>
      <p:sp>
        <p:nvSpPr>
          <p:cNvPr id="65" name="Title 64">
            <a:extLst>
              <a:ext uri="{FF2B5EF4-FFF2-40B4-BE49-F238E27FC236}">
                <a16:creationId xmlns:a16="http://schemas.microsoft.com/office/drawing/2014/main" id="{FFC0721E-17AD-49BA-9308-1F46968272D7}"/>
              </a:ext>
            </a:extLst>
          </p:cNvPr>
          <p:cNvSpPr>
            <a:spLocks noGrp="1"/>
          </p:cNvSpPr>
          <p:nvPr>
            <p:ph type="title"/>
          </p:nvPr>
        </p:nvSpPr>
        <p:spPr/>
        <p:txBody>
          <a:bodyPr/>
          <a:lstStyle/>
          <a:p>
            <a:r>
              <a:rPr lang="en-CA" dirty="0"/>
              <a:t>CE-3.5 Simulation results</a:t>
            </a:r>
            <a:endParaRPr lang="en-US" dirty="0"/>
          </a:p>
        </p:txBody>
      </p:sp>
      <p:pic>
        <p:nvPicPr>
          <p:cNvPr id="7" name="Picture 6">
            <a:extLst>
              <a:ext uri="{FF2B5EF4-FFF2-40B4-BE49-F238E27FC236}">
                <a16:creationId xmlns:a16="http://schemas.microsoft.com/office/drawing/2014/main" id="{A47F3C92-3D7D-4DED-AFB8-974DFA517F69}"/>
              </a:ext>
            </a:extLst>
          </p:cNvPr>
          <p:cNvPicPr>
            <a:picLocks noChangeAspect="1"/>
          </p:cNvPicPr>
          <p:nvPr/>
        </p:nvPicPr>
        <p:blipFill>
          <a:blip r:embed="rId2"/>
          <a:stretch>
            <a:fillRect/>
          </a:stretch>
        </p:blipFill>
        <p:spPr>
          <a:xfrm>
            <a:off x="2089089" y="1932521"/>
            <a:ext cx="7334250" cy="4391025"/>
          </a:xfrm>
          <a:prstGeom prst="rect">
            <a:avLst/>
          </a:prstGeom>
        </p:spPr>
      </p:pic>
      <p:sp>
        <p:nvSpPr>
          <p:cNvPr id="38" name="Subtitle 2">
            <a:extLst>
              <a:ext uri="{FF2B5EF4-FFF2-40B4-BE49-F238E27FC236}">
                <a16:creationId xmlns:a16="http://schemas.microsoft.com/office/drawing/2014/main" id="{621F81B2-60D9-4846-80FC-C83B5EEAEA5A}"/>
              </a:ext>
            </a:extLst>
          </p:cNvPr>
          <p:cNvSpPr txBox="1">
            <a:spLocks/>
          </p:cNvSpPr>
          <p:nvPr/>
        </p:nvSpPr>
        <p:spPr>
          <a:xfrm>
            <a:off x="472173" y="1326601"/>
            <a:ext cx="10568083" cy="4835946"/>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a:lnSpc>
                <a:spcPct val="150000"/>
              </a:lnSpc>
            </a:pPr>
            <a:r>
              <a:rPr lang="en-US" dirty="0"/>
              <a:t>CE-3.5 vs Anchor, HBD/HBR CTC, JVET-T2018</a:t>
            </a:r>
          </a:p>
        </p:txBody>
      </p:sp>
    </p:spTree>
    <p:extLst>
      <p:ext uri="{BB962C8B-B14F-4D97-AF65-F5344CB8AC3E}">
        <p14:creationId xmlns:p14="http://schemas.microsoft.com/office/powerpoint/2010/main" val="2161009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1C23E10-82AD-486B-8AC7-EB4458308AEF}"/>
              </a:ext>
            </a:extLst>
          </p:cNvPr>
          <p:cNvSpPr>
            <a:spLocks noGrp="1"/>
          </p:cNvSpPr>
          <p:nvPr>
            <p:ph type="ftr" sz="quarter" idx="3"/>
          </p:nvPr>
        </p:nvSpPr>
        <p:spPr/>
        <p:txBody>
          <a:bodyPr/>
          <a:lstStyle/>
          <a:p>
            <a:endParaRPr lang="en-US" dirty="0"/>
          </a:p>
        </p:txBody>
      </p:sp>
      <p:sp>
        <p:nvSpPr>
          <p:cNvPr id="65" name="Title 64">
            <a:extLst>
              <a:ext uri="{FF2B5EF4-FFF2-40B4-BE49-F238E27FC236}">
                <a16:creationId xmlns:a16="http://schemas.microsoft.com/office/drawing/2014/main" id="{FFC0721E-17AD-49BA-9308-1F46968272D7}"/>
              </a:ext>
            </a:extLst>
          </p:cNvPr>
          <p:cNvSpPr>
            <a:spLocks noGrp="1"/>
          </p:cNvSpPr>
          <p:nvPr>
            <p:ph type="title"/>
          </p:nvPr>
        </p:nvSpPr>
        <p:spPr/>
        <p:txBody>
          <a:bodyPr/>
          <a:lstStyle/>
          <a:p>
            <a:r>
              <a:rPr lang="en-CA" dirty="0"/>
              <a:t>CE-3.5 Simulation results (Additional test in JVET-U0070)</a:t>
            </a:r>
            <a:endParaRPr lang="en-US" dirty="0"/>
          </a:p>
        </p:txBody>
      </p:sp>
      <p:sp>
        <p:nvSpPr>
          <p:cNvPr id="38" name="Subtitle 2">
            <a:extLst>
              <a:ext uri="{FF2B5EF4-FFF2-40B4-BE49-F238E27FC236}">
                <a16:creationId xmlns:a16="http://schemas.microsoft.com/office/drawing/2014/main" id="{621F81B2-60D9-4846-80FC-C83B5EEAEA5A}"/>
              </a:ext>
            </a:extLst>
          </p:cNvPr>
          <p:cNvSpPr txBox="1">
            <a:spLocks/>
          </p:cNvSpPr>
          <p:nvPr/>
        </p:nvSpPr>
        <p:spPr>
          <a:xfrm>
            <a:off x="472173" y="1326601"/>
            <a:ext cx="10568083" cy="4835946"/>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a:lnSpc>
                <a:spcPct val="150000"/>
              </a:lnSpc>
            </a:pPr>
            <a:r>
              <a:rPr lang="en-US" dirty="0"/>
              <a:t>JVET-U0070 vs Anchor, HBD/HBR CTC, JVET-T2018</a:t>
            </a:r>
          </a:p>
        </p:txBody>
      </p:sp>
      <p:graphicFrame>
        <p:nvGraphicFramePr>
          <p:cNvPr id="3" name="Object 2">
            <a:extLst>
              <a:ext uri="{FF2B5EF4-FFF2-40B4-BE49-F238E27FC236}">
                <a16:creationId xmlns:a16="http://schemas.microsoft.com/office/drawing/2014/main" id="{0F0E0959-6CC0-4115-8EE6-9B5EA779EEC1}"/>
              </a:ext>
            </a:extLst>
          </p:cNvPr>
          <p:cNvGraphicFramePr>
            <a:graphicFrameLocks noChangeAspect="1"/>
          </p:cNvGraphicFramePr>
          <p:nvPr>
            <p:extLst>
              <p:ext uri="{D42A27DB-BD31-4B8C-83A1-F6EECF244321}">
                <p14:modId xmlns:p14="http://schemas.microsoft.com/office/powerpoint/2010/main" val="2982090172"/>
              </p:ext>
            </p:extLst>
          </p:nvPr>
        </p:nvGraphicFramePr>
        <p:xfrm>
          <a:off x="2414929" y="1942046"/>
          <a:ext cx="7324725" cy="4381500"/>
        </p:xfrm>
        <a:graphic>
          <a:graphicData uri="http://schemas.openxmlformats.org/presentationml/2006/ole">
            <mc:AlternateContent xmlns:mc="http://schemas.openxmlformats.org/markup-compatibility/2006">
              <mc:Choice xmlns:v="urn:schemas-microsoft-com:vml" Requires="v">
                <p:oleObj name="Worksheet" r:id="rId2" imgW="7324680" imgH="4381590" progId="Excel.Sheet.12">
                  <p:embed/>
                </p:oleObj>
              </mc:Choice>
              <mc:Fallback>
                <p:oleObj name="Worksheet" r:id="rId2" imgW="7324680" imgH="4381590" progId="Excel.Sheet.12">
                  <p:embed/>
                  <p:pic>
                    <p:nvPicPr>
                      <p:cNvPr id="3" name="Object 2">
                        <a:extLst>
                          <a:ext uri="{FF2B5EF4-FFF2-40B4-BE49-F238E27FC236}">
                            <a16:creationId xmlns:a16="http://schemas.microsoft.com/office/drawing/2014/main" id="{0F0E0959-6CC0-4115-8EE6-9B5EA779EEC1}"/>
                          </a:ext>
                        </a:extLst>
                      </p:cNvPr>
                      <p:cNvPicPr/>
                      <p:nvPr/>
                    </p:nvPicPr>
                    <p:blipFill>
                      <a:blip r:embed="rId3"/>
                      <a:stretch>
                        <a:fillRect/>
                      </a:stretch>
                    </p:blipFill>
                    <p:spPr>
                      <a:xfrm>
                        <a:off x="2414929" y="1942046"/>
                        <a:ext cx="7324725" cy="4381500"/>
                      </a:xfrm>
                      <a:prstGeom prst="rect">
                        <a:avLst/>
                      </a:prstGeom>
                    </p:spPr>
                  </p:pic>
                </p:oleObj>
              </mc:Fallback>
            </mc:AlternateContent>
          </a:graphicData>
        </a:graphic>
      </p:graphicFrame>
    </p:spTree>
    <p:extLst>
      <p:ext uri="{BB962C8B-B14F-4D97-AF65-F5344CB8AC3E}">
        <p14:creationId xmlns:p14="http://schemas.microsoft.com/office/powerpoint/2010/main" val="2886586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1C23E10-82AD-486B-8AC7-EB4458308AEF}"/>
              </a:ext>
            </a:extLst>
          </p:cNvPr>
          <p:cNvSpPr>
            <a:spLocks noGrp="1"/>
          </p:cNvSpPr>
          <p:nvPr>
            <p:ph type="ftr" sz="quarter" idx="3"/>
          </p:nvPr>
        </p:nvSpPr>
        <p:spPr/>
        <p:txBody>
          <a:bodyPr/>
          <a:lstStyle/>
          <a:p>
            <a:endParaRPr lang="en-US" dirty="0"/>
          </a:p>
        </p:txBody>
      </p:sp>
      <p:sp>
        <p:nvSpPr>
          <p:cNvPr id="65" name="Title 64">
            <a:extLst>
              <a:ext uri="{FF2B5EF4-FFF2-40B4-BE49-F238E27FC236}">
                <a16:creationId xmlns:a16="http://schemas.microsoft.com/office/drawing/2014/main" id="{FFC0721E-17AD-49BA-9308-1F46968272D7}"/>
              </a:ext>
            </a:extLst>
          </p:cNvPr>
          <p:cNvSpPr>
            <a:spLocks noGrp="1"/>
          </p:cNvSpPr>
          <p:nvPr>
            <p:ph type="title"/>
          </p:nvPr>
        </p:nvSpPr>
        <p:spPr/>
        <p:txBody>
          <a:bodyPr/>
          <a:lstStyle/>
          <a:p>
            <a:r>
              <a:rPr lang="en-CA" dirty="0"/>
              <a:t>CE-3.6 Simulation results</a:t>
            </a:r>
            <a:endParaRPr lang="en-US" dirty="0"/>
          </a:p>
        </p:txBody>
      </p:sp>
      <p:sp>
        <p:nvSpPr>
          <p:cNvPr id="38" name="Subtitle 2">
            <a:extLst>
              <a:ext uri="{FF2B5EF4-FFF2-40B4-BE49-F238E27FC236}">
                <a16:creationId xmlns:a16="http://schemas.microsoft.com/office/drawing/2014/main" id="{621F81B2-60D9-4846-80FC-C83B5EEAEA5A}"/>
              </a:ext>
            </a:extLst>
          </p:cNvPr>
          <p:cNvSpPr txBox="1">
            <a:spLocks/>
          </p:cNvSpPr>
          <p:nvPr/>
        </p:nvSpPr>
        <p:spPr>
          <a:xfrm>
            <a:off x="472173" y="1326601"/>
            <a:ext cx="10568083" cy="4835946"/>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a:lnSpc>
                <a:spcPct val="150000"/>
              </a:lnSpc>
            </a:pPr>
            <a:r>
              <a:rPr lang="en-US" dirty="0"/>
              <a:t>CE-3.6 vs Anchor, HBD/HBR CTC, JVET-T2018</a:t>
            </a:r>
          </a:p>
        </p:txBody>
      </p:sp>
      <p:graphicFrame>
        <p:nvGraphicFramePr>
          <p:cNvPr id="6" name="Object 5">
            <a:extLst>
              <a:ext uri="{FF2B5EF4-FFF2-40B4-BE49-F238E27FC236}">
                <a16:creationId xmlns:a16="http://schemas.microsoft.com/office/drawing/2014/main" id="{3D9092CE-DFCB-46E3-AF75-63A534C92D76}"/>
              </a:ext>
            </a:extLst>
          </p:cNvPr>
          <p:cNvGraphicFramePr>
            <a:graphicFrameLocks noChangeAspect="1"/>
          </p:cNvGraphicFramePr>
          <p:nvPr>
            <p:extLst>
              <p:ext uri="{D42A27DB-BD31-4B8C-83A1-F6EECF244321}">
                <p14:modId xmlns:p14="http://schemas.microsoft.com/office/powerpoint/2010/main" val="469556628"/>
              </p:ext>
            </p:extLst>
          </p:nvPr>
        </p:nvGraphicFramePr>
        <p:xfrm>
          <a:off x="2433637" y="1900924"/>
          <a:ext cx="7324725" cy="4381500"/>
        </p:xfrm>
        <a:graphic>
          <a:graphicData uri="http://schemas.openxmlformats.org/presentationml/2006/ole">
            <mc:AlternateContent xmlns:mc="http://schemas.openxmlformats.org/markup-compatibility/2006">
              <mc:Choice xmlns:v="urn:schemas-microsoft-com:vml" Requires="v">
                <p:oleObj name="Worksheet" r:id="rId2" imgW="7324680" imgH="4381590" progId="Excel.Sheet.12">
                  <p:embed/>
                </p:oleObj>
              </mc:Choice>
              <mc:Fallback>
                <p:oleObj name="Worksheet" r:id="rId2" imgW="7324680" imgH="4381590" progId="Excel.Sheet.12">
                  <p:embed/>
                  <p:pic>
                    <p:nvPicPr>
                      <p:cNvPr id="6" name="Object 5">
                        <a:extLst>
                          <a:ext uri="{FF2B5EF4-FFF2-40B4-BE49-F238E27FC236}">
                            <a16:creationId xmlns:a16="http://schemas.microsoft.com/office/drawing/2014/main" id="{3D9092CE-DFCB-46E3-AF75-63A534C92D76}"/>
                          </a:ext>
                        </a:extLst>
                      </p:cNvPr>
                      <p:cNvPicPr/>
                      <p:nvPr/>
                    </p:nvPicPr>
                    <p:blipFill>
                      <a:blip r:embed="rId3"/>
                      <a:stretch>
                        <a:fillRect/>
                      </a:stretch>
                    </p:blipFill>
                    <p:spPr>
                      <a:xfrm>
                        <a:off x="2433637" y="1900924"/>
                        <a:ext cx="7324725" cy="4381500"/>
                      </a:xfrm>
                      <a:prstGeom prst="rect">
                        <a:avLst/>
                      </a:prstGeom>
                    </p:spPr>
                  </p:pic>
                </p:oleObj>
              </mc:Fallback>
            </mc:AlternateContent>
          </a:graphicData>
        </a:graphic>
      </p:graphicFrame>
    </p:spTree>
    <p:extLst>
      <p:ext uri="{BB962C8B-B14F-4D97-AF65-F5344CB8AC3E}">
        <p14:creationId xmlns:p14="http://schemas.microsoft.com/office/powerpoint/2010/main" val="3550170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945FE2-A4D2-4AB0-BD6D-A5339135C93F}"/>
              </a:ext>
            </a:extLst>
          </p:cNvPr>
          <p:cNvSpPr>
            <a:spLocks noGrp="1"/>
          </p:cNvSpPr>
          <p:nvPr>
            <p:ph type="title"/>
          </p:nvPr>
        </p:nvSpPr>
        <p:spPr/>
        <p:txBody>
          <a:bodyPr/>
          <a:lstStyle/>
          <a:p>
            <a:r>
              <a:rPr lang="en-US" dirty="0"/>
              <a:t>Conclusion</a:t>
            </a:r>
          </a:p>
        </p:txBody>
      </p:sp>
      <p:sp>
        <p:nvSpPr>
          <p:cNvPr id="3" name="Subtitle 2">
            <a:extLst>
              <a:ext uri="{FF2B5EF4-FFF2-40B4-BE49-F238E27FC236}">
                <a16:creationId xmlns:a16="http://schemas.microsoft.com/office/drawing/2014/main" id="{EC7E25A7-259D-427E-BE6D-0BD6C72A55A3}"/>
              </a:ext>
            </a:extLst>
          </p:cNvPr>
          <p:cNvSpPr>
            <a:spLocks noGrp="1"/>
          </p:cNvSpPr>
          <p:nvPr>
            <p:ph type="subTitle" idx="1"/>
          </p:nvPr>
        </p:nvSpPr>
        <p:spPr>
          <a:xfrm>
            <a:off x="479793" y="1216122"/>
            <a:ext cx="11202619" cy="4682642"/>
          </a:xfrm>
        </p:spPr>
        <p:txBody>
          <a:bodyPr/>
          <a:lstStyle/>
          <a:p>
            <a:pPr marL="342900" indent="-342900">
              <a:buFont typeface="Arial" panose="020B0604020202020204" pitchFamily="34" charset="0"/>
              <a:buChar char="•"/>
            </a:pPr>
            <a:r>
              <a:rPr lang="en-US" dirty="0"/>
              <a:t>Algorithms descriptions for CE3.5 and CE3.6 are presented.</a:t>
            </a:r>
          </a:p>
          <a:p>
            <a:pPr marL="342900" indent="-342900">
              <a:buFont typeface="Arial" panose="020B0604020202020204" pitchFamily="34" charset="0"/>
              <a:buChar char="•"/>
            </a:pPr>
            <a:r>
              <a:rPr lang="en-US" dirty="0"/>
              <a:t>CE3.5: Combination of CE1.2.a, CE1.2.b and CE1.5.</a:t>
            </a:r>
          </a:p>
          <a:p>
            <a:pPr marL="342900" indent="-342900">
              <a:buFont typeface="Arial" panose="020B0604020202020204" pitchFamily="34" charset="0"/>
              <a:buChar char="•"/>
            </a:pPr>
            <a:r>
              <a:rPr lang="en-US" dirty="0"/>
              <a:t>CE3.6: Combination of CE1.3, CE1.2.b and CE1.5. </a:t>
            </a:r>
          </a:p>
          <a:p>
            <a:pPr marL="342900" indent="-342900">
              <a:buFont typeface="Arial" panose="020B0604020202020204" pitchFamily="34" charset="0"/>
              <a:buChar char="•"/>
            </a:pPr>
            <a:r>
              <a:rPr lang="en-US" dirty="0"/>
              <a:t>Performance:</a:t>
            </a:r>
          </a:p>
          <a:p>
            <a:r>
              <a:rPr lang="en-US" dirty="0"/>
              <a:t>	- Tests demonstrate leading coding performance in CE.</a:t>
            </a:r>
          </a:p>
          <a:p>
            <a:r>
              <a:rPr lang="en-US" dirty="0"/>
              <a:t>	- Tests add 3 additional ops. per Rice, (CE3.5 has less complex type).</a:t>
            </a:r>
          </a:p>
          <a:p>
            <a:r>
              <a:rPr lang="en-US" dirty="0"/>
              <a:t>	- No added dependencies within TU and across CTU. </a:t>
            </a:r>
          </a:p>
          <a:p>
            <a:pPr marL="342900" indent="-342900">
              <a:buFont typeface="Arial" panose="020B0604020202020204" pitchFamily="34" charset="0"/>
              <a:buChar char="•"/>
            </a:pPr>
            <a:r>
              <a:rPr lang="en-US" dirty="0"/>
              <a:t>Proposal to </a:t>
            </a:r>
            <a:r>
              <a:rPr lang="en-US"/>
              <a:t>consider a proposed method for </a:t>
            </a:r>
            <a:r>
              <a:rPr lang="en-US" dirty="0"/>
              <a:t>adoption. </a:t>
            </a:r>
          </a:p>
        </p:txBody>
      </p:sp>
      <p:sp>
        <p:nvSpPr>
          <p:cNvPr id="4" name="Footer Placeholder 3">
            <a:extLst>
              <a:ext uri="{FF2B5EF4-FFF2-40B4-BE49-F238E27FC236}">
                <a16:creationId xmlns:a16="http://schemas.microsoft.com/office/drawing/2014/main" id="{21F74C7A-6B54-4885-AE5D-B448B194EC1A}"/>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898229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945FE2-A4D2-4AB0-BD6D-A5339135C93F}"/>
              </a:ext>
            </a:extLst>
          </p:cNvPr>
          <p:cNvSpPr>
            <a:spLocks noGrp="1"/>
          </p:cNvSpPr>
          <p:nvPr>
            <p:ph type="title"/>
          </p:nvPr>
        </p:nvSpPr>
        <p:spPr/>
        <p:txBody>
          <a:bodyPr/>
          <a:lstStyle/>
          <a:p>
            <a:r>
              <a:rPr lang="en-US" dirty="0"/>
              <a:t>Content</a:t>
            </a:r>
          </a:p>
        </p:txBody>
      </p:sp>
      <p:sp>
        <p:nvSpPr>
          <p:cNvPr id="3" name="Subtitle 2">
            <a:extLst>
              <a:ext uri="{FF2B5EF4-FFF2-40B4-BE49-F238E27FC236}">
                <a16:creationId xmlns:a16="http://schemas.microsoft.com/office/drawing/2014/main" id="{EC7E25A7-259D-427E-BE6D-0BD6C72A55A3}"/>
              </a:ext>
            </a:extLst>
          </p:cNvPr>
          <p:cNvSpPr>
            <a:spLocks noGrp="1"/>
          </p:cNvSpPr>
          <p:nvPr>
            <p:ph type="subTitle" idx="1"/>
          </p:nvPr>
        </p:nvSpPr>
        <p:spPr>
          <a:xfrm>
            <a:off x="479793" y="1132232"/>
            <a:ext cx="11202619" cy="4682642"/>
          </a:xfrm>
        </p:spPr>
        <p:txBody>
          <a:bodyPr/>
          <a:lstStyle/>
          <a:p>
            <a:endParaRPr lang="en-US" dirty="0"/>
          </a:p>
          <a:p>
            <a:pPr marL="342900" indent="-342900">
              <a:buFont typeface="Arial" panose="020B0604020202020204" pitchFamily="34" charset="0"/>
              <a:buChar char="•"/>
            </a:pPr>
            <a:r>
              <a:rPr lang="en-US" dirty="0"/>
              <a:t>Introduction. </a:t>
            </a:r>
          </a:p>
          <a:p>
            <a:pPr marL="342900" indent="-342900">
              <a:buFont typeface="Arial" panose="020B0604020202020204" pitchFamily="34" charset="0"/>
              <a:buChar char="•"/>
            </a:pPr>
            <a:r>
              <a:rPr lang="en-US" dirty="0"/>
              <a:t>Proposed methods:</a:t>
            </a:r>
          </a:p>
          <a:p>
            <a:r>
              <a:rPr lang="en-US" dirty="0"/>
              <a:t>      - CE3.5  test:  Combo of CE1.2.a, CE1.2.b and CE1.5. </a:t>
            </a:r>
          </a:p>
          <a:p>
            <a:r>
              <a:rPr lang="en-US" dirty="0"/>
              <a:t>      - CE3.6  test: Combo of CE1.3, CE1.2.b and CE1.5. </a:t>
            </a:r>
          </a:p>
          <a:p>
            <a:pPr marL="342900" indent="-342900">
              <a:buFont typeface="Arial" panose="020B0604020202020204" pitchFamily="34" charset="0"/>
              <a:buChar char="•"/>
            </a:pPr>
            <a:r>
              <a:rPr lang="en-US" dirty="0"/>
              <a:t>Experimental results.</a:t>
            </a:r>
          </a:p>
          <a:p>
            <a:pPr marL="342900" indent="-342900">
              <a:buFont typeface="Arial" panose="020B0604020202020204" pitchFamily="34" charset="0"/>
              <a:buChar char="•"/>
            </a:pPr>
            <a:r>
              <a:rPr lang="en-US" dirty="0"/>
              <a:t>Conclusion.</a:t>
            </a:r>
          </a:p>
          <a:p>
            <a:endParaRPr lang="en-US" dirty="0"/>
          </a:p>
        </p:txBody>
      </p:sp>
      <p:sp>
        <p:nvSpPr>
          <p:cNvPr id="4" name="Footer Placeholder 3">
            <a:extLst>
              <a:ext uri="{FF2B5EF4-FFF2-40B4-BE49-F238E27FC236}">
                <a16:creationId xmlns:a16="http://schemas.microsoft.com/office/drawing/2014/main" id="{21F74C7A-6B54-4885-AE5D-B448B194EC1A}"/>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1260517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F149B-33B3-4728-96F2-6377D4AE3FBE}"/>
              </a:ext>
            </a:extLst>
          </p:cNvPr>
          <p:cNvSpPr>
            <a:spLocks noGrp="1"/>
          </p:cNvSpPr>
          <p:nvPr>
            <p:ph type="title"/>
          </p:nvPr>
        </p:nvSpPr>
        <p:spPr>
          <a:xfrm>
            <a:off x="995957" y="664352"/>
            <a:ext cx="6372510" cy="429028"/>
          </a:xfrm>
        </p:spPr>
        <p:txBody>
          <a:bodyPr/>
          <a:lstStyle/>
          <a:p>
            <a:r>
              <a:rPr lang="en-US" dirty="0"/>
              <a:t>VVC Rice parameter derivation</a:t>
            </a:r>
          </a:p>
        </p:txBody>
      </p:sp>
      <p:sp>
        <p:nvSpPr>
          <p:cNvPr id="4" name="Footer Placeholder 3">
            <a:extLst>
              <a:ext uri="{FF2B5EF4-FFF2-40B4-BE49-F238E27FC236}">
                <a16:creationId xmlns:a16="http://schemas.microsoft.com/office/drawing/2014/main" id="{486F10D9-57B4-4053-9C62-12C558D4B9BE}"/>
              </a:ext>
            </a:extLst>
          </p:cNvPr>
          <p:cNvSpPr>
            <a:spLocks noGrp="1"/>
          </p:cNvSpPr>
          <p:nvPr>
            <p:ph type="ftr" sz="quarter" idx="3"/>
          </p:nvPr>
        </p:nvSpPr>
        <p:spPr/>
        <p:txBody>
          <a:bodyPr/>
          <a:lstStyle/>
          <a:p>
            <a:endParaRPr lang="en-US" dirty="0"/>
          </a:p>
        </p:txBody>
      </p:sp>
      <p:sp>
        <p:nvSpPr>
          <p:cNvPr id="74" name="Subtitle 2">
            <a:extLst>
              <a:ext uri="{FF2B5EF4-FFF2-40B4-BE49-F238E27FC236}">
                <a16:creationId xmlns:a16="http://schemas.microsoft.com/office/drawing/2014/main" id="{3A8B64ED-D1EE-4509-BA99-963A751A69E8}"/>
              </a:ext>
            </a:extLst>
          </p:cNvPr>
          <p:cNvSpPr>
            <a:spLocks noGrp="1"/>
          </p:cNvSpPr>
          <p:nvPr>
            <p:ph type="subTitle" idx="1"/>
          </p:nvPr>
        </p:nvSpPr>
        <p:spPr>
          <a:xfrm>
            <a:off x="463015" y="1132232"/>
            <a:ext cx="11202619" cy="4682642"/>
          </a:xfrm>
        </p:spPr>
        <p:txBody>
          <a:bodyPr/>
          <a:lstStyle/>
          <a:p>
            <a:endParaRPr lang="en-US" dirty="0"/>
          </a:p>
          <a:p>
            <a:pPr marL="342900" indent="-342900">
              <a:buFont typeface="Arial" panose="020B0604020202020204" pitchFamily="34" charset="0"/>
              <a:buChar char="•"/>
            </a:pPr>
            <a:r>
              <a:rPr lang="en-CA" sz="2000" i="1" dirty="0">
                <a:effectLst/>
                <a:latin typeface="Times New Roman" panose="02020603050405020304" pitchFamily="18" charset="0"/>
                <a:ea typeface="Yu Mincho" panose="02020400000000000000" pitchFamily="18" charset="-128"/>
              </a:rPr>
              <a:t>locS</a:t>
            </a:r>
            <a:r>
              <a:rPr lang="en-US" sz="2000" i="1" dirty="0">
                <a:effectLst/>
                <a:latin typeface="Times New Roman" panose="02020603050405020304" pitchFamily="18" charset="0"/>
                <a:ea typeface="Yu Mincho" panose="02020400000000000000" pitchFamily="18" charset="-128"/>
              </a:rPr>
              <a:t>umAbs</a:t>
            </a:r>
            <a:r>
              <a:rPr lang="en-US" sz="2000" dirty="0">
                <a:effectLst/>
                <a:latin typeface="Times New Roman" panose="02020603050405020304" pitchFamily="18" charset="0"/>
                <a:ea typeface="Yu Mincho" panose="02020400000000000000" pitchFamily="18" charset="-128"/>
              </a:rPr>
              <a:t> </a:t>
            </a:r>
            <a:r>
              <a:rPr lang="en-US" sz="2000" dirty="0"/>
              <a:t>is estimated over five coefficients template (Fig. 1).</a:t>
            </a:r>
          </a:p>
          <a:p>
            <a:pPr marL="342900" indent="-342900">
              <a:buFont typeface="Arial" panose="020B0604020202020204" pitchFamily="34" charset="0"/>
              <a:buChar char="•"/>
            </a:pPr>
            <a:r>
              <a:rPr lang="en-CA" sz="2000" i="1" dirty="0"/>
              <a:t>locSumAbs </a:t>
            </a:r>
            <a:r>
              <a:rPr lang="en-CA" sz="2000" dirty="0"/>
              <a:t>is then </a:t>
            </a:r>
            <a:r>
              <a:rPr lang="en-CA" sz="2000" dirty="0" err="1"/>
              <a:t>offsetted</a:t>
            </a:r>
            <a:r>
              <a:rPr lang="en-CA" sz="2000" dirty="0"/>
              <a:t> and clipped to a range from 0.. 31</a:t>
            </a:r>
          </a:p>
          <a:p>
            <a:r>
              <a:rPr lang="en-CA" sz="2000" i="1" dirty="0">
                <a:latin typeface="Times New Roman" panose="02020603050405020304" pitchFamily="18" charset="0"/>
                <a:ea typeface="Yu Mincho" panose="02020400000000000000" pitchFamily="18" charset="-128"/>
              </a:rPr>
              <a:t>	</a:t>
            </a:r>
            <a:r>
              <a:rPr lang="en-CA" sz="1600" i="1" dirty="0">
                <a:effectLst/>
                <a:latin typeface="Times New Roman" panose="02020603050405020304" pitchFamily="18" charset="0"/>
                <a:ea typeface="Yu Mincho" panose="02020400000000000000" pitchFamily="18" charset="-128"/>
              </a:rPr>
              <a:t> locSumAbs</a:t>
            </a:r>
            <a:r>
              <a:rPr lang="en-CA" sz="1600" dirty="0">
                <a:effectLst/>
                <a:latin typeface="Times New Roman" panose="02020603050405020304" pitchFamily="18" charset="0"/>
                <a:ea typeface="Yu Mincho" panose="02020400000000000000" pitchFamily="18" charset="-128"/>
              </a:rPr>
              <a:t> = Clip3( 0, 31, </a:t>
            </a:r>
            <a:r>
              <a:rPr lang="en-CA" sz="1600" i="1" dirty="0">
                <a:effectLst/>
                <a:latin typeface="Times New Roman" panose="02020603050405020304" pitchFamily="18" charset="0"/>
                <a:ea typeface="Yu Mincho" panose="02020400000000000000" pitchFamily="18" charset="-128"/>
              </a:rPr>
              <a:t>locSumAbs</a:t>
            </a:r>
            <a:r>
              <a:rPr lang="en-CA" sz="1600" dirty="0">
                <a:effectLst/>
                <a:latin typeface="Times New Roman" panose="02020603050405020304" pitchFamily="18" charset="0"/>
                <a:ea typeface="Yu Mincho" panose="02020400000000000000" pitchFamily="18" charset="-128"/>
              </a:rPr>
              <a:t> - baseLevel * 5 )</a:t>
            </a:r>
            <a:endParaRPr lang="en-US" sz="2800" dirty="0"/>
          </a:p>
          <a:p>
            <a:pPr marL="342900" indent="-342900">
              <a:buFont typeface="Arial" panose="020B0604020202020204" pitchFamily="34" charset="0"/>
              <a:buChar char="•"/>
            </a:pPr>
            <a:r>
              <a:rPr lang="en-US" sz="2000" dirty="0"/>
              <a:t>The Rice parameter is derived from Table 128 using </a:t>
            </a:r>
            <a:r>
              <a:rPr lang="en-US" sz="2000" i="1" dirty="0" err="1"/>
              <a:t>locSumAbs</a:t>
            </a:r>
            <a:r>
              <a:rPr lang="en-US" sz="2000" i="1" dirty="0"/>
              <a:t> </a:t>
            </a:r>
            <a:r>
              <a:rPr lang="en-US" sz="2000" dirty="0"/>
              <a:t>as index</a:t>
            </a:r>
            <a:r>
              <a:rPr lang="en-US" sz="2000" i="1" dirty="0"/>
              <a:t>.</a:t>
            </a:r>
          </a:p>
          <a:p>
            <a:pPr marL="342900" indent="-342900">
              <a:buFont typeface="Arial" panose="020B0604020202020204" pitchFamily="34" charset="0"/>
              <a:buChar char="•"/>
            </a:pPr>
            <a:r>
              <a:rPr lang="en-US" sz="2000" dirty="0"/>
              <a:t>Problem: Range of the Rice parameters is limited to 3, thus lead to non-optimality for HBD.</a:t>
            </a:r>
          </a:p>
          <a:p>
            <a:pPr marL="342900" indent="-342900">
              <a:buFont typeface="Arial" panose="020B0604020202020204" pitchFamily="34" charset="0"/>
              <a:buChar char="•"/>
            </a:pPr>
            <a:endParaRPr lang="en-US" sz="2000" dirty="0"/>
          </a:p>
          <a:p>
            <a:endParaRPr lang="en-US" dirty="0"/>
          </a:p>
        </p:txBody>
      </p:sp>
      <p:pic>
        <p:nvPicPr>
          <p:cNvPr id="75" name="Picture 74">
            <a:extLst>
              <a:ext uri="{FF2B5EF4-FFF2-40B4-BE49-F238E27FC236}">
                <a16:creationId xmlns:a16="http://schemas.microsoft.com/office/drawing/2014/main" id="{F07CAEF8-5625-4AAD-A660-C40C370FA6B6}"/>
              </a:ext>
            </a:extLst>
          </p:cNvPr>
          <p:cNvPicPr/>
          <p:nvPr/>
        </p:nvPicPr>
        <p:blipFill>
          <a:blip r:embed="rId2"/>
          <a:stretch>
            <a:fillRect/>
          </a:stretch>
        </p:blipFill>
        <p:spPr>
          <a:xfrm>
            <a:off x="574277" y="3982992"/>
            <a:ext cx="4480560" cy="1737360"/>
          </a:xfrm>
          <a:prstGeom prst="rect">
            <a:avLst/>
          </a:prstGeom>
        </p:spPr>
      </p:pic>
      <p:graphicFrame>
        <p:nvGraphicFramePr>
          <p:cNvPr id="5" name="Table 4">
            <a:extLst>
              <a:ext uri="{FF2B5EF4-FFF2-40B4-BE49-F238E27FC236}">
                <a16:creationId xmlns:a16="http://schemas.microsoft.com/office/drawing/2014/main" id="{93844DE2-0BA5-4C84-BE16-FF990942117D}"/>
              </a:ext>
            </a:extLst>
          </p:cNvPr>
          <p:cNvGraphicFramePr>
            <a:graphicFrameLocks noGrp="1"/>
          </p:cNvGraphicFramePr>
          <p:nvPr/>
        </p:nvGraphicFramePr>
        <p:xfrm>
          <a:off x="5320881" y="4826711"/>
          <a:ext cx="6391326" cy="1002848"/>
        </p:xfrm>
        <a:graphic>
          <a:graphicData uri="http://schemas.openxmlformats.org/drawingml/2006/table">
            <a:tbl>
              <a:tblPr firstRow="1" firstCol="1" bandRow="1">
                <a:tableStyleId>{5940675A-B579-460E-94D1-54222C63F5DA}</a:tableStyleId>
              </a:tblPr>
              <a:tblGrid>
                <a:gridCol w="932770">
                  <a:extLst>
                    <a:ext uri="{9D8B030D-6E8A-4147-A177-3AD203B41FA5}">
                      <a16:colId xmlns:a16="http://schemas.microsoft.com/office/drawing/2014/main" val="1554889872"/>
                    </a:ext>
                  </a:extLst>
                </a:gridCol>
                <a:gridCol w="340583">
                  <a:extLst>
                    <a:ext uri="{9D8B030D-6E8A-4147-A177-3AD203B41FA5}">
                      <a16:colId xmlns:a16="http://schemas.microsoft.com/office/drawing/2014/main" val="3778604373"/>
                    </a:ext>
                  </a:extLst>
                </a:gridCol>
                <a:gridCol w="340583">
                  <a:extLst>
                    <a:ext uri="{9D8B030D-6E8A-4147-A177-3AD203B41FA5}">
                      <a16:colId xmlns:a16="http://schemas.microsoft.com/office/drawing/2014/main" val="639771873"/>
                    </a:ext>
                  </a:extLst>
                </a:gridCol>
                <a:gridCol w="340583">
                  <a:extLst>
                    <a:ext uri="{9D8B030D-6E8A-4147-A177-3AD203B41FA5}">
                      <a16:colId xmlns:a16="http://schemas.microsoft.com/office/drawing/2014/main" val="134128773"/>
                    </a:ext>
                  </a:extLst>
                </a:gridCol>
                <a:gridCol w="340583">
                  <a:extLst>
                    <a:ext uri="{9D8B030D-6E8A-4147-A177-3AD203B41FA5}">
                      <a16:colId xmlns:a16="http://schemas.microsoft.com/office/drawing/2014/main" val="4232700206"/>
                    </a:ext>
                  </a:extLst>
                </a:gridCol>
                <a:gridCol w="341352">
                  <a:extLst>
                    <a:ext uri="{9D8B030D-6E8A-4147-A177-3AD203B41FA5}">
                      <a16:colId xmlns:a16="http://schemas.microsoft.com/office/drawing/2014/main" val="1412514416"/>
                    </a:ext>
                  </a:extLst>
                </a:gridCol>
                <a:gridCol w="341352">
                  <a:extLst>
                    <a:ext uri="{9D8B030D-6E8A-4147-A177-3AD203B41FA5}">
                      <a16:colId xmlns:a16="http://schemas.microsoft.com/office/drawing/2014/main" val="2367935626"/>
                    </a:ext>
                  </a:extLst>
                </a:gridCol>
                <a:gridCol w="341352">
                  <a:extLst>
                    <a:ext uri="{9D8B030D-6E8A-4147-A177-3AD203B41FA5}">
                      <a16:colId xmlns:a16="http://schemas.microsoft.com/office/drawing/2014/main" val="4165449173"/>
                    </a:ext>
                  </a:extLst>
                </a:gridCol>
                <a:gridCol w="341352">
                  <a:extLst>
                    <a:ext uri="{9D8B030D-6E8A-4147-A177-3AD203B41FA5}">
                      <a16:colId xmlns:a16="http://schemas.microsoft.com/office/drawing/2014/main" val="1642921596"/>
                    </a:ext>
                  </a:extLst>
                </a:gridCol>
                <a:gridCol w="341352">
                  <a:extLst>
                    <a:ext uri="{9D8B030D-6E8A-4147-A177-3AD203B41FA5}">
                      <a16:colId xmlns:a16="http://schemas.microsoft.com/office/drawing/2014/main" val="1770357652"/>
                    </a:ext>
                  </a:extLst>
                </a:gridCol>
                <a:gridCol w="341352">
                  <a:extLst>
                    <a:ext uri="{9D8B030D-6E8A-4147-A177-3AD203B41FA5}">
                      <a16:colId xmlns:a16="http://schemas.microsoft.com/office/drawing/2014/main" val="1034223642"/>
                    </a:ext>
                  </a:extLst>
                </a:gridCol>
                <a:gridCol w="341352">
                  <a:extLst>
                    <a:ext uri="{9D8B030D-6E8A-4147-A177-3AD203B41FA5}">
                      <a16:colId xmlns:a16="http://schemas.microsoft.com/office/drawing/2014/main" val="3261175630"/>
                    </a:ext>
                  </a:extLst>
                </a:gridCol>
                <a:gridCol w="341352">
                  <a:extLst>
                    <a:ext uri="{9D8B030D-6E8A-4147-A177-3AD203B41FA5}">
                      <a16:colId xmlns:a16="http://schemas.microsoft.com/office/drawing/2014/main" val="2321061702"/>
                    </a:ext>
                  </a:extLst>
                </a:gridCol>
                <a:gridCol w="341352">
                  <a:extLst>
                    <a:ext uri="{9D8B030D-6E8A-4147-A177-3AD203B41FA5}">
                      <a16:colId xmlns:a16="http://schemas.microsoft.com/office/drawing/2014/main" val="2057788408"/>
                    </a:ext>
                  </a:extLst>
                </a:gridCol>
                <a:gridCol w="341352">
                  <a:extLst>
                    <a:ext uri="{9D8B030D-6E8A-4147-A177-3AD203B41FA5}">
                      <a16:colId xmlns:a16="http://schemas.microsoft.com/office/drawing/2014/main" val="1321216017"/>
                    </a:ext>
                  </a:extLst>
                </a:gridCol>
                <a:gridCol w="341352">
                  <a:extLst>
                    <a:ext uri="{9D8B030D-6E8A-4147-A177-3AD203B41FA5}">
                      <a16:colId xmlns:a16="http://schemas.microsoft.com/office/drawing/2014/main" val="280925021"/>
                    </a:ext>
                  </a:extLst>
                </a:gridCol>
                <a:gridCol w="341352">
                  <a:extLst>
                    <a:ext uri="{9D8B030D-6E8A-4147-A177-3AD203B41FA5}">
                      <a16:colId xmlns:a16="http://schemas.microsoft.com/office/drawing/2014/main" val="2894044112"/>
                    </a:ext>
                  </a:extLst>
                </a:gridCol>
              </a:tblGrid>
              <a:tr h="250712">
                <a:tc>
                  <a:txBody>
                    <a:bodyPr/>
                    <a:lstStyle/>
                    <a:p>
                      <a:pPr marL="0" marR="0" algn="just"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i="1" dirty="0">
                          <a:effectLst/>
                        </a:rPr>
                        <a:t>locSumAbs</a:t>
                      </a:r>
                      <a:endParaRPr lang="en-US" sz="1100" i="1" dirty="0">
                        <a:effectLst/>
                        <a:latin typeface="Times New Roman" panose="02020603050405020304" pitchFamily="18" charset="0"/>
                        <a:ea typeface="Yu Mincho" panose="02020400000000000000" pitchFamily="18" charset="-128"/>
                      </a:endParaRPr>
                    </a:p>
                  </a:txBody>
                  <a:tcPr marL="68580" marR="68580" marT="0" marB="0">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0</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3</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4</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5</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6</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7</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8</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9</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10</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11</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12</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13</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14</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15</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extLst>
                  <a:ext uri="{0D108BD9-81ED-4DB2-BD59-A6C34878D82A}">
                    <a16:rowId xmlns:a16="http://schemas.microsoft.com/office/drawing/2014/main" val="1044793887"/>
                  </a:ext>
                </a:extLst>
              </a:tr>
              <a:tr h="250712">
                <a:tc>
                  <a:txBody>
                    <a:bodyPr/>
                    <a:lstStyle/>
                    <a:p>
                      <a:pPr marL="0" marR="0" algn="just"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err="1">
                          <a:effectLst/>
                        </a:rPr>
                        <a:t>cRiceParam</a:t>
                      </a:r>
                      <a:endParaRPr lang="en-US" sz="1100" dirty="0">
                        <a:effectLst/>
                        <a:latin typeface="Times New Roman" panose="02020603050405020304" pitchFamily="18" charset="0"/>
                        <a:ea typeface="Yu Mincho" panose="02020400000000000000" pitchFamily="18" charset="-128"/>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0</a:t>
                      </a:r>
                      <a:endParaRPr lang="en-US" sz="1100" dirty="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extLst>
                  <a:ext uri="{0D108BD9-81ED-4DB2-BD59-A6C34878D82A}">
                    <a16:rowId xmlns:a16="http://schemas.microsoft.com/office/drawing/2014/main" val="3040254999"/>
                  </a:ext>
                </a:extLst>
              </a:tr>
              <a:tr h="250712">
                <a:tc>
                  <a:txBody>
                    <a:bodyPr/>
                    <a:lstStyle/>
                    <a:p>
                      <a:pPr marL="0" marR="0" algn="just"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i="1" dirty="0">
                          <a:effectLst/>
                        </a:rPr>
                        <a:t>locSumAbs</a:t>
                      </a:r>
                      <a:endParaRPr lang="en-US" sz="1100" i="1" dirty="0">
                        <a:effectLst/>
                        <a:latin typeface="Times New Roman" panose="02020603050405020304" pitchFamily="18" charset="0"/>
                        <a:ea typeface="Yu Mincho" panose="02020400000000000000" pitchFamily="18" charset="-128"/>
                      </a:endParaRPr>
                    </a:p>
                  </a:txBody>
                  <a:tcPr marL="68580" marR="68580" marT="0" marB="0">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16</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17</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18</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19</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20</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21</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22</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23</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24</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25</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26</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27</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28</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29</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30</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31</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extLst>
                  <a:ext uri="{0D108BD9-81ED-4DB2-BD59-A6C34878D82A}">
                    <a16:rowId xmlns:a16="http://schemas.microsoft.com/office/drawing/2014/main" val="3269096983"/>
                  </a:ext>
                </a:extLst>
              </a:tr>
              <a:tr h="250712">
                <a:tc>
                  <a:txBody>
                    <a:bodyPr/>
                    <a:lstStyle/>
                    <a:p>
                      <a:pPr marL="0" marR="0" algn="just"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err="1">
                          <a:effectLst/>
                        </a:rPr>
                        <a:t>cRiceParam</a:t>
                      </a:r>
                      <a:endParaRPr lang="en-US" sz="1100" dirty="0">
                        <a:effectLst/>
                        <a:latin typeface="Times New Roman" panose="02020603050405020304" pitchFamily="18" charset="0"/>
                        <a:ea typeface="Yu Mincho" panose="02020400000000000000" pitchFamily="18" charset="-128"/>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3</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3</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3</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3</a:t>
                      </a:r>
                      <a:endParaRPr lang="en-US" sz="1100" dirty="0">
                        <a:effectLst/>
                        <a:latin typeface="Times New Roman" panose="02020603050405020304" pitchFamily="18" charset="0"/>
                        <a:ea typeface="Yu Mincho" panose="02020400000000000000" pitchFamily="18" charset="-128"/>
                      </a:endParaRPr>
                    </a:p>
                  </a:txBody>
                  <a:tcPr marL="68580" marR="68580" marT="0" marB="0" anchor="ctr"/>
                </a:tc>
                <a:extLst>
                  <a:ext uri="{0D108BD9-81ED-4DB2-BD59-A6C34878D82A}">
                    <a16:rowId xmlns:a16="http://schemas.microsoft.com/office/drawing/2014/main" val="1023895834"/>
                  </a:ext>
                </a:extLst>
              </a:tr>
            </a:tbl>
          </a:graphicData>
        </a:graphic>
      </p:graphicFrame>
      <p:sp>
        <p:nvSpPr>
          <p:cNvPr id="6" name="TextBox 5">
            <a:extLst>
              <a:ext uri="{FF2B5EF4-FFF2-40B4-BE49-F238E27FC236}">
                <a16:creationId xmlns:a16="http://schemas.microsoft.com/office/drawing/2014/main" id="{D0AC438A-4C9B-4F13-9B31-A951813119C4}"/>
              </a:ext>
            </a:extLst>
          </p:cNvPr>
          <p:cNvSpPr txBox="1"/>
          <p:nvPr/>
        </p:nvSpPr>
        <p:spPr>
          <a:xfrm>
            <a:off x="508541" y="5749152"/>
            <a:ext cx="3673671" cy="360099"/>
          </a:xfrm>
          <a:prstGeom prst="rect">
            <a:avLst/>
          </a:prstGeom>
          <a:noFill/>
          <a:ln>
            <a:noFill/>
          </a:ln>
        </p:spPr>
        <p:txBody>
          <a:bodyPr wrap="square" lIns="137160" tIns="91440" rIns="0" bIns="91440" rtlCol="0">
            <a:spAutoFit/>
          </a:bodyPr>
          <a:lstStyle/>
          <a:p>
            <a:pPr algn="l">
              <a:lnSpc>
                <a:spcPct val="95000"/>
              </a:lnSpc>
              <a:spcBef>
                <a:spcPts val="1200"/>
              </a:spcBef>
            </a:pPr>
            <a:r>
              <a:rPr lang="en-US" sz="1200" dirty="0">
                <a:solidFill>
                  <a:schemeClr val="tx1"/>
                </a:solidFill>
              </a:rPr>
              <a:t>Fig. 1: Template using in calculation of locSumAbs</a:t>
            </a:r>
          </a:p>
        </p:txBody>
      </p:sp>
      <p:sp>
        <p:nvSpPr>
          <p:cNvPr id="7" name="TextBox 6">
            <a:extLst>
              <a:ext uri="{FF2B5EF4-FFF2-40B4-BE49-F238E27FC236}">
                <a16:creationId xmlns:a16="http://schemas.microsoft.com/office/drawing/2014/main" id="{1CCC93F6-6CFE-4A0D-BC17-CF7F9041D19B}"/>
              </a:ext>
            </a:extLst>
          </p:cNvPr>
          <p:cNvSpPr txBox="1"/>
          <p:nvPr/>
        </p:nvSpPr>
        <p:spPr>
          <a:xfrm>
            <a:off x="6648743" y="4483184"/>
            <a:ext cx="4888366" cy="360099"/>
          </a:xfrm>
          <a:prstGeom prst="rect">
            <a:avLst/>
          </a:prstGeom>
          <a:noFill/>
          <a:ln>
            <a:noFill/>
          </a:ln>
        </p:spPr>
        <p:txBody>
          <a:bodyPr wrap="square" lIns="137160" tIns="91440" rIns="0" bIns="91440" rtlCol="0">
            <a:spAutoFit/>
          </a:bodyPr>
          <a:lstStyle/>
          <a:p>
            <a:pPr algn="l">
              <a:lnSpc>
                <a:spcPct val="95000"/>
              </a:lnSpc>
              <a:spcBef>
                <a:spcPts val="1200"/>
              </a:spcBef>
            </a:pPr>
            <a:r>
              <a:rPr lang="en-US" sz="1200" dirty="0"/>
              <a:t>Table</a:t>
            </a:r>
            <a:r>
              <a:rPr lang="en-US" sz="1200" dirty="0">
                <a:solidFill>
                  <a:schemeClr val="tx1"/>
                </a:solidFill>
              </a:rPr>
              <a:t>. 1: </a:t>
            </a:r>
            <a:r>
              <a:rPr lang="en-US" sz="1200" dirty="0"/>
              <a:t>Table to be used in cRiceParam using </a:t>
            </a:r>
            <a:r>
              <a:rPr lang="en-US" sz="1200" i="1" dirty="0"/>
              <a:t>locSumAbs</a:t>
            </a:r>
            <a:endParaRPr lang="en-US" sz="1200" i="1" dirty="0">
              <a:solidFill>
                <a:schemeClr val="tx1"/>
              </a:solidFill>
            </a:endParaRPr>
          </a:p>
        </p:txBody>
      </p:sp>
    </p:spTree>
    <p:extLst>
      <p:ext uri="{BB962C8B-B14F-4D97-AF65-F5344CB8AC3E}">
        <p14:creationId xmlns:p14="http://schemas.microsoft.com/office/powerpoint/2010/main" val="3245760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945FE2-A4D2-4AB0-BD6D-A5339135C93F}"/>
              </a:ext>
            </a:extLst>
          </p:cNvPr>
          <p:cNvSpPr>
            <a:spLocks noGrp="1"/>
          </p:cNvSpPr>
          <p:nvPr>
            <p:ph type="title"/>
          </p:nvPr>
        </p:nvSpPr>
        <p:spPr/>
        <p:txBody>
          <a:bodyPr/>
          <a:lstStyle/>
          <a:p>
            <a:r>
              <a:rPr lang="en-US" dirty="0"/>
              <a:t>CE-3.5 description</a:t>
            </a:r>
          </a:p>
        </p:txBody>
      </p:sp>
      <p:sp>
        <p:nvSpPr>
          <p:cNvPr id="3" name="Subtitle 2">
            <a:extLst>
              <a:ext uri="{FF2B5EF4-FFF2-40B4-BE49-F238E27FC236}">
                <a16:creationId xmlns:a16="http://schemas.microsoft.com/office/drawing/2014/main" id="{EC7E25A7-259D-427E-BE6D-0BD6C72A55A3}"/>
              </a:ext>
            </a:extLst>
          </p:cNvPr>
          <p:cNvSpPr>
            <a:spLocks noGrp="1"/>
          </p:cNvSpPr>
          <p:nvPr>
            <p:ph type="subTitle" idx="1"/>
          </p:nvPr>
        </p:nvSpPr>
        <p:spPr>
          <a:xfrm>
            <a:off x="479793" y="1206725"/>
            <a:ext cx="11202619" cy="4682642"/>
          </a:xfrm>
        </p:spPr>
        <p:txBody>
          <a:bodyPr/>
          <a:lstStyle/>
          <a:p>
            <a:pPr marL="342900" indent="-342900">
              <a:buFont typeface="Arial" panose="020B0604020202020204" pitchFamily="34" charset="0"/>
              <a:buChar char="•"/>
            </a:pPr>
            <a:r>
              <a:rPr lang="en-US" dirty="0"/>
              <a:t>CE-1.2.a:  Changes to template-based Rice derivation</a:t>
            </a:r>
          </a:p>
          <a:p>
            <a:pPr marL="342900" indent="-342900">
              <a:buFont typeface="Arial" panose="020B0604020202020204" pitchFamily="34" charset="0"/>
              <a:buChar char="•"/>
            </a:pPr>
            <a:r>
              <a:rPr lang="en-US" dirty="0"/>
              <a:t>CE-1.2.b:  Rice history maintenance:</a:t>
            </a:r>
          </a:p>
          <a:p>
            <a:r>
              <a:rPr lang="en-US" dirty="0"/>
              <a:t>	- Single history update per TU.</a:t>
            </a:r>
          </a:p>
          <a:p>
            <a:r>
              <a:rPr lang="en-US" dirty="0"/>
              <a:t>	- History value is used for the next TU.</a:t>
            </a:r>
          </a:p>
          <a:p>
            <a:pPr marL="342900" indent="-342900">
              <a:buFont typeface="Arial" panose="020B0604020202020204" pitchFamily="34" charset="0"/>
              <a:buChar char="•"/>
            </a:pPr>
            <a:r>
              <a:rPr lang="en-US" dirty="0"/>
              <a:t>CE-1.5:  3 separate classes for RRC. </a:t>
            </a:r>
          </a:p>
          <a:p>
            <a:r>
              <a:rPr lang="en-US" dirty="0"/>
              <a:t>	- Single counter for 3 classes of samples.</a:t>
            </a:r>
          </a:p>
          <a:p>
            <a:endParaRPr lang="en-US" dirty="0"/>
          </a:p>
          <a:p>
            <a:endParaRPr lang="en-US" dirty="0"/>
          </a:p>
          <a:p>
            <a:endParaRPr lang="en-US" dirty="0"/>
          </a:p>
          <a:p>
            <a:r>
              <a:rPr lang="en-US" dirty="0"/>
              <a:t>	CE1.5 classification				CE3.5 classification		</a:t>
            </a:r>
          </a:p>
          <a:p>
            <a:endParaRPr lang="en-US" dirty="0"/>
          </a:p>
          <a:p>
            <a:endParaRPr lang="en-US" dirty="0"/>
          </a:p>
        </p:txBody>
      </p:sp>
      <p:sp>
        <p:nvSpPr>
          <p:cNvPr id="4" name="Footer Placeholder 3">
            <a:extLst>
              <a:ext uri="{FF2B5EF4-FFF2-40B4-BE49-F238E27FC236}">
                <a16:creationId xmlns:a16="http://schemas.microsoft.com/office/drawing/2014/main" id="{21F74C7A-6B54-4885-AE5D-B448B194EC1A}"/>
              </a:ext>
            </a:extLst>
          </p:cNvPr>
          <p:cNvSpPr>
            <a:spLocks noGrp="1"/>
          </p:cNvSpPr>
          <p:nvPr>
            <p:ph type="ftr" sz="quarter" idx="3"/>
          </p:nvPr>
        </p:nvSpPr>
        <p:spPr/>
        <p:txBody>
          <a:bodyPr/>
          <a:lstStyle/>
          <a:p>
            <a:endParaRPr lang="en-US" dirty="0"/>
          </a:p>
        </p:txBody>
      </p:sp>
      <p:pic>
        <p:nvPicPr>
          <p:cNvPr id="5" name="Picture 4">
            <a:extLst>
              <a:ext uri="{FF2B5EF4-FFF2-40B4-BE49-F238E27FC236}">
                <a16:creationId xmlns:a16="http://schemas.microsoft.com/office/drawing/2014/main" id="{2766634E-AD67-40BD-BD22-ACA5945EA7DF}"/>
              </a:ext>
            </a:extLst>
          </p:cNvPr>
          <p:cNvPicPr/>
          <p:nvPr/>
        </p:nvPicPr>
        <p:blipFill>
          <a:blip r:embed="rId2">
            <a:extLst>
              <a:ext uri="{28A0092B-C50C-407E-A947-70E740481C1C}">
                <a14:useLocalDpi xmlns:a14="http://schemas.microsoft.com/office/drawing/2010/main" val="0"/>
              </a:ext>
            </a:extLst>
          </a:blip>
          <a:stretch>
            <a:fillRect/>
          </a:stretch>
        </p:blipFill>
        <p:spPr>
          <a:xfrm>
            <a:off x="1597713" y="4487442"/>
            <a:ext cx="1188720" cy="1274445"/>
          </a:xfrm>
          <a:prstGeom prst="rect">
            <a:avLst/>
          </a:prstGeom>
        </p:spPr>
      </p:pic>
      <p:cxnSp>
        <p:nvCxnSpPr>
          <p:cNvPr id="6" name="Straight Connector 5">
            <a:extLst>
              <a:ext uri="{FF2B5EF4-FFF2-40B4-BE49-F238E27FC236}">
                <a16:creationId xmlns:a16="http://schemas.microsoft.com/office/drawing/2014/main" id="{A877FA09-2ED1-47A8-B6E5-4AAECFDA534A}"/>
              </a:ext>
            </a:extLst>
          </p:cNvPr>
          <p:cNvCxnSpPr/>
          <p:nvPr/>
        </p:nvCxnSpPr>
        <p:spPr>
          <a:xfrm flipH="1" flipV="1">
            <a:off x="1662592" y="4557926"/>
            <a:ext cx="1076325" cy="1133475"/>
          </a:xfrm>
          <a:prstGeom prst="line">
            <a:avLst/>
          </a:prstGeom>
          <a:ln w="28575">
            <a:solidFill>
              <a:schemeClr val="accent2">
                <a:lumMod val="7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577381AC-74E7-4B4F-9FD4-80BA0B9A7C55}"/>
              </a:ext>
            </a:extLst>
          </p:cNvPr>
          <p:cNvPicPr/>
          <p:nvPr/>
        </p:nvPicPr>
        <p:blipFill>
          <a:blip r:embed="rId3"/>
          <a:stretch>
            <a:fillRect/>
          </a:stretch>
        </p:blipFill>
        <p:spPr>
          <a:xfrm>
            <a:off x="6320628" y="4420330"/>
            <a:ext cx="4208780" cy="1554480"/>
          </a:xfrm>
          <a:prstGeom prst="rect">
            <a:avLst/>
          </a:prstGeom>
        </p:spPr>
      </p:pic>
      <p:grpSp>
        <p:nvGrpSpPr>
          <p:cNvPr id="8" name="Group 7">
            <a:extLst>
              <a:ext uri="{FF2B5EF4-FFF2-40B4-BE49-F238E27FC236}">
                <a16:creationId xmlns:a16="http://schemas.microsoft.com/office/drawing/2014/main" id="{2DCF4A2D-F333-415D-A189-40A25815D10A}"/>
              </a:ext>
            </a:extLst>
          </p:cNvPr>
          <p:cNvGrpSpPr/>
          <p:nvPr/>
        </p:nvGrpSpPr>
        <p:grpSpPr>
          <a:xfrm>
            <a:off x="6405618" y="4442019"/>
            <a:ext cx="1494790" cy="1443990"/>
            <a:chOff x="0" y="0"/>
            <a:chExt cx="1494790" cy="1443990"/>
          </a:xfrm>
        </p:grpSpPr>
        <p:sp>
          <p:nvSpPr>
            <p:cNvPr id="9" name="Rectangle 8">
              <a:extLst>
                <a:ext uri="{FF2B5EF4-FFF2-40B4-BE49-F238E27FC236}">
                  <a16:creationId xmlns:a16="http://schemas.microsoft.com/office/drawing/2014/main" id="{DBD67176-DAA2-46CE-B011-2D2C47EAD92D}"/>
                </a:ext>
              </a:extLst>
            </p:cNvPr>
            <p:cNvSpPr/>
            <p:nvPr/>
          </p:nvSpPr>
          <p:spPr>
            <a:xfrm>
              <a:off x="0" y="0"/>
              <a:ext cx="1106170" cy="107823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solidFill>
                    <a:srgbClr val="FF0000"/>
                  </a:solidFill>
                  <a:effectLst/>
                  <a:latin typeface="Times New Roman" panose="02020603050405020304" pitchFamily="18" charset="0"/>
                  <a:ea typeface="Yu Mincho" panose="02020400000000000000" pitchFamily="18" charset="-128"/>
                </a:rPr>
                <a:t>C1</a:t>
              </a:r>
              <a:endParaRPr lang="en-US" sz="1100">
                <a:effectLst/>
                <a:latin typeface="Times New Roman" panose="02020603050405020304" pitchFamily="18" charset="0"/>
                <a:ea typeface="Yu Mincho" panose="02020400000000000000" pitchFamily="18" charset="-128"/>
              </a:endParaRPr>
            </a:p>
          </p:txBody>
        </p:sp>
        <p:sp>
          <p:nvSpPr>
            <p:cNvPr id="10" name="Rectangle 9">
              <a:extLst>
                <a:ext uri="{FF2B5EF4-FFF2-40B4-BE49-F238E27FC236}">
                  <a16:creationId xmlns:a16="http://schemas.microsoft.com/office/drawing/2014/main" id="{DEB62BF2-361F-4233-90C9-6E92E0F0F06F}"/>
                </a:ext>
              </a:extLst>
            </p:cNvPr>
            <p:cNvSpPr/>
            <p:nvPr/>
          </p:nvSpPr>
          <p:spPr>
            <a:xfrm>
              <a:off x="1104900" y="0"/>
              <a:ext cx="380365" cy="1078230"/>
            </a:xfrm>
            <a:prstGeom prst="rect">
              <a:avLst/>
            </a:prstGeom>
            <a:noFill/>
            <a:ln w="381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b="1">
                  <a:solidFill>
                    <a:srgbClr val="4472C4"/>
                  </a:solidFill>
                  <a:effectLst/>
                  <a:latin typeface="Times New Roman" panose="02020603050405020304" pitchFamily="18" charset="0"/>
                  <a:ea typeface="Yu Mincho" panose="02020400000000000000" pitchFamily="18" charset="-128"/>
                </a:rPr>
                <a:t>C2</a:t>
              </a:r>
              <a:endParaRPr lang="en-US" sz="1100">
                <a:effectLst/>
                <a:latin typeface="Times New Roman" panose="02020603050405020304" pitchFamily="18" charset="0"/>
                <a:ea typeface="Yu Mincho" panose="02020400000000000000" pitchFamily="18" charset="-128"/>
              </a:endParaRPr>
            </a:p>
          </p:txBody>
        </p:sp>
        <p:sp>
          <p:nvSpPr>
            <p:cNvPr id="11" name="Rectangle 10">
              <a:extLst>
                <a:ext uri="{FF2B5EF4-FFF2-40B4-BE49-F238E27FC236}">
                  <a16:creationId xmlns:a16="http://schemas.microsoft.com/office/drawing/2014/main" id="{F50DBA10-E1B7-4B9F-AC18-C2AF548D0767}"/>
                </a:ext>
              </a:extLst>
            </p:cNvPr>
            <p:cNvSpPr/>
            <p:nvPr/>
          </p:nvSpPr>
          <p:spPr>
            <a:xfrm>
              <a:off x="1114425" y="1076325"/>
              <a:ext cx="380365" cy="367665"/>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b="1" dirty="0">
                  <a:solidFill>
                    <a:srgbClr val="FFC000"/>
                  </a:solidFill>
                  <a:effectLst/>
                  <a:latin typeface="Times New Roman" panose="02020603050405020304" pitchFamily="18" charset="0"/>
                  <a:ea typeface="Yu Mincho" panose="02020400000000000000" pitchFamily="18" charset="-128"/>
                </a:rPr>
                <a:t>C3</a:t>
              </a:r>
              <a:endParaRPr lang="en-US" sz="1100" dirty="0">
                <a:effectLst/>
                <a:latin typeface="Times New Roman" panose="02020603050405020304" pitchFamily="18" charset="0"/>
                <a:ea typeface="Yu Mincho" panose="02020400000000000000" pitchFamily="18" charset="-128"/>
              </a:endParaRPr>
            </a:p>
          </p:txBody>
        </p:sp>
        <p:sp>
          <p:nvSpPr>
            <p:cNvPr id="12" name="Rectangle 11">
              <a:extLst>
                <a:ext uri="{FF2B5EF4-FFF2-40B4-BE49-F238E27FC236}">
                  <a16:creationId xmlns:a16="http://schemas.microsoft.com/office/drawing/2014/main" id="{D255D08F-00A1-4A97-B61E-B969DEAA7196}"/>
                </a:ext>
              </a:extLst>
            </p:cNvPr>
            <p:cNvSpPr/>
            <p:nvPr/>
          </p:nvSpPr>
          <p:spPr>
            <a:xfrm>
              <a:off x="0" y="1076325"/>
              <a:ext cx="1104265" cy="364490"/>
            </a:xfrm>
            <a:prstGeom prst="rect">
              <a:avLst/>
            </a:prstGeom>
            <a:noFill/>
            <a:ln w="381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b="1">
                  <a:solidFill>
                    <a:srgbClr val="4472C4"/>
                  </a:solidFill>
                  <a:effectLst/>
                  <a:latin typeface="Times New Roman" panose="02020603050405020304" pitchFamily="18" charset="0"/>
                  <a:ea typeface="Yu Mincho" panose="02020400000000000000" pitchFamily="18" charset="-128"/>
                </a:rPr>
                <a:t>C2</a:t>
              </a:r>
              <a:endParaRPr lang="en-US" sz="1100">
                <a:effectLst/>
                <a:latin typeface="Times New Roman" panose="02020603050405020304" pitchFamily="18" charset="0"/>
                <a:ea typeface="Yu Mincho" panose="02020400000000000000" pitchFamily="18" charset="-128"/>
              </a:endParaRPr>
            </a:p>
          </p:txBody>
        </p:sp>
      </p:grpSp>
      <p:sp>
        <p:nvSpPr>
          <p:cNvPr id="18" name="Rectangle 17">
            <a:extLst>
              <a:ext uri="{FF2B5EF4-FFF2-40B4-BE49-F238E27FC236}">
                <a16:creationId xmlns:a16="http://schemas.microsoft.com/office/drawing/2014/main" id="{D9DD7CB0-56B7-464F-84FD-E68055B47C5B}"/>
              </a:ext>
            </a:extLst>
          </p:cNvPr>
          <p:cNvSpPr/>
          <p:nvPr/>
        </p:nvSpPr>
        <p:spPr>
          <a:xfrm>
            <a:off x="7710225" y="5348128"/>
            <a:ext cx="161290" cy="169545"/>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Tree>
    <p:extLst>
      <p:ext uri="{BB962C8B-B14F-4D97-AF65-F5344CB8AC3E}">
        <p14:creationId xmlns:p14="http://schemas.microsoft.com/office/powerpoint/2010/main" val="3868117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87924-0299-4564-8678-75E56D5A3628}"/>
              </a:ext>
            </a:extLst>
          </p:cNvPr>
          <p:cNvSpPr>
            <a:spLocks noGrp="1"/>
          </p:cNvSpPr>
          <p:nvPr>
            <p:ph type="title"/>
          </p:nvPr>
        </p:nvSpPr>
        <p:spPr>
          <a:xfrm>
            <a:off x="472173" y="575576"/>
            <a:ext cx="11210239" cy="688448"/>
          </a:xfrm>
        </p:spPr>
        <p:txBody>
          <a:bodyPr/>
          <a:lstStyle/>
          <a:p>
            <a:r>
              <a:rPr lang="en-CA" dirty="0"/>
              <a:t>CE-3.5 changes to template-based Rice derivation</a:t>
            </a:r>
            <a:endParaRPr lang="en-US" dirty="0"/>
          </a:p>
        </p:txBody>
      </p:sp>
      <p:sp>
        <p:nvSpPr>
          <p:cNvPr id="4" name="Footer Placeholder 3">
            <a:extLst>
              <a:ext uri="{FF2B5EF4-FFF2-40B4-BE49-F238E27FC236}">
                <a16:creationId xmlns:a16="http://schemas.microsoft.com/office/drawing/2014/main" id="{B1C23E10-82AD-486B-8AC7-EB4458308AEF}"/>
              </a:ext>
            </a:extLst>
          </p:cNvPr>
          <p:cNvSpPr>
            <a:spLocks noGrp="1"/>
          </p:cNvSpPr>
          <p:nvPr>
            <p:ph type="ftr" sz="quarter" idx="3"/>
          </p:nvPr>
        </p:nvSpPr>
        <p:spPr/>
        <p:txBody>
          <a:bodyPr/>
          <a:lstStyle/>
          <a:p>
            <a:endParaRPr lang="en-US" dirty="0"/>
          </a:p>
        </p:txBody>
      </p:sp>
      <p:sp>
        <p:nvSpPr>
          <p:cNvPr id="6" name="Subtitle 2">
            <a:extLst>
              <a:ext uri="{FF2B5EF4-FFF2-40B4-BE49-F238E27FC236}">
                <a16:creationId xmlns:a16="http://schemas.microsoft.com/office/drawing/2014/main" id="{C48D6012-B602-4B25-B3A4-AE8E1F4562D9}"/>
              </a:ext>
            </a:extLst>
          </p:cNvPr>
          <p:cNvSpPr txBox="1">
            <a:spLocks/>
          </p:cNvSpPr>
          <p:nvPr/>
        </p:nvSpPr>
        <p:spPr>
          <a:xfrm>
            <a:off x="472173" y="1531298"/>
            <a:ext cx="10568083" cy="4835946"/>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a:lnSpc>
                <a:spcPct val="150000"/>
              </a:lnSpc>
            </a:pPr>
            <a:r>
              <a:rPr lang="en-US" dirty="0"/>
              <a:t>Parametrized normalization of rice template output.</a:t>
            </a:r>
          </a:p>
          <a:p>
            <a:pPr marL="163703" lvl="1" indent="0">
              <a:lnSpc>
                <a:spcPct val="150000"/>
              </a:lnSpc>
              <a:buNone/>
            </a:pPr>
            <a:r>
              <a:rPr lang="en-US" sz="2000" dirty="0" err="1">
                <a:latin typeface="Calibri" panose="020F0502020204030204" pitchFamily="34" charset="0"/>
                <a:cs typeface="Calibri" panose="020F0502020204030204" pitchFamily="34" charset="0"/>
              </a:rPr>
              <a:t>normSum</a:t>
            </a:r>
            <a:r>
              <a:rPr lang="en-US" sz="2000" dirty="0">
                <a:latin typeface="Calibri" panose="020F0502020204030204" pitchFamily="34" charset="0"/>
                <a:cs typeface="Calibri" panose="020F0502020204030204" pitchFamily="34" charset="0"/>
              </a:rPr>
              <a:t> = </a:t>
            </a:r>
            <a:r>
              <a:rPr lang="en-US" sz="2000" dirty="0" err="1">
                <a:latin typeface="Calibri" panose="020F0502020204030204" pitchFamily="34" charset="0"/>
                <a:cs typeface="Calibri" panose="020F0502020204030204" pitchFamily="34" charset="0"/>
              </a:rPr>
              <a:t>sumAbs</a:t>
            </a:r>
            <a:r>
              <a:rPr lang="en-US" sz="2000" dirty="0">
                <a:latin typeface="Calibri" panose="020F0502020204030204" pitchFamily="34" charset="0"/>
                <a:cs typeface="Calibri" panose="020F0502020204030204" pitchFamily="34" charset="0"/>
              </a:rPr>
              <a:t> * </a:t>
            </a:r>
            <a:r>
              <a:rPr lang="en-US" sz="2000" dirty="0" err="1">
                <a:latin typeface="Calibri" panose="020F0502020204030204" pitchFamily="34" charset="0"/>
                <a:cs typeface="Calibri" panose="020F0502020204030204" pitchFamily="34" charset="0"/>
              </a:rPr>
              <a:t>rScale</a:t>
            </a:r>
            <a:r>
              <a:rPr lang="en-US" sz="2000" dirty="0">
                <a:latin typeface="Calibri" panose="020F0502020204030204" pitchFamily="34" charset="0"/>
                <a:cs typeface="Calibri" panose="020F0502020204030204" pitchFamily="34" charset="0"/>
              </a:rPr>
              <a:t> &gt;&gt; 3, </a:t>
            </a:r>
            <a:r>
              <a:rPr lang="en-US" sz="2000" dirty="0" err="1">
                <a:latin typeface="Calibri" panose="020F0502020204030204" pitchFamily="34" charset="0"/>
                <a:cs typeface="Calibri" panose="020F0502020204030204" pitchFamily="34" charset="0"/>
              </a:rPr>
              <a:t>rScale</a:t>
            </a:r>
            <a:r>
              <a:rPr lang="en-US" sz="2000" dirty="0">
                <a:latin typeface="Calibri" panose="020F0502020204030204" pitchFamily="34" charset="0"/>
                <a:cs typeface="Calibri" panose="020F0502020204030204" pitchFamily="34" charset="0"/>
              </a:rPr>
              <a:t> = 0, 1, 2.</a:t>
            </a:r>
          </a:p>
          <a:p>
            <a:pPr marL="163703" lvl="1" indent="0">
              <a:lnSpc>
                <a:spcPct val="150000"/>
              </a:lnSpc>
              <a:buNone/>
            </a:pPr>
            <a:r>
              <a:rPr lang="en-US" sz="2000" dirty="0" err="1">
                <a:latin typeface="Calibri" panose="020F0502020204030204" pitchFamily="34" charset="0"/>
                <a:cs typeface="Calibri" panose="020F0502020204030204" pitchFamily="34" charset="0"/>
              </a:rPr>
              <a:t>normShift</a:t>
            </a:r>
            <a:r>
              <a:rPr lang="en-US" sz="2000" dirty="0">
                <a:latin typeface="Calibri" panose="020F0502020204030204" pitchFamily="34" charset="0"/>
                <a:cs typeface="Calibri" panose="020F0502020204030204" pitchFamily="34" charset="0"/>
              </a:rPr>
              <a:t> = ( </a:t>
            </a:r>
            <a:r>
              <a:rPr lang="en-US" sz="2000" dirty="0" err="1">
                <a:latin typeface="Calibri" panose="020F0502020204030204" pitchFamily="34" charset="0"/>
                <a:cs typeface="Calibri" panose="020F0502020204030204" pitchFamily="34" charset="0"/>
              </a:rPr>
              <a:t>normSum</a:t>
            </a:r>
            <a:r>
              <a:rPr lang="en-US" sz="2000" dirty="0">
                <a:latin typeface="Calibri" panose="020F0502020204030204" pitchFamily="34" charset="0"/>
                <a:cs typeface="Calibri" panose="020F0502020204030204" pitchFamily="34" charset="0"/>
              </a:rPr>
              <a:t> &gt; 0) ? floorLog2(</a:t>
            </a:r>
            <a:r>
              <a:rPr lang="en-US" sz="2000" dirty="0" err="1">
                <a:latin typeface="Calibri" panose="020F0502020204030204" pitchFamily="34" charset="0"/>
                <a:cs typeface="Calibri" panose="020F0502020204030204" pitchFamily="34" charset="0"/>
              </a:rPr>
              <a:t>normSum</a:t>
            </a:r>
            <a:r>
              <a:rPr lang="en-US" sz="2000" dirty="0">
                <a:latin typeface="Calibri" panose="020F0502020204030204" pitchFamily="34" charset="0"/>
                <a:cs typeface="Calibri" panose="020F0502020204030204" pitchFamily="34" charset="0"/>
              </a:rPr>
              <a:t>) : 0 </a:t>
            </a:r>
          </a:p>
          <a:p>
            <a:pPr marL="163703" lvl="1" indent="0">
              <a:lnSpc>
                <a:spcPct val="150000"/>
              </a:lnSpc>
              <a:buNone/>
            </a:pPr>
            <a:r>
              <a:rPr lang="en-US" sz="2000" dirty="0" err="1">
                <a:latin typeface="Calibri" panose="020F0502020204030204" pitchFamily="34" charset="0"/>
                <a:cs typeface="Calibri" panose="020F0502020204030204" pitchFamily="34" charset="0"/>
              </a:rPr>
              <a:t>sumAbs</a:t>
            </a:r>
            <a:r>
              <a:rPr lang="en-US" sz="2000" dirty="0">
                <a:latin typeface="Calibri" panose="020F0502020204030204" pitchFamily="34" charset="0"/>
                <a:cs typeface="Calibri" panose="020F0502020204030204" pitchFamily="34" charset="0"/>
              </a:rPr>
              <a:t> = </a:t>
            </a:r>
            <a:r>
              <a:rPr lang="en-US" sz="2000" dirty="0" err="1">
                <a:latin typeface="Calibri" panose="020F0502020204030204" pitchFamily="34" charset="0"/>
                <a:cs typeface="Calibri" panose="020F0502020204030204" pitchFamily="34" charset="0"/>
              </a:rPr>
              <a:t>sumAbs</a:t>
            </a:r>
            <a:r>
              <a:rPr lang="en-US" sz="2000" dirty="0">
                <a:latin typeface="Calibri" panose="020F0502020204030204" pitchFamily="34" charset="0"/>
                <a:cs typeface="Calibri" panose="020F0502020204030204" pitchFamily="34" charset="0"/>
              </a:rPr>
              <a:t> &gt;&gt; </a:t>
            </a:r>
            <a:r>
              <a:rPr lang="en-US" sz="2000" dirty="0" err="1">
                <a:latin typeface="Calibri" panose="020F0502020204030204" pitchFamily="34" charset="0"/>
                <a:cs typeface="Calibri" panose="020F0502020204030204" pitchFamily="34" charset="0"/>
              </a:rPr>
              <a:t>normShift</a:t>
            </a:r>
            <a:endParaRPr lang="en-US" sz="2000" dirty="0">
              <a:latin typeface="Calibri" panose="020F0502020204030204" pitchFamily="34" charset="0"/>
              <a:cs typeface="Calibri" panose="020F0502020204030204" pitchFamily="34" charset="0"/>
            </a:endParaRPr>
          </a:p>
          <a:p>
            <a:pPr>
              <a:lnSpc>
                <a:spcPct val="150000"/>
              </a:lnSpc>
            </a:pPr>
            <a:r>
              <a:rPr lang="en-US" dirty="0" err="1"/>
              <a:t>cRiceParam</a:t>
            </a:r>
            <a:r>
              <a:rPr lang="en-US" dirty="0"/>
              <a:t> derived with normalized </a:t>
            </a:r>
            <a:r>
              <a:rPr lang="en-US" dirty="0" err="1"/>
              <a:t>sumAbs</a:t>
            </a:r>
            <a:r>
              <a:rPr lang="en-US" dirty="0"/>
              <a:t> as per VVC is updated:</a:t>
            </a:r>
          </a:p>
          <a:p>
            <a:pPr marL="0" indent="0">
              <a:lnSpc>
                <a:spcPct val="150000"/>
              </a:lnSpc>
              <a:buNone/>
            </a:pPr>
            <a:r>
              <a:rPr lang="en-US" sz="2000" dirty="0">
                <a:latin typeface="Calibri" panose="020F0502020204030204" pitchFamily="34" charset="0"/>
                <a:cs typeface="Calibri" panose="020F0502020204030204" pitchFamily="34" charset="0"/>
              </a:rPr>
              <a:t>	</a:t>
            </a:r>
            <a:r>
              <a:rPr lang="en-US" sz="2000" dirty="0" err="1">
                <a:latin typeface="Calibri" panose="020F0502020204030204" pitchFamily="34" charset="0"/>
                <a:cs typeface="Calibri" panose="020F0502020204030204" pitchFamily="34" charset="0"/>
              </a:rPr>
              <a:t>cRiceParam</a:t>
            </a:r>
            <a:r>
              <a:rPr lang="en-US" sz="2000" dirty="0">
                <a:latin typeface="Calibri" panose="020F0502020204030204" pitchFamily="34" charset="0"/>
                <a:cs typeface="Calibri" panose="020F0502020204030204" pitchFamily="34" charset="0"/>
              </a:rPr>
              <a:t> = </a:t>
            </a:r>
            <a:r>
              <a:rPr lang="en-US" sz="2000" dirty="0" err="1">
                <a:latin typeface="Calibri" panose="020F0502020204030204" pitchFamily="34" charset="0"/>
                <a:cs typeface="Calibri" panose="020F0502020204030204" pitchFamily="34" charset="0"/>
              </a:rPr>
              <a:t>cRiceParam</a:t>
            </a:r>
            <a:r>
              <a:rPr lang="en-US" sz="2000" dirty="0">
                <a:latin typeface="Calibri" panose="020F0502020204030204" pitchFamily="34" charset="0"/>
                <a:cs typeface="Calibri" panose="020F0502020204030204" pitchFamily="34" charset="0"/>
              </a:rPr>
              <a:t>  + </a:t>
            </a:r>
            <a:r>
              <a:rPr lang="en-US" sz="2000" dirty="0" err="1">
                <a:latin typeface="Calibri" panose="020F0502020204030204" pitchFamily="34" charset="0"/>
                <a:cs typeface="Calibri" panose="020F0502020204030204" pitchFamily="34" charset="0"/>
              </a:rPr>
              <a:t>normShift</a:t>
            </a:r>
            <a:endParaRPr lang="en-US" sz="2000" dirty="0">
              <a:latin typeface="Calibri" panose="020F0502020204030204" pitchFamily="34" charset="0"/>
              <a:cs typeface="Calibri" panose="020F0502020204030204" pitchFamily="34" charset="0"/>
            </a:endParaRPr>
          </a:p>
          <a:p>
            <a:pPr>
              <a:lnSpc>
                <a:spcPct val="150000"/>
              </a:lnSpc>
            </a:pPr>
            <a:r>
              <a:rPr lang="en-US" dirty="0"/>
              <a:t>Max rice param is extended from 3 to 14.</a:t>
            </a:r>
          </a:p>
          <a:p>
            <a:pPr>
              <a:lnSpc>
                <a:spcPct val="150000"/>
              </a:lnSpc>
            </a:pPr>
            <a:r>
              <a:rPr lang="en-US" dirty="0"/>
              <a:t>Parameter </a:t>
            </a:r>
            <a:r>
              <a:rPr lang="en-US" dirty="0" err="1"/>
              <a:t>rScale</a:t>
            </a:r>
            <a:r>
              <a:rPr lang="en-US" dirty="0"/>
              <a:t> is encoder derived and signaled at the slice level.</a:t>
            </a:r>
          </a:p>
        </p:txBody>
      </p:sp>
    </p:spTree>
    <p:extLst>
      <p:ext uri="{BB962C8B-B14F-4D97-AF65-F5344CB8AC3E}">
        <p14:creationId xmlns:p14="http://schemas.microsoft.com/office/powerpoint/2010/main" val="3721860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1C23E10-82AD-486B-8AC7-EB4458308AEF}"/>
              </a:ext>
            </a:extLst>
          </p:cNvPr>
          <p:cNvSpPr>
            <a:spLocks noGrp="1"/>
          </p:cNvSpPr>
          <p:nvPr>
            <p:ph type="ftr" sz="quarter" idx="3"/>
          </p:nvPr>
        </p:nvSpPr>
        <p:spPr/>
        <p:txBody>
          <a:bodyPr/>
          <a:lstStyle/>
          <a:p>
            <a:endParaRPr lang="en-US" dirty="0"/>
          </a:p>
        </p:txBody>
      </p:sp>
      <p:sp>
        <p:nvSpPr>
          <p:cNvPr id="6" name="Subtitle 2">
            <a:extLst>
              <a:ext uri="{FF2B5EF4-FFF2-40B4-BE49-F238E27FC236}">
                <a16:creationId xmlns:a16="http://schemas.microsoft.com/office/drawing/2014/main" id="{C48D6012-B602-4B25-B3A4-AE8E1F4562D9}"/>
              </a:ext>
            </a:extLst>
          </p:cNvPr>
          <p:cNvSpPr txBox="1">
            <a:spLocks/>
          </p:cNvSpPr>
          <p:nvPr/>
        </p:nvSpPr>
        <p:spPr>
          <a:xfrm>
            <a:off x="472173" y="1531298"/>
            <a:ext cx="10568083" cy="4835946"/>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a:lnSpc>
                <a:spcPct val="150000"/>
              </a:lnSpc>
            </a:pPr>
            <a:r>
              <a:rPr lang="en-US" dirty="0"/>
              <a:t>History usage:</a:t>
            </a:r>
          </a:p>
          <a:p>
            <a:pPr lvl="1">
              <a:lnSpc>
                <a:spcPct val="150000"/>
              </a:lnSpc>
            </a:pPr>
            <a:r>
              <a:rPr lang="en-US" dirty="0"/>
              <a:t>History is integrated with Rice template.</a:t>
            </a:r>
          </a:p>
          <a:p>
            <a:pPr>
              <a:lnSpc>
                <a:spcPct val="150000"/>
              </a:lnSpc>
            </a:pPr>
            <a:r>
              <a:rPr lang="en-US" dirty="0"/>
              <a:t>History update:</a:t>
            </a:r>
          </a:p>
          <a:p>
            <a:pPr lvl="1">
              <a:lnSpc>
                <a:spcPct val="150000"/>
              </a:lnSpc>
            </a:pPr>
            <a:r>
              <a:rPr lang="en-US" dirty="0"/>
              <a:t>Update from the first rice-decoded coefficient.</a:t>
            </a:r>
          </a:p>
          <a:p>
            <a:pPr lvl="1">
              <a:lnSpc>
                <a:spcPct val="150000"/>
              </a:lnSpc>
            </a:pPr>
            <a:r>
              <a:rPr lang="en-US" dirty="0"/>
              <a:t>Exponential moving average for counter accumulation.</a:t>
            </a:r>
          </a:p>
          <a:p>
            <a:pPr lvl="1">
              <a:lnSpc>
                <a:spcPct val="150000"/>
              </a:lnSpc>
            </a:pPr>
            <a:r>
              <a:rPr lang="en-US" dirty="0"/>
              <a:t>Reset at each CTU.</a:t>
            </a:r>
          </a:p>
        </p:txBody>
      </p:sp>
      <p:grpSp>
        <p:nvGrpSpPr>
          <p:cNvPr id="66" name="Group 65">
            <a:extLst>
              <a:ext uri="{FF2B5EF4-FFF2-40B4-BE49-F238E27FC236}">
                <a16:creationId xmlns:a16="http://schemas.microsoft.com/office/drawing/2014/main" id="{23CA35FA-9C53-4801-BE80-BB0136BD72A5}"/>
              </a:ext>
            </a:extLst>
          </p:cNvPr>
          <p:cNvGrpSpPr/>
          <p:nvPr/>
        </p:nvGrpSpPr>
        <p:grpSpPr>
          <a:xfrm>
            <a:off x="3636896" y="4387805"/>
            <a:ext cx="1859029" cy="2191640"/>
            <a:chOff x="8883245" y="809224"/>
            <a:chExt cx="1859029" cy="2191640"/>
          </a:xfrm>
        </p:grpSpPr>
        <p:grpSp>
          <p:nvGrpSpPr>
            <p:cNvPr id="31" name="Group 30">
              <a:extLst>
                <a:ext uri="{FF2B5EF4-FFF2-40B4-BE49-F238E27FC236}">
                  <a16:creationId xmlns:a16="http://schemas.microsoft.com/office/drawing/2014/main" id="{1584DDD1-B303-48BD-AFD8-A4FF28584F99}"/>
                </a:ext>
              </a:extLst>
            </p:cNvPr>
            <p:cNvGrpSpPr/>
            <p:nvPr/>
          </p:nvGrpSpPr>
          <p:grpSpPr>
            <a:xfrm>
              <a:off x="8883245" y="1264024"/>
              <a:ext cx="1859029" cy="579135"/>
              <a:chOff x="8900023" y="1264024"/>
              <a:chExt cx="1859029" cy="579135"/>
            </a:xfrm>
          </p:grpSpPr>
          <p:grpSp>
            <p:nvGrpSpPr>
              <p:cNvPr id="18" name="Group 17">
                <a:extLst>
                  <a:ext uri="{FF2B5EF4-FFF2-40B4-BE49-F238E27FC236}">
                    <a16:creationId xmlns:a16="http://schemas.microsoft.com/office/drawing/2014/main" id="{E4951881-78EC-4AD6-8631-95A6446AA7B6}"/>
                  </a:ext>
                </a:extLst>
              </p:cNvPr>
              <p:cNvGrpSpPr/>
              <p:nvPr/>
            </p:nvGrpSpPr>
            <p:grpSpPr>
              <a:xfrm>
                <a:off x="9336947" y="1264024"/>
                <a:ext cx="1422105" cy="579135"/>
                <a:chOff x="7665399" y="728110"/>
                <a:chExt cx="3093653" cy="1115049"/>
              </a:xfrm>
            </p:grpSpPr>
            <p:sp>
              <p:nvSpPr>
                <p:cNvPr id="11" name="Rectangle 10">
                  <a:extLst>
                    <a:ext uri="{FF2B5EF4-FFF2-40B4-BE49-F238E27FC236}">
                      <a16:creationId xmlns:a16="http://schemas.microsoft.com/office/drawing/2014/main" id="{34D501DD-F059-459A-AE92-2E3CD2FEA395}"/>
                    </a:ext>
                  </a:extLst>
                </p:cNvPr>
                <p:cNvSpPr/>
                <p:nvPr/>
              </p:nvSpPr>
              <p:spPr>
                <a:xfrm>
                  <a:off x="9580228" y="771787"/>
                  <a:ext cx="956344" cy="914400"/>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100" dirty="0">
                      <a:solidFill>
                        <a:schemeClr val="tx1"/>
                      </a:solidFill>
                    </a:rPr>
                    <a:t>TU</a:t>
                  </a:r>
                  <a:endParaRPr lang="en-US" sz="1100" dirty="0" err="1">
                    <a:solidFill>
                      <a:schemeClr val="tx1"/>
                    </a:solidFill>
                  </a:endParaRPr>
                </a:p>
              </p:txBody>
            </p:sp>
            <p:sp>
              <p:nvSpPr>
                <p:cNvPr id="12" name="Rectangle 11">
                  <a:extLst>
                    <a:ext uri="{FF2B5EF4-FFF2-40B4-BE49-F238E27FC236}">
                      <a16:creationId xmlns:a16="http://schemas.microsoft.com/office/drawing/2014/main" id="{C0659C62-8086-4B2A-880B-CE93256C48EB}"/>
                    </a:ext>
                  </a:extLst>
                </p:cNvPr>
                <p:cNvSpPr/>
                <p:nvPr/>
              </p:nvSpPr>
              <p:spPr>
                <a:xfrm>
                  <a:off x="8621743" y="771787"/>
                  <a:ext cx="956344" cy="914400"/>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100" dirty="0">
                      <a:solidFill>
                        <a:schemeClr val="tx1"/>
                      </a:solidFill>
                    </a:rPr>
                    <a:t>-1</a:t>
                  </a:r>
                  <a:endParaRPr lang="en-US" sz="1100" dirty="0" err="1">
                    <a:solidFill>
                      <a:schemeClr val="tx1"/>
                    </a:solidFill>
                  </a:endParaRPr>
                </a:p>
              </p:txBody>
            </p:sp>
            <p:sp>
              <p:nvSpPr>
                <p:cNvPr id="13" name="Rectangle 12">
                  <a:extLst>
                    <a:ext uri="{FF2B5EF4-FFF2-40B4-BE49-F238E27FC236}">
                      <a16:creationId xmlns:a16="http://schemas.microsoft.com/office/drawing/2014/main" id="{8E32B523-4424-4DE9-AC78-30CB00FF783E}"/>
                    </a:ext>
                  </a:extLst>
                </p:cNvPr>
                <p:cNvSpPr/>
                <p:nvPr/>
              </p:nvSpPr>
              <p:spPr>
                <a:xfrm>
                  <a:off x="7665399" y="771787"/>
                  <a:ext cx="956344" cy="914400"/>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100" dirty="0">
                      <a:solidFill>
                        <a:schemeClr val="tx1"/>
                      </a:solidFill>
                    </a:rPr>
                    <a:t>-2</a:t>
                  </a:r>
                  <a:endParaRPr lang="en-US" sz="1100" dirty="0" err="1">
                    <a:solidFill>
                      <a:schemeClr val="tx1"/>
                    </a:solidFill>
                  </a:endParaRPr>
                </a:p>
              </p:txBody>
            </p:sp>
            <p:sp>
              <p:nvSpPr>
                <p:cNvPr id="14" name="Oval 13">
                  <a:extLst>
                    <a:ext uri="{FF2B5EF4-FFF2-40B4-BE49-F238E27FC236}">
                      <a16:creationId xmlns:a16="http://schemas.microsoft.com/office/drawing/2014/main" id="{353B95AB-31C2-4B54-8104-BF741438D2BB}"/>
                    </a:ext>
                  </a:extLst>
                </p:cNvPr>
                <p:cNvSpPr/>
                <p:nvPr/>
              </p:nvSpPr>
              <p:spPr>
                <a:xfrm>
                  <a:off x="8447714" y="1531298"/>
                  <a:ext cx="171888" cy="1548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err="1"/>
                </a:p>
              </p:txBody>
            </p:sp>
            <p:sp>
              <p:nvSpPr>
                <p:cNvPr id="15" name="Oval 14">
                  <a:extLst>
                    <a:ext uri="{FF2B5EF4-FFF2-40B4-BE49-F238E27FC236}">
                      <a16:creationId xmlns:a16="http://schemas.microsoft.com/office/drawing/2014/main" id="{DE373EE7-C30A-4847-BAD6-7D8DCFC1DE18}"/>
                    </a:ext>
                  </a:extLst>
                </p:cNvPr>
                <p:cNvSpPr/>
                <p:nvPr/>
              </p:nvSpPr>
              <p:spPr>
                <a:xfrm>
                  <a:off x="9315973" y="1460235"/>
                  <a:ext cx="171888" cy="1548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err="1"/>
                </a:p>
              </p:txBody>
            </p:sp>
            <p:sp>
              <p:nvSpPr>
                <p:cNvPr id="16" name="Oval 15">
                  <a:extLst>
                    <a:ext uri="{FF2B5EF4-FFF2-40B4-BE49-F238E27FC236}">
                      <a16:creationId xmlns:a16="http://schemas.microsoft.com/office/drawing/2014/main" id="{24172A74-CC11-4C07-9EE0-79B4AC8F61F5}"/>
                    </a:ext>
                  </a:extLst>
                </p:cNvPr>
                <p:cNvSpPr/>
                <p:nvPr/>
              </p:nvSpPr>
              <p:spPr>
                <a:xfrm>
                  <a:off x="9606811" y="1646261"/>
                  <a:ext cx="956344" cy="196898"/>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err="1"/>
                </a:p>
              </p:txBody>
            </p:sp>
            <p:sp>
              <p:nvSpPr>
                <p:cNvPr id="17" name="Oval 16">
                  <a:extLst>
                    <a:ext uri="{FF2B5EF4-FFF2-40B4-BE49-F238E27FC236}">
                      <a16:creationId xmlns:a16="http://schemas.microsoft.com/office/drawing/2014/main" id="{BD47D332-4276-48EF-B9ED-80250A2DDB78}"/>
                    </a:ext>
                  </a:extLst>
                </p:cNvPr>
                <p:cNvSpPr/>
                <p:nvPr/>
              </p:nvSpPr>
              <p:spPr>
                <a:xfrm>
                  <a:off x="10534431" y="728110"/>
                  <a:ext cx="224621" cy="985463"/>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err="1"/>
                </a:p>
              </p:txBody>
            </p:sp>
          </p:grpSp>
          <p:sp>
            <p:nvSpPr>
              <p:cNvPr id="19" name="Rectangle 18">
                <a:extLst>
                  <a:ext uri="{FF2B5EF4-FFF2-40B4-BE49-F238E27FC236}">
                    <a16:creationId xmlns:a16="http://schemas.microsoft.com/office/drawing/2014/main" id="{A32CB545-E8F7-4CA0-91DC-8F80401D4912}"/>
                  </a:ext>
                </a:extLst>
              </p:cNvPr>
              <p:cNvSpPr/>
              <p:nvPr/>
            </p:nvSpPr>
            <p:spPr>
              <a:xfrm>
                <a:off x="8900023" y="1286709"/>
                <a:ext cx="439617" cy="474922"/>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100" dirty="0">
                    <a:solidFill>
                      <a:schemeClr val="tx1"/>
                    </a:solidFill>
                  </a:rPr>
                  <a:t>-3</a:t>
                </a:r>
                <a:endParaRPr lang="en-US" sz="1100" dirty="0" err="1">
                  <a:solidFill>
                    <a:schemeClr val="tx1"/>
                  </a:solidFill>
                </a:endParaRPr>
              </a:p>
            </p:txBody>
          </p:sp>
        </p:grpSp>
        <p:sp>
          <p:nvSpPr>
            <p:cNvPr id="20" name="Oval 19">
              <a:extLst>
                <a:ext uri="{FF2B5EF4-FFF2-40B4-BE49-F238E27FC236}">
                  <a16:creationId xmlns:a16="http://schemas.microsoft.com/office/drawing/2014/main" id="{3FCB4A63-C149-4F98-8F9B-247A9EE5AF3C}"/>
                </a:ext>
              </a:extLst>
            </p:cNvPr>
            <p:cNvSpPr/>
            <p:nvPr/>
          </p:nvSpPr>
          <p:spPr>
            <a:xfrm>
              <a:off x="9251252" y="1681184"/>
              <a:ext cx="79014" cy="804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err="1"/>
            </a:p>
          </p:txBody>
        </p:sp>
        <p:grpSp>
          <p:nvGrpSpPr>
            <p:cNvPr id="21" name="Group 20">
              <a:extLst>
                <a:ext uri="{FF2B5EF4-FFF2-40B4-BE49-F238E27FC236}">
                  <a16:creationId xmlns:a16="http://schemas.microsoft.com/office/drawing/2014/main" id="{D4537694-AB89-4F27-9B2D-12D72E3B617A}"/>
                </a:ext>
              </a:extLst>
            </p:cNvPr>
            <p:cNvGrpSpPr/>
            <p:nvPr/>
          </p:nvGrpSpPr>
          <p:grpSpPr>
            <a:xfrm>
              <a:off x="9330265" y="809224"/>
              <a:ext cx="1309477" cy="474922"/>
              <a:chOff x="7665399" y="771787"/>
              <a:chExt cx="2871173" cy="914400"/>
            </a:xfrm>
          </p:grpSpPr>
          <p:sp>
            <p:nvSpPr>
              <p:cNvPr id="22" name="Rectangle 21">
                <a:extLst>
                  <a:ext uri="{FF2B5EF4-FFF2-40B4-BE49-F238E27FC236}">
                    <a16:creationId xmlns:a16="http://schemas.microsoft.com/office/drawing/2014/main" id="{FAE55EB3-3335-4257-819E-5B1395036F17}"/>
                  </a:ext>
                </a:extLst>
              </p:cNvPr>
              <p:cNvSpPr/>
              <p:nvPr/>
            </p:nvSpPr>
            <p:spPr>
              <a:xfrm>
                <a:off x="9580228" y="771787"/>
                <a:ext cx="956344" cy="914400"/>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100" dirty="0">
                    <a:solidFill>
                      <a:schemeClr val="tx1"/>
                    </a:solidFill>
                  </a:rPr>
                  <a:t>-4</a:t>
                </a:r>
                <a:endParaRPr lang="en-US" sz="1100" dirty="0" err="1">
                  <a:solidFill>
                    <a:schemeClr val="tx1"/>
                  </a:solidFill>
                </a:endParaRPr>
              </a:p>
            </p:txBody>
          </p:sp>
          <p:sp>
            <p:nvSpPr>
              <p:cNvPr id="23" name="Rectangle 22">
                <a:extLst>
                  <a:ext uri="{FF2B5EF4-FFF2-40B4-BE49-F238E27FC236}">
                    <a16:creationId xmlns:a16="http://schemas.microsoft.com/office/drawing/2014/main" id="{22F376FE-AC39-400D-BC2E-5FFA2148F822}"/>
                  </a:ext>
                </a:extLst>
              </p:cNvPr>
              <p:cNvSpPr/>
              <p:nvPr/>
            </p:nvSpPr>
            <p:spPr>
              <a:xfrm>
                <a:off x="8621743" y="771787"/>
                <a:ext cx="956344" cy="914400"/>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100" dirty="0">
                    <a:solidFill>
                      <a:schemeClr val="tx1"/>
                    </a:solidFill>
                  </a:rPr>
                  <a:t>-5</a:t>
                </a:r>
                <a:endParaRPr lang="en-US" sz="1100" dirty="0" err="1">
                  <a:solidFill>
                    <a:schemeClr val="tx1"/>
                  </a:solidFill>
                </a:endParaRPr>
              </a:p>
            </p:txBody>
          </p:sp>
          <p:sp>
            <p:nvSpPr>
              <p:cNvPr id="24" name="Rectangle 23">
                <a:extLst>
                  <a:ext uri="{FF2B5EF4-FFF2-40B4-BE49-F238E27FC236}">
                    <a16:creationId xmlns:a16="http://schemas.microsoft.com/office/drawing/2014/main" id="{C80A4635-84A2-4EAF-82F2-77F7E6655207}"/>
                  </a:ext>
                </a:extLst>
              </p:cNvPr>
              <p:cNvSpPr/>
              <p:nvPr/>
            </p:nvSpPr>
            <p:spPr>
              <a:xfrm>
                <a:off x="7665399" y="771787"/>
                <a:ext cx="956344" cy="914400"/>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100" dirty="0">
                    <a:solidFill>
                      <a:schemeClr val="tx1"/>
                    </a:solidFill>
                  </a:rPr>
                  <a:t>-6</a:t>
                </a:r>
                <a:endParaRPr lang="en-US" sz="1100" dirty="0" err="1">
                  <a:solidFill>
                    <a:schemeClr val="tx1"/>
                  </a:solidFill>
                </a:endParaRPr>
              </a:p>
            </p:txBody>
          </p:sp>
          <p:sp>
            <p:nvSpPr>
              <p:cNvPr id="25" name="Oval 24">
                <a:extLst>
                  <a:ext uri="{FF2B5EF4-FFF2-40B4-BE49-F238E27FC236}">
                    <a16:creationId xmlns:a16="http://schemas.microsoft.com/office/drawing/2014/main" id="{1B3AAF73-0271-45F9-8AB8-53F83B2CCBAC}"/>
                  </a:ext>
                </a:extLst>
              </p:cNvPr>
              <p:cNvSpPr/>
              <p:nvPr/>
            </p:nvSpPr>
            <p:spPr>
              <a:xfrm>
                <a:off x="8447714" y="1531298"/>
                <a:ext cx="171888" cy="1548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err="1"/>
              </a:p>
            </p:txBody>
          </p:sp>
          <p:sp>
            <p:nvSpPr>
              <p:cNvPr id="26" name="Oval 25">
                <a:extLst>
                  <a:ext uri="{FF2B5EF4-FFF2-40B4-BE49-F238E27FC236}">
                    <a16:creationId xmlns:a16="http://schemas.microsoft.com/office/drawing/2014/main" id="{67EF2A5B-0A4F-41BC-A78A-2F4B7A811BD2}"/>
                  </a:ext>
                </a:extLst>
              </p:cNvPr>
              <p:cNvSpPr/>
              <p:nvPr/>
            </p:nvSpPr>
            <p:spPr>
              <a:xfrm>
                <a:off x="9315973" y="1460235"/>
                <a:ext cx="171888" cy="1548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err="1"/>
              </a:p>
            </p:txBody>
          </p:sp>
        </p:grpSp>
        <p:sp>
          <p:nvSpPr>
            <p:cNvPr id="29" name="Rectangle 28">
              <a:extLst>
                <a:ext uri="{FF2B5EF4-FFF2-40B4-BE49-F238E27FC236}">
                  <a16:creationId xmlns:a16="http://schemas.microsoft.com/office/drawing/2014/main" id="{2D0696C0-A375-42B7-812A-C9C633BE8783}"/>
                </a:ext>
              </a:extLst>
            </p:cNvPr>
            <p:cNvSpPr/>
            <p:nvPr/>
          </p:nvSpPr>
          <p:spPr>
            <a:xfrm>
              <a:off x="8884953" y="809224"/>
              <a:ext cx="443605" cy="474922"/>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100" dirty="0">
                  <a:solidFill>
                    <a:schemeClr val="tx1"/>
                  </a:solidFill>
                </a:rPr>
                <a:t>-7</a:t>
              </a:r>
              <a:endParaRPr lang="en-US" sz="1100" dirty="0" err="1">
                <a:solidFill>
                  <a:schemeClr val="tx1"/>
                </a:solidFill>
              </a:endParaRPr>
            </a:p>
          </p:txBody>
        </p:sp>
        <p:sp>
          <p:nvSpPr>
            <p:cNvPr id="30" name="Oval 29">
              <a:extLst>
                <a:ext uri="{FF2B5EF4-FFF2-40B4-BE49-F238E27FC236}">
                  <a16:creationId xmlns:a16="http://schemas.microsoft.com/office/drawing/2014/main" id="{80007685-F7ED-4567-9CCE-F70F95779632}"/>
                </a:ext>
              </a:extLst>
            </p:cNvPr>
            <p:cNvSpPr/>
            <p:nvPr/>
          </p:nvSpPr>
          <p:spPr>
            <a:xfrm>
              <a:off x="9244571" y="1203699"/>
              <a:ext cx="79014" cy="804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err="1"/>
            </a:p>
          </p:txBody>
        </p:sp>
        <p:sp>
          <p:nvSpPr>
            <p:cNvPr id="32" name="Oval 31">
              <a:extLst>
                <a:ext uri="{FF2B5EF4-FFF2-40B4-BE49-F238E27FC236}">
                  <a16:creationId xmlns:a16="http://schemas.microsoft.com/office/drawing/2014/main" id="{596A61EB-FEA3-4D9B-B3D3-1D01359BD7B1}"/>
                </a:ext>
              </a:extLst>
            </p:cNvPr>
            <p:cNvSpPr/>
            <p:nvPr/>
          </p:nvSpPr>
          <p:spPr>
            <a:xfrm>
              <a:off x="10520680" y="1159800"/>
              <a:ext cx="78394" cy="804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err="1"/>
            </a:p>
          </p:txBody>
        </p:sp>
        <p:cxnSp>
          <p:nvCxnSpPr>
            <p:cNvPr id="36" name="Straight Arrow Connector 35">
              <a:extLst>
                <a:ext uri="{FF2B5EF4-FFF2-40B4-BE49-F238E27FC236}">
                  <a16:creationId xmlns:a16="http://schemas.microsoft.com/office/drawing/2014/main" id="{5DE2C9D7-E7F3-47FE-8D22-CFDC295646C4}"/>
                </a:ext>
              </a:extLst>
            </p:cNvPr>
            <p:cNvCxnSpPr>
              <a:cxnSpLocks/>
              <a:endCxn id="47" idx="2"/>
            </p:cNvCxnSpPr>
            <p:nvPr/>
          </p:nvCxnSpPr>
          <p:spPr>
            <a:xfrm>
              <a:off x="9313157" y="1749849"/>
              <a:ext cx="132847" cy="781438"/>
            </a:xfrm>
            <a:prstGeom prst="straightConnector1">
              <a:avLst/>
            </a:prstGeom>
            <a:ln>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1FA7B7B8-9B59-45C4-8DD7-A5F920F58FD3}"/>
                </a:ext>
              </a:extLst>
            </p:cNvPr>
            <p:cNvCxnSpPr>
              <a:cxnSpLocks/>
              <a:endCxn id="47" idx="1"/>
            </p:cNvCxnSpPr>
            <p:nvPr/>
          </p:nvCxnSpPr>
          <p:spPr>
            <a:xfrm flipH="1">
              <a:off x="9585068" y="1693402"/>
              <a:ext cx="148462" cy="505844"/>
            </a:xfrm>
            <a:prstGeom prst="straightConnector1">
              <a:avLst/>
            </a:prstGeom>
            <a:ln>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BFF8A6D1-2D6A-42CD-8999-AB30D571F551}"/>
                </a:ext>
              </a:extLst>
            </p:cNvPr>
            <p:cNvCxnSpPr>
              <a:cxnSpLocks/>
              <a:stCxn id="15" idx="3"/>
              <a:endCxn id="47" idx="0"/>
            </p:cNvCxnSpPr>
            <p:nvPr/>
          </p:nvCxnSpPr>
          <p:spPr>
            <a:xfrm flipH="1">
              <a:off x="9920798" y="1712941"/>
              <a:ext cx="169686" cy="348769"/>
            </a:xfrm>
            <a:prstGeom prst="straightConnector1">
              <a:avLst/>
            </a:prstGeom>
            <a:ln>
              <a:headEnd w="lg" len="lg"/>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7" name="Oval 46">
                  <a:extLst>
                    <a:ext uri="{FF2B5EF4-FFF2-40B4-BE49-F238E27FC236}">
                      <a16:creationId xmlns:a16="http://schemas.microsoft.com/office/drawing/2014/main" id="{6FDAAC20-6A13-4BA3-92C8-19AF52816382}"/>
                    </a:ext>
                  </a:extLst>
                </p:cNvPr>
                <p:cNvSpPr/>
                <p:nvPr/>
              </p:nvSpPr>
              <p:spPr>
                <a:xfrm>
                  <a:off x="9446004" y="2061710"/>
                  <a:ext cx="949587" cy="93915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nary>
                          <m:naryPr>
                            <m:chr m:val="∑"/>
                            <m:subHide m:val="on"/>
                            <m:supHide m:val="on"/>
                            <m:ctrlPr>
                              <a:rPr lang="en-CA" sz="1100" i="1" dirty="0" smtClean="0">
                                <a:solidFill>
                                  <a:schemeClr val="tx1"/>
                                </a:solidFill>
                                <a:latin typeface="Cambria Math" panose="02040503050406030204" pitchFamily="18" charset="0"/>
                              </a:rPr>
                            </m:ctrlPr>
                          </m:naryPr>
                          <m:sub/>
                          <m:sup/>
                          <m:e>
                            <m:sSub>
                              <m:sSubPr>
                                <m:ctrlPr>
                                  <a:rPr lang="en-CA" sz="1100" i="1" dirty="0" smtClean="0">
                                    <a:solidFill>
                                      <a:schemeClr val="tx1"/>
                                    </a:solidFill>
                                    <a:latin typeface="Cambria Math" panose="02040503050406030204" pitchFamily="18" charset="0"/>
                                  </a:rPr>
                                </m:ctrlPr>
                              </m:sSubPr>
                              <m:e>
                                <m:r>
                                  <a:rPr lang="en-CA" sz="1100" b="0" i="1" dirty="0" smtClean="0">
                                    <a:solidFill>
                                      <a:schemeClr val="tx1"/>
                                    </a:solidFill>
                                    <a:latin typeface="Cambria Math" panose="02040503050406030204" pitchFamily="18" charset="0"/>
                                  </a:rPr>
                                  <m:t>𝑤</m:t>
                                </m:r>
                              </m:e>
                              <m:sub>
                                <m:r>
                                  <a:rPr lang="en-CA" sz="1100" b="0" i="1" dirty="0" smtClean="0">
                                    <a:solidFill>
                                      <a:schemeClr val="tx1"/>
                                    </a:solidFill>
                                    <a:latin typeface="Cambria Math" panose="02040503050406030204" pitchFamily="18" charset="0"/>
                                  </a:rPr>
                                  <m:t>−</m:t>
                                </m:r>
                                <m:r>
                                  <a:rPr lang="en-CA" sz="1100" b="0" i="1" dirty="0" smtClean="0">
                                    <a:solidFill>
                                      <a:schemeClr val="tx1"/>
                                    </a:solidFill>
                                    <a:latin typeface="Cambria Math" panose="02040503050406030204" pitchFamily="18" charset="0"/>
                                  </a:rPr>
                                  <m:t>𝑖</m:t>
                                </m:r>
                              </m:sub>
                            </m:sSub>
                            <m:r>
                              <a:rPr lang="en-CA" sz="1100" b="0" i="1" dirty="0" smtClean="0">
                                <a:solidFill>
                                  <a:schemeClr val="tx1"/>
                                </a:solidFill>
                                <a:latin typeface="Cambria Math" panose="02040503050406030204" pitchFamily="18" charset="0"/>
                              </a:rPr>
                              <m:t>∗</m:t>
                            </m:r>
                            <m:sSub>
                              <m:sSubPr>
                                <m:ctrlPr>
                                  <a:rPr lang="en-CA" sz="1100" i="1" dirty="0">
                                    <a:solidFill>
                                      <a:schemeClr val="tx1"/>
                                    </a:solidFill>
                                    <a:latin typeface="Cambria Math" panose="02040503050406030204" pitchFamily="18" charset="0"/>
                                  </a:rPr>
                                </m:ctrlPr>
                              </m:sSubPr>
                              <m:e>
                                <m:r>
                                  <a:rPr lang="en-CA" sz="1100" b="0" i="1" dirty="0" smtClean="0">
                                    <a:solidFill>
                                      <a:schemeClr val="tx1"/>
                                    </a:solidFill>
                                    <a:latin typeface="Cambria Math" panose="02040503050406030204" pitchFamily="18" charset="0"/>
                                  </a:rPr>
                                  <m:t>𝑅</m:t>
                                </m:r>
                              </m:e>
                              <m:sub>
                                <m:r>
                                  <a:rPr lang="en-CA" sz="1100" i="1" dirty="0">
                                    <a:solidFill>
                                      <a:schemeClr val="tx1"/>
                                    </a:solidFill>
                                    <a:latin typeface="Cambria Math" panose="02040503050406030204" pitchFamily="18" charset="0"/>
                                  </a:rPr>
                                  <m:t>−</m:t>
                                </m:r>
                                <m:r>
                                  <a:rPr lang="en-CA" sz="1100" i="1" dirty="0">
                                    <a:solidFill>
                                      <a:schemeClr val="tx1"/>
                                    </a:solidFill>
                                    <a:latin typeface="Cambria Math" panose="02040503050406030204" pitchFamily="18" charset="0"/>
                                  </a:rPr>
                                  <m:t>𝑖</m:t>
                                </m:r>
                              </m:sub>
                            </m:sSub>
                          </m:e>
                        </m:nary>
                      </m:oMath>
                    </m:oMathPara>
                  </a14:m>
                  <a:endParaRPr lang="en-US" sz="1100" dirty="0" err="1">
                    <a:solidFill>
                      <a:schemeClr val="tx1"/>
                    </a:solidFill>
                  </a:endParaRPr>
                </a:p>
              </p:txBody>
            </p:sp>
          </mc:Choice>
          <mc:Fallback xmlns="">
            <p:sp>
              <p:nvSpPr>
                <p:cNvPr id="47" name="Oval 46">
                  <a:extLst>
                    <a:ext uri="{FF2B5EF4-FFF2-40B4-BE49-F238E27FC236}">
                      <a16:creationId xmlns:a16="http://schemas.microsoft.com/office/drawing/2014/main" id="{6FDAAC20-6A13-4BA3-92C8-19AF52816382}"/>
                    </a:ext>
                  </a:extLst>
                </p:cNvPr>
                <p:cNvSpPr>
                  <a:spLocks noRot="1" noChangeAspect="1" noMove="1" noResize="1" noEditPoints="1" noAdjustHandles="1" noChangeArrowheads="1" noChangeShapeType="1" noTextEdit="1"/>
                </p:cNvSpPr>
                <p:nvPr/>
              </p:nvSpPr>
              <p:spPr>
                <a:xfrm>
                  <a:off x="9446004" y="2061710"/>
                  <a:ext cx="949587" cy="939154"/>
                </a:xfrm>
                <a:prstGeom prst="ellipse">
                  <a:avLst/>
                </a:prstGeom>
                <a:blipFill>
                  <a:blip r:embed="rId2"/>
                  <a:stretch>
                    <a:fillRect l="-47468" t="-37179" r="-15190" b="-60897"/>
                  </a:stretch>
                </a:blipFill>
                <a:ln>
                  <a:solidFill>
                    <a:schemeClr val="accent1"/>
                  </a:solidFill>
                </a:ln>
              </p:spPr>
              <p:txBody>
                <a:bodyPr/>
                <a:lstStyle/>
                <a:p>
                  <a:r>
                    <a:rPr lang="en-US">
                      <a:noFill/>
                    </a:rPr>
                    <a:t> </a:t>
                  </a:r>
                </a:p>
              </p:txBody>
            </p:sp>
          </mc:Fallback>
        </mc:AlternateContent>
        <p:cxnSp>
          <p:nvCxnSpPr>
            <p:cNvPr id="60" name="Connector: Elbow 59">
              <a:extLst>
                <a:ext uri="{FF2B5EF4-FFF2-40B4-BE49-F238E27FC236}">
                  <a16:creationId xmlns:a16="http://schemas.microsoft.com/office/drawing/2014/main" id="{39A9A451-B287-4EBF-8E23-34082D551167}"/>
                </a:ext>
              </a:extLst>
            </p:cNvPr>
            <p:cNvCxnSpPr>
              <a:cxnSpLocks/>
              <a:stCxn id="47" idx="6"/>
              <a:endCxn id="16" idx="4"/>
            </p:cNvCxnSpPr>
            <p:nvPr/>
          </p:nvCxnSpPr>
          <p:spPr>
            <a:xfrm flipV="1">
              <a:off x="10395591" y="1843159"/>
              <a:ext cx="36824" cy="688128"/>
            </a:xfrm>
            <a:prstGeom prst="bentConnector2">
              <a:avLst/>
            </a:prstGeom>
            <a:ln>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62" name="Connector: Elbow 61">
              <a:extLst>
                <a:ext uri="{FF2B5EF4-FFF2-40B4-BE49-F238E27FC236}">
                  <a16:creationId xmlns:a16="http://schemas.microsoft.com/office/drawing/2014/main" id="{4E8CF4E7-337F-46B9-B973-A45828ECBB1D}"/>
                </a:ext>
              </a:extLst>
            </p:cNvPr>
            <p:cNvCxnSpPr>
              <a:stCxn id="47" idx="6"/>
              <a:endCxn id="17" idx="6"/>
            </p:cNvCxnSpPr>
            <p:nvPr/>
          </p:nvCxnSpPr>
          <p:spPr>
            <a:xfrm flipV="1">
              <a:off x="10395591" y="1519940"/>
              <a:ext cx="346683" cy="1011347"/>
            </a:xfrm>
            <a:prstGeom prst="bentConnector3">
              <a:avLst>
                <a:gd name="adj1" fmla="val 165939"/>
              </a:avLst>
            </a:prstGeom>
            <a:ln>
              <a:headEnd w="lg" len="lg"/>
              <a:tailEnd type="triangle"/>
            </a:ln>
          </p:spPr>
          <p:style>
            <a:lnRef idx="1">
              <a:schemeClr val="accent1"/>
            </a:lnRef>
            <a:fillRef idx="0">
              <a:schemeClr val="accent1"/>
            </a:fillRef>
            <a:effectRef idx="0">
              <a:schemeClr val="accent1"/>
            </a:effectRef>
            <a:fontRef idx="minor">
              <a:schemeClr val="tx1"/>
            </a:fontRef>
          </p:style>
        </p:cxnSp>
      </p:grpSp>
      <p:sp>
        <p:nvSpPr>
          <p:cNvPr id="65" name="Title 64">
            <a:extLst>
              <a:ext uri="{FF2B5EF4-FFF2-40B4-BE49-F238E27FC236}">
                <a16:creationId xmlns:a16="http://schemas.microsoft.com/office/drawing/2014/main" id="{FFC0721E-17AD-49BA-9308-1F46968272D7}"/>
              </a:ext>
            </a:extLst>
          </p:cNvPr>
          <p:cNvSpPr>
            <a:spLocks noGrp="1"/>
          </p:cNvSpPr>
          <p:nvPr>
            <p:ph type="title"/>
          </p:nvPr>
        </p:nvSpPr>
        <p:spPr/>
        <p:txBody>
          <a:bodyPr/>
          <a:lstStyle/>
          <a:p>
            <a:r>
              <a:rPr lang="en-CA" dirty="0"/>
              <a:t>CE-3.5 history concept</a:t>
            </a:r>
            <a:endParaRPr lang="en-US" dirty="0"/>
          </a:p>
        </p:txBody>
      </p:sp>
      <p:pic>
        <p:nvPicPr>
          <p:cNvPr id="72" name="Picture 71">
            <a:extLst>
              <a:ext uri="{FF2B5EF4-FFF2-40B4-BE49-F238E27FC236}">
                <a16:creationId xmlns:a16="http://schemas.microsoft.com/office/drawing/2014/main" id="{CADAB501-DD55-4108-BE70-15764FDFF7D9}"/>
              </a:ext>
            </a:extLst>
          </p:cNvPr>
          <p:cNvPicPr>
            <a:picLocks noChangeAspect="1"/>
          </p:cNvPicPr>
          <p:nvPr/>
        </p:nvPicPr>
        <p:blipFill>
          <a:blip r:embed="rId3"/>
          <a:stretch>
            <a:fillRect/>
          </a:stretch>
        </p:blipFill>
        <p:spPr>
          <a:xfrm>
            <a:off x="7927137" y="1537868"/>
            <a:ext cx="4086225" cy="4572000"/>
          </a:xfrm>
          <a:prstGeom prst="rect">
            <a:avLst/>
          </a:prstGeom>
        </p:spPr>
      </p:pic>
    </p:spTree>
    <p:extLst>
      <p:ext uri="{BB962C8B-B14F-4D97-AF65-F5344CB8AC3E}">
        <p14:creationId xmlns:p14="http://schemas.microsoft.com/office/powerpoint/2010/main" val="695261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1C23E10-82AD-486B-8AC7-EB4458308AEF}"/>
              </a:ext>
            </a:extLst>
          </p:cNvPr>
          <p:cNvSpPr>
            <a:spLocks noGrp="1"/>
          </p:cNvSpPr>
          <p:nvPr>
            <p:ph type="ftr" sz="quarter" idx="3"/>
          </p:nvPr>
        </p:nvSpPr>
        <p:spPr/>
        <p:txBody>
          <a:bodyPr/>
          <a:lstStyle/>
          <a:p>
            <a:endParaRPr lang="en-US" dirty="0"/>
          </a:p>
        </p:txBody>
      </p:sp>
      <p:sp>
        <p:nvSpPr>
          <p:cNvPr id="65" name="Title 64">
            <a:extLst>
              <a:ext uri="{FF2B5EF4-FFF2-40B4-BE49-F238E27FC236}">
                <a16:creationId xmlns:a16="http://schemas.microsoft.com/office/drawing/2014/main" id="{FFC0721E-17AD-49BA-9308-1F46968272D7}"/>
              </a:ext>
            </a:extLst>
          </p:cNvPr>
          <p:cNvSpPr>
            <a:spLocks noGrp="1"/>
          </p:cNvSpPr>
          <p:nvPr>
            <p:ph type="title"/>
          </p:nvPr>
        </p:nvSpPr>
        <p:spPr/>
        <p:txBody>
          <a:bodyPr/>
          <a:lstStyle/>
          <a:p>
            <a:r>
              <a:rPr lang="en-CA" dirty="0"/>
              <a:t>CE-3.5 Complexity analysis</a:t>
            </a:r>
            <a:endParaRPr lang="en-US" dirty="0"/>
          </a:p>
        </p:txBody>
      </p:sp>
      <p:pic>
        <p:nvPicPr>
          <p:cNvPr id="39" name="Picture 38">
            <a:extLst>
              <a:ext uri="{FF2B5EF4-FFF2-40B4-BE49-F238E27FC236}">
                <a16:creationId xmlns:a16="http://schemas.microsoft.com/office/drawing/2014/main" id="{183E1CA7-E5B9-42BF-B6C2-BB0BE60D3D7B}"/>
              </a:ext>
            </a:extLst>
          </p:cNvPr>
          <p:cNvPicPr>
            <a:picLocks noChangeAspect="1"/>
          </p:cNvPicPr>
          <p:nvPr/>
        </p:nvPicPr>
        <p:blipFill>
          <a:blip r:embed="rId2"/>
          <a:stretch>
            <a:fillRect/>
          </a:stretch>
        </p:blipFill>
        <p:spPr>
          <a:xfrm>
            <a:off x="2460784" y="4771733"/>
            <a:ext cx="7312390" cy="1771680"/>
          </a:xfrm>
          <a:prstGeom prst="rect">
            <a:avLst/>
          </a:prstGeom>
        </p:spPr>
      </p:pic>
      <p:sp>
        <p:nvSpPr>
          <p:cNvPr id="48" name="Subtitle 2">
            <a:extLst>
              <a:ext uri="{FF2B5EF4-FFF2-40B4-BE49-F238E27FC236}">
                <a16:creationId xmlns:a16="http://schemas.microsoft.com/office/drawing/2014/main" id="{FA13F841-9A7D-4C00-8F23-F0109F611A27}"/>
              </a:ext>
            </a:extLst>
          </p:cNvPr>
          <p:cNvSpPr txBox="1">
            <a:spLocks/>
          </p:cNvSpPr>
          <p:nvPr/>
        </p:nvSpPr>
        <p:spPr>
          <a:xfrm>
            <a:off x="472173" y="1531298"/>
            <a:ext cx="10568083" cy="4835946"/>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a:lnSpc>
                <a:spcPct val="150000"/>
              </a:lnSpc>
            </a:pPr>
            <a:r>
              <a:rPr lang="en-US" dirty="0"/>
              <a:t>Number of additional operations to Rice derivation of VVC</a:t>
            </a:r>
          </a:p>
          <a:p>
            <a:pPr>
              <a:lnSpc>
                <a:spcPct val="150000"/>
              </a:lnSpc>
            </a:pPr>
            <a:endParaRPr lang="en-US" dirty="0"/>
          </a:p>
          <a:p>
            <a:pPr>
              <a:lnSpc>
                <a:spcPct val="150000"/>
              </a:lnSpc>
            </a:pPr>
            <a:endParaRPr lang="en-US" dirty="0"/>
          </a:p>
          <a:p>
            <a:pPr>
              <a:lnSpc>
                <a:spcPct val="150000"/>
              </a:lnSpc>
            </a:pPr>
            <a:endParaRPr lang="en-US" dirty="0"/>
          </a:p>
          <a:p>
            <a:pPr>
              <a:lnSpc>
                <a:spcPct val="150000"/>
              </a:lnSpc>
            </a:pPr>
            <a:r>
              <a:rPr lang="en-US" dirty="0"/>
              <a:t>Dependencies and memory requirements</a:t>
            </a:r>
          </a:p>
          <a:p>
            <a:pPr>
              <a:lnSpc>
                <a:spcPct val="150000"/>
              </a:lnSpc>
            </a:pPr>
            <a:endParaRPr lang="en-US" dirty="0"/>
          </a:p>
        </p:txBody>
      </p:sp>
      <p:pic>
        <p:nvPicPr>
          <p:cNvPr id="43" name="Picture 42">
            <a:extLst>
              <a:ext uri="{FF2B5EF4-FFF2-40B4-BE49-F238E27FC236}">
                <a16:creationId xmlns:a16="http://schemas.microsoft.com/office/drawing/2014/main" id="{195046AF-A3D7-4711-9A06-3451B6670CEC}"/>
              </a:ext>
            </a:extLst>
          </p:cNvPr>
          <p:cNvPicPr>
            <a:picLocks noChangeAspect="1"/>
          </p:cNvPicPr>
          <p:nvPr/>
        </p:nvPicPr>
        <p:blipFill>
          <a:blip r:embed="rId3"/>
          <a:stretch>
            <a:fillRect/>
          </a:stretch>
        </p:blipFill>
        <p:spPr>
          <a:xfrm>
            <a:off x="2460782" y="2092558"/>
            <a:ext cx="7233013" cy="1934158"/>
          </a:xfrm>
          <a:prstGeom prst="rect">
            <a:avLst/>
          </a:prstGeom>
        </p:spPr>
      </p:pic>
    </p:spTree>
    <p:extLst>
      <p:ext uri="{BB962C8B-B14F-4D97-AF65-F5344CB8AC3E}">
        <p14:creationId xmlns:p14="http://schemas.microsoft.com/office/powerpoint/2010/main" val="77660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945FE2-A4D2-4AB0-BD6D-A5339135C93F}"/>
              </a:ext>
            </a:extLst>
          </p:cNvPr>
          <p:cNvSpPr>
            <a:spLocks noGrp="1"/>
          </p:cNvSpPr>
          <p:nvPr>
            <p:ph type="title"/>
          </p:nvPr>
        </p:nvSpPr>
        <p:spPr/>
        <p:txBody>
          <a:bodyPr/>
          <a:lstStyle/>
          <a:p>
            <a:r>
              <a:rPr lang="en-US" dirty="0"/>
              <a:t>CE-3.6 description</a:t>
            </a:r>
          </a:p>
        </p:txBody>
      </p:sp>
      <p:sp>
        <p:nvSpPr>
          <p:cNvPr id="3" name="Subtitle 2">
            <a:extLst>
              <a:ext uri="{FF2B5EF4-FFF2-40B4-BE49-F238E27FC236}">
                <a16:creationId xmlns:a16="http://schemas.microsoft.com/office/drawing/2014/main" id="{EC7E25A7-259D-427E-BE6D-0BD6C72A55A3}"/>
              </a:ext>
            </a:extLst>
          </p:cNvPr>
          <p:cNvSpPr>
            <a:spLocks noGrp="1"/>
          </p:cNvSpPr>
          <p:nvPr>
            <p:ph type="subTitle" idx="1"/>
          </p:nvPr>
        </p:nvSpPr>
        <p:spPr>
          <a:xfrm>
            <a:off x="479793" y="1206725"/>
            <a:ext cx="11202619" cy="4682642"/>
          </a:xfrm>
        </p:spPr>
        <p:txBody>
          <a:bodyPr/>
          <a:lstStyle/>
          <a:p>
            <a:pPr marL="342900" indent="-342900">
              <a:buFont typeface="Arial" panose="020B0604020202020204" pitchFamily="34" charset="0"/>
              <a:buChar char="•"/>
            </a:pPr>
            <a:r>
              <a:rPr lang="en-US" dirty="0"/>
              <a:t>CE-1.3:  Changes to template-based Rice derivation</a:t>
            </a:r>
          </a:p>
          <a:p>
            <a:pPr marL="457200"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err="1">
                <a:solidFill>
                  <a:srgbClr val="000000"/>
                </a:solidFill>
                <a:effectLst/>
                <a:latin typeface="Times New Roman" panose="02020603050405020304" pitchFamily="18" charset="0"/>
                <a:ea typeface="Yu Mincho" panose="02020400000000000000" pitchFamily="18" charset="-128"/>
              </a:rPr>
              <a:t>cRiceParam</a:t>
            </a:r>
            <a:r>
              <a:rPr lang="en-US" sz="1800" dirty="0">
                <a:solidFill>
                  <a:srgbClr val="000000"/>
                </a:solidFill>
                <a:effectLst/>
                <a:latin typeface="Times New Roman" panose="02020603050405020304" pitchFamily="18" charset="0"/>
                <a:ea typeface="Yu Mincho" panose="02020400000000000000" pitchFamily="18" charset="-128"/>
              </a:rPr>
              <a:t> derivation through Table 128, as in VVC, is removed.</a:t>
            </a:r>
          </a:p>
          <a:p>
            <a:pPr marL="457200"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err="1">
                <a:solidFill>
                  <a:srgbClr val="000000"/>
                </a:solidFill>
                <a:effectLst/>
                <a:latin typeface="Times New Roman" panose="02020603050405020304" pitchFamily="18" charset="0"/>
                <a:ea typeface="Yu Mincho" panose="02020400000000000000" pitchFamily="18" charset="-128"/>
              </a:rPr>
              <a:t>cRiceParam</a:t>
            </a:r>
            <a:r>
              <a:rPr lang="en-US" sz="1800" dirty="0">
                <a:solidFill>
                  <a:srgbClr val="000000"/>
                </a:solidFill>
                <a:effectLst/>
                <a:latin typeface="Times New Roman" panose="02020603050405020304" pitchFamily="18" charset="0"/>
                <a:ea typeface="Yu Mincho" panose="02020400000000000000" pitchFamily="18" charset="-128"/>
              </a:rPr>
              <a:t> = Max(0, </a:t>
            </a:r>
            <a:r>
              <a:rPr lang="en-CA" sz="1800" dirty="0">
                <a:effectLst/>
                <a:latin typeface="Times New Roman" panose="02020603050405020304" pitchFamily="18" charset="0"/>
                <a:ea typeface="Yu Mincho" panose="02020400000000000000" pitchFamily="18" charset="-128"/>
              </a:rPr>
              <a:t>floorLog2</a:t>
            </a:r>
            <a:r>
              <a:rPr lang="en-US" sz="1800" dirty="0">
                <a:solidFill>
                  <a:srgbClr val="000000"/>
                </a:solidFill>
                <a:effectLst/>
                <a:latin typeface="Times New Roman" panose="02020603050405020304" pitchFamily="18" charset="0"/>
                <a:ea typeface="Yu Mincho" panose="02020400000000000000" pitchFamily="18" charset="-128"/>
              </a:rPr>
              <a:t>(a * locSumAbs0 + b) – 5)</a:t>
            </a:r>
          </a:p>
          <a:p>
            <a:pPr marL="742950" lvl="1" indent="-28575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756285" algn="l"/>
                <a:tab pos="1008380" algn="l"/>
                <a:tab pos="1260475" algn="l"/>
              </a:tabLst>
            </a:pPr>
            <a:r>
              <a:rPr lang="en-US" sz="1800" dirty="0">
                <a:latin typeface="Times New Roman" panose="02020603050405020304" pitchFamily="18" charset="0"/>
                <a:ea typeface="Yu Mincho" panose="02020400000000000000" pitchFamily="18" charset="-128"/>
              </a:rPr>
              <a:t>a = 4, b = 0 </a:t>
            </a:r>
            <a:r>
              <a:rPr lang="en-US" sz="1800" dirty="0">
                <a:effectLst/>
                <a:latin typeface="Times New Roman" panose="02020603050405020304" pitchFamily="18" charset="0"/>
                <a:ea typeface="Yu Mincho" panose="02020400000000000000" pitchFamily="18" charset="-128"/>
              </a:rPr>
              <a:t>for </a:t>
            </a:r>
            <a:r>
              <a:rPr lang="en-US" sz="1800" dirty="0" err="1">
                <a:effectLst/>
                <a:latin typeface="Times New Roman" panose="02020603050405020304" pitchFamily="18" charset="0"/>
                <a:ea typeface="Yu Mincho" panose="02020400000000000000" pitchFamily="18" charset="-128"/>
              </a:rPr>
              <a:t>abs_remainder</a:t>
            </a:r>
            <a:r>
              <a:rPr lang="en-US" sz="1800" dirty="0">
                <a:effectLst/>
                <a:latin typeface="Times New Roman" panose="02020603050405020304" pitchFamily="18" charset="0"/>
                <a:ea typeface="Yu Mincho" panose="02020400000000000000" pitchFamily="18" charset="-128"/>
              </a:rPr>
              <a:t> [ n ]</a:t>
            </a:r>
            <a:endParaRPr lang="en-US" sz="1800" dirty="0">
              <a:latin typeface="Times New Roman" panose="02020603050405020304" pitchFamily="18" charset="0"/>
              <a:ea typeface="Yu Mincho" panose="02020400000000000000" pitchFamily="18" charset="-128"/>
            </a:endParaRPr>
          </a:p>
          <a:p>
            <a:pPr marL="742950" lvl="1" indent="-285750" algn="just" hangingPunct="0">
              <a:spcBef>
                <a:spcPts val="680"/>
              </a:spcBef>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756285" algn="l"/>
                <a:tab pos="1008380" algn="l"/>
                <a:tab pos="1260475" algn="l"/>
              </a:tabLst>
            </a:pPr>
            <a:r>
              <a:rPr lang="en-US" sz="1800" dirty="0">
                <a:effectLst/>
                <a:latin typeface="Times New Roman" panose="02020603050405020304" pitchFamily="18" charset="0"/>
                <a:ea typeface="Yu Mincho" panose="02020400000000000000" pitchFamily="18" charset="-128"/>
              </a:rPr>
              <a:t>a = 9, b = 20</a:t>
            </a:r>
            <a:r>
              <a:rPr lang="en-US" sz="1800" dirty="0">
                <a:latin typeface="Times New Roman" panose="02020603050405020304" pitchFamily="18" charset="0"/>
                <a:ea typeface="Yu Mincho" panose="02020400000000000000" pitchFamily="18" charset="-128"/>
              </a:rPr>
              <a:t> for </a:t>
            </a:r>
            <a:r>
              <a:rPr lang="en-US" sz="1800" dirty="0" err="1">
                <a:latin typeface="Times New Roman" panose="02020603050405020304" pitchFamily="18" charset="0"/>
                <a:ea typeface="Yu Mincho" panose="02020400000000000000" pitchFamily="18" charset="-128"/>
              </a:rPr>
              <a:t>abs_decoded_level</a:t>
            </a:r>
            <a:r>
              <a:rPr lang="en-US" sz="1800" dirty="0">
                <a:latin typeface="Times New Roman" panose="02020603050405020304" pitchFamily="18" charset="0"/>
                <a:ea typeface="Yu Mincho" panose="02020400000000000000" pitchFamily="18" charset="-128"/>
              </a:rPr>
              <a:t> [ n ]</a:t>
            </a:r>
            <a:endParaRPr lang="en-US" sz="1800" dirty="0">
              <a:effectLst/>
              <a:latin typeface="Times New Roman" panose="02020603050405020304" pitchFamily="18" charset="0"/>
              <a:ea typeface="Yu Mincho" panose="02020400000000000000" pitchFamily="18" charset="-128"/>
            </a:endParaRPr>
          </a:p>
          <a:p>
            <a:pPr marL="342900" indent="-342900">
              <a:buFont typeface="Arial" panose="020B0604020202020204" pitchFamily="34" charset="0"/>
              <a:buChar char="•"/>
            </a:pPr>
            <a:r>
              <a:rPr lang="en-US" dirty="0"/>
              <a:t>CE-1.2.b:  Rice history maintenance:</a:t>
            </a:r>
          </a:p>
          <a:p>
            <a:r>
              <a:rPr lang="en-US" dirty="0"/>
              <a:t>	- Single history update per TU.</a:t>
            </a:r>
          </a:p>
          <a:p>
            <a:r>
              <a:rPr lang="en-US" dirty="0"/>
              <a:t>	- History value is used for the next TU.</a:t>
            </a:r>
          </a:p>
          <a:p>
            <a:pPr marL="342900" indent="-342900">
              <a:buFont typeface="Arial" panose="020B0604020202020204" pitchFamily="34" charset="0"/>
              <a:buChar char="•"/>
            </a:pPr>
            <a:r>
              <a:rPr lang="en-US" dirty="0"/>
              <a:t>CE-1.5:  3 separate classes for RRC. </a:t>
            </a:r>
          </a:p>
          <a:p>
            <a:r>
              <a:rPr lang="en-US" dirty="0"/>
              <a:t>	- Single counter for 3 classes of samples.</a:t>
            </a:r>
          </a:p>
          <a:p>
            <a:endParaRPr lang="en-US" dirty="0"/>
          </a:p>
          <a:p>
            <a:endParaRPr lang="en-US" dirty="0"/>
          </a:p>
          <a:p>
            <a:endParaRPr lang="en-US" dirty="0"/>
          </a:p>
        </p:txBody>
      </p:sp>
      <p:sp>
        <p:nvSpPr>
          <p:cNvPr id="4" name="Footer Placeholder 3">
            <a:extLst>
              <a:ext uri="{FF2B5EF4-FFF2-40B4-BE49-F238E27FC236}">
                <a16:creationId xmlns:a16="http://schemas.microsoft.com/office/drawing/2014/main" id="{21F74C7A-6B54-4885-AE5D-B448B194EC1A}"/>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1990628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1C23E10-82AD-486B-8AC7-EB4458308AEF}"/>
              </a:ext>
            </a:extLst>
          </p:cNvPr>
          <p:cNvSpPr>
            <a:spLocks noGrp="1"/>
          </p:cNvSpPr>
          <p:nvPr>
            <p:ph type="ftr" sz="quarter" idx="3"/>
          </p:nvPr>
        </p:nvSpPr>
        <p:spPr/>
        <p:txBody>
          <a:bodyPr/>
          <a:lstStyle/>
          <a:p>
            <a:endParaRPr lang="en-US" dirty="0"/>
          </a:p>
        </p:txBody>
      </p:sp>
      <p:sp>
        <p:nvSpPr>
          <p:cNvPr id="65" name="Title 64">
            <a:extLst>
              <a:ext uri="{FF2B5EF4-FFF2-40B4-BE49-F238E27FC236}">
                <a16:creationId xmlns:a16="http://schemas.microsoft.com/office/drawing/2014/main" id="{FFC0721E-17AD-49BA-9308-1F46968272D7}"/>
              </a:ext>
            </a:extLst>
          </p:cNvPr>
          <p:cNvSpPr>
            <a:spLocks noGrp="1"/>
          </p:cNvSpPr>
          <p:nvPr>
            <p:ph type="title"/>
          </p:nvPr>
        </p:nvSpPr>
        <p:spPr/>
        <p:txBody>
          <a:bodyPr/>
          <a:lstStyle/>
          <a:p>
            <a:r>
              <a:rPr lang="en-CA" dirty="0"/>
              <a:t>CE-3.6 Complexity analysis</a:t>
            </a:r>
            <a:endParaRPr lang="en-US" dirty="0"/>
          </a:p>
        </p:txBody>
      </p:sp>
      <p:pic>
        <p:nvPicPr>
          <p:cNvPr id="39" name="Picture 38">
            <a:extLst>
              <a:ext uri="{FF2B5EF4-FFF2-40B4-BE49-F238E27FC236}">
                <a16:creationId xmlns:a16="http://schemas.microsoft.com/office/drawing/2014/main" id="{183E1CA7-E5B9-42BF-B6C2-BB0BE60D3D7B}"/>
              </a:ext>
            </a:extLst>
          </p:cNvPr>
          <p:cNvPicPr>
            <a:picLocks noChangeAspect="1"/>
          </p:cNvPicPr>
          <p:nvPr/>
        </p:nvPicPr>
        <p:blipFill>
          <a:blip r:embed="rId2"/>
          <a:stretch>
            <a:fillRect/>
          </a:stretch>
        </p:blipFill>
        <p:spPr>
          <a:xfrm>
            <a:off x="2460784" y="4771733"/>
            <a:ext cx="7312390" cy="1771680"/>
          </a:xfrm>
          <a:prstGeom prst="rect">
            <a:avLst/>
          </a:prstGeom>
        </p:spPr>
      </p:pic>
      <p:sp>
        <p:nvSpPr>
          <p:cNvPr id="48" name="Subtitle 2">
            <a:extLst>
              <a:ext uri="{FF2B5EF4-FFF2-40B4-BE49-F238E27FC236}">
                <a16:creationId xmlns:a16="http://schemas.microsoft.com/office/drawing/2014/main" id="{FA13F841-9A7D-4C00-8F23-F0109F611A27}"/>
              </a:ext>
            </a:extLst>
          </p:cNvPr>
          <p:cNvSpPr txBox="1">
            <a:spLocks/>
          </p:cNvSpPr>
          <p:nvPr/>
        </p:nvSpPr>
        <p:spPr>
          <a:xfrm>
            <a:off x="472173" y="1531298"/>
            <a:ext cx="10568083" cy="4835946"/>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a:lnSpc>
                <a:spcPct val="150000"/>
              </a:lnSpc>
            </a:pPr>
            <a:r>
              <a:rPr lang="en-US" dirty="0"/>
              <a:t>Number of additional operations to Rice derivation of VVC</a:t>
            </a:r>
          </a:p>
          <a:p>
            <a:pPr>
              <a:lnSpc>
                <a:spcPct val="150000"/>
              </a:lnSpc>
            </a:pPr>
            <a:endParaRPr lang="en-US" dirty="0"/>
          </a:p>
          <a:p>
            <a:pPr>
              <a:lnSpc>
                <a:spcPct val="150000"/>
              </a:lnSpc>
            </a:pPr>
            <a:endParaRPr lang="en-US" dirty="0"/>
          </a:p>
          <a:p>
            <a:pPr>
              <a:lnSpc>
                <a:spcPct val="150000"/>
              </a:lnSpc>
            </a:pPr>
            <a:endParaRPr lang="en-US" dirty="0"/>
          </a:p>
          <a:p>
            <a:pPr>
              <a:lnSpc>
                <a:spcPct val="150000"/>
              </a:lnSpc>
            </a:pPr>
            <a:r>
              <a:rPr lang="en-US" dirty="0"/>
              <a:t>Dependencies and memory requirements</a:t>
            </a:r>
          </a:p>
          <a:p>
            <a:pPr>
              <a:lnSpc>
                <a:spcPct val="150000"/>
              </a:lnSpc>
            </a:pPr>
            <a:endParaRPr lang="en-US" dirty="0"/>
          </a:p>
        </p:txBody>
      </p:sp>
      <p:graphicFrame>
        <p:nvGraphicFramePr>
          <p:cNvPr id="3" name="Object 2">
            <a:extLst>
              <a:ext uri="{FF2B5EF4-FFF2-40B4-BE49-F238E27FC236}">
                <a16:creationId xmlns:a16="http://schemas.microsoft.com/office/drawing/2014/main" id="{09ECC75F-0DD2-4F8B-A1CC-BEBBAB5ADE41}"/>
              </a:ext>
            </a:extLst>
          </p:cNvPr>
          <p:cNvGraphicFramePr>
            <a:graphicFrameLocks noChangeAspect="1"/>
          </p:cNvGraphicFramePr>
          <p:nvPr>
            <p:extLst>
              <p:ext uri="{D42A27DB-BD31-4B8C-83A1-F6EECF244321}">
                <p14:modId xmlns:p14="http://schemas.microsoft.com/office/powerpoint/2010/main" val="3915095496"/>
              </p:ext>
            </p:extLst>
          </p:nvPr>
        </p:nvGraphicFramePr>
        <p:xfrm>
          <a:off x="2460784" y="2086267"/>
          <a:ext cx="7203333" cy="1831392"/>
        </p:xfrm>
        <a:graphic>
          <a:graphicData uri="http://schemas.openxmlformats.org/presentationml/2006/ole">
            <mc:AlternateContent xmlns:mc="http://schemas.openxmlformats.org/markup-compatibility/2006">
              <mc:Choice xmlns:v="urn:schemas-microsoft-com:vml" Requires="v">
                <p:oleObj name="Document" r:id="rId3" imgW="5935378" imgH="1515849" progId="Word.Document.12">
                  <p:embed/>
                </p:oleObj>
              </mc:Choice>
              <mc:Fallback>
                <p:oleObj name="Document" r:id="rId3" imgW="5935378" imgH="1515849" progId="Word.Document.12">
                  <p:embed/>
                  <p:pic>
                    <p:nvPicPr>
                      <p:cNvPr id="3" name="Object 2">
                        <a:extLst>
                          <a:ext uri="{FF2B5EF4-FFF2-40B4-BE49-F238E27FC236}">
                            <a16:creationId xmlns:a16="http://schemas.microsoft.com/office/drawing/2014/main" id="{09ECC75F-0DD2-4F8B-A1CC-BEBBAB5ADE41}"/>
                          </a:ext>
                        </a:extLst>
                      </p:cNvPr>
                      <p:cNvPicPr/>
                      <p:nvPr/>
                    </p:nvPicPr>
                    <p:blipFill>
                      <a:blip r:embed="rId4"/>
                      <a:stretch>
                        <a:fillRect/>
                      </a:stretch>
                    </p:blipFill>
                    <p:spPr>
                      <a:xfrm>
                        <a:off x="2460784" y="2086267"/>
                        <a:ext cx="7203333" cy="1831392"/>
                      </a:xfrm>
                      <a:prstGeom prst="rect">
                        <a:avLst/>
                      </a:prstGeom>
                    </p:spPr>
                  </p:pic>
                </p:oleObj>
              </mc:Fallback>
            </mc:AlternateContent>
          </a:graphicData>
        </a:graphic>
      </p:graphicFrame>
    </p:spTree>
    <p:extLst>
      <p:ext uri="{BB962C8B-B14F-4D97-AF65-F5344CB8AC3E}">
        <p14:creationId xmlns:p14="http://schemas.microsoft.com/office/powerpoint/2010/main" val="1063923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3" ma:contentTypeDescription="Create a new document." ma:contentTypeScope="" ma:versionID="df45505a235104b7427b1702b09387f6">
  <xsd:schema xmlns:xsd="http://www.w3.org/2001/XMLSchema" xmlns:xs="http://www.w3.org/2001/XMLSchema" xmlns:p="http://schemas.microsoft.com/office/2006/metadata/properties" xmlns:ns3="bcc01d59-85de-4ef9-881e-76d8b6a6f841" xmlns:ns4="4b1de6fe-44aa-4e13-b7e7-ab260d1ea5f8" targetNamespace="http://schemas.microsoft.com/office/2006/metadata/properties" ma:root="true" ma:fieldsID="aa4422b75b1bfab4818acbc5a39a4d76" ns3:_="" ns4:_="">
    <xsd:import namespace="bcc01d59-85de-4ef9-881e-76d8b6a6f841"/>
    <xsd:import namespace="4b1de6fe-44aa-4e13-b7e7-ab260d1ea5f8"/>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b1de6fe-44aa-4e13-b7e7-ab260d1ea5f8"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AA9CC2E-377E-41AD-8C2A-EDB9582625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c01d59-85de-4ef9-881e-76d8b6a6f841"/>
    <ds:schemaRef ds:uri="4b1de6fe-44aa-4e13-b7e7-ab260d1ea5f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DF6175A-8932-44D4-A1F5-21F07A0F03CD}">
  <ds:schemaRefs>
    <ds:schemaRef ds:uri="http://schemas.microsoft.com/sharepoint/v3/contenttype/forms"/>
  </ds:schemaRefs>
</ds:datastoreItem>
</file>

<file path=customXml/itemProps3.xml><?xml version="1.0" encoding="utf-8"?>
<ds:datastoreItem xmlns:ds="http://schemas.openxmlformats.org/officeDocument/2006/customXml" ds:itemID="{8BC1ED7E-D9EE-46D2-8BBA-41BF6DABF350}">
  <ds:schemaRefs>
    <ds:schemaRef ds:uri="http://schemas.openxmlformats.org/package/2006/metadata/core-properties"/>
    <ds:schemaRef ds:uri="4b1de6fe-44aa-4e13-b7e7-ab260d1ea5f8"/>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bcc01d59-85de-4ef9-881e-76d8b6a6f841"/>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blank</Template>
  <TotalTime>22633</TotalTime>
  <Words>807</Words>
  <Application>Microsoft Office PowerPoint</Application>
  <PresentationFormat>Widescreen</PresentationFormat>
  <Paragraphs>180</Paragraphs>
  <Slides>14</Slides>
  <Notes>1</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14</vt:i4>
      </vt:variant>
    </vt:vector>
  </HeadingPairs>
  <TitlesOfParts>
    <vt:vector size="23" baseType="lpstr">
      <vt:lpstr>Arial</vt:lpstr>
      <vt:lpstr>Calibri</vt:lpstr>
      <vt:lpstr>Cambria Math</vt:lpstr>
      <vt:lpstr>Century Gothic</vt:lpstr>
      <vt:lpstr>Microsoft Sans Serif</vt:lpstr>
      <vt:lpstr>Times New Roman</vt:lpstr>
      <vt:lpstr>Qualcomm</vt:lpstr>
      <vt:lpstr>Microsoft Word Document</vt:lpstr>
      <vt:lpstr>Microsoft Excel Worksheet</vt:lpstr>
      <vt:lpstr>JVET-U0066:  CE-3.5 and CE-3.6: Combination of CE-1.2, CE-1.4/1.5 and CE-1.3</vt:lpstr>
      <vt:lpstr>Content</vt:lpstr>
      <vt:lpstr>VVC Rice parameter derivation</vt:lpstr>
      <vt:lpstr>CE-3.5 description</vt:lpstr>
      <vt:lpstr>CE-3.5 changes to template-based Rice derivation</vt:lpstr>
      <vt:lpstr>CE-3.5 history concept</vt:lpstr>
      <vt:lpstr>CE-3.5 Complexity analysis</vt:lpstr>
      <vt:lpstr>CE-3.6 description</vt:lpstr>
      <vt:lpstr>CE-3.6 Complexity analysis</vt:lpstr>
      <vt:lpstr>Simulation results</vt:lpstr>
      <vt:lpstr>CE-3.5 Simulation results</vt:lpstr>
      <vt:lpstr>CE-3.5 Simulation results (Additional test in JVET-U0070)</vt:lpstr>
      <vt:lpstr>CE-3.6 Simulation results</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Dmytro Rusanovskyy</cp:lastModifiedBy>
  <cp:revision>270</cp:revision>
  <dcterms:created xsi:type="dcterms:W3CDTF">2018-11-06T17:03:09Z</dcterms:created>
  <dcterms:modified xsi:type="dcterms:W3CDTF">2021-01-12T17:03:38Z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y fmtid="{D5CDD505-2E9C-101B-9397-08002B2CF9AE}" pid="7" name="ContentTypeId">
    <vt:lpwstr>0x0101004257954231A76C44B0D04C9AEE4292A8</vt:lpwstr>
  </property>
</Properties>
</file>