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5" r:id="rId2"/>
    <p:sldId id="267" r:id="rId3"/>
    <p:sldId id="266" r:id="rId4"/>
    <p:sldId id="274" r:id="rId5"/>
    <p:sldId id="272" r:id="rId6"/>
    <p:sldId id="273" r:id="rId7"/>
    <p:sldId id="268" r:id="rId8"/>
    <p:sldId id="26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40" userDrawn="1">
          <p15:clr>
            <a:srgbClr val="A4A3A4"/>
          </p15:clr>
        </p15:guide>
        <p15:guide id="2" pos="2040" userDrawn="1">
          <p15:clr>
            <a:srgbClr val="A4A3A4"/>
          </p15:clr>
        </p15:guide>
        <p15:guide id="3" pos="960" userDrawn="1">
          <p15:clr>
            <a:srgbClr val="A4A3A4"/>
          </p15:clr>
        </p15:guide>
        <p15:guide id="4" orient="horz" pos="2304" userDrawn="1">
          <p15:clr>
            <a:srgbClr val="A4A3A4"/>
          </p15:clr>
        </p15:guide>
        <p15:guide id="5" pos="3696" userDrawn="1">
          <p15:clr>
            <a:srgbClr val="A4A3A4"/>
          </p15:clr>
        </p15:guide>
        <p15:guide id="6" orient="horz" pos="417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uyeung(CheungAuyeung)" initials="c" lastIdx="0" clrIdx="0">
    <p:extLst>
      <p:ext uri="{19B8F6BF-5375-455C-9EA6-DF929625EA0E}">
        <p15:presenceInfo xmlns:p15="http://schemas.microsoft.com/office/powerpoint/2012/main" userId="S-1-5-21-1333135361-625243220-14044502-7959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E3A4D6A-CA39-4474-88BE-D50D32513DCA}" v="38" dt="2021-01-08T00:07:34.304"/>
    <p1510:client id="{CC467F08-956B-4B78-9267-D80821A32EE3}" v="63" dt="2021-01-07T02:05:50.4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89" autoAdjust="0"/>
    <p:restoredTop sz="94660"/>
  </p:normalViewPr>
  <p:slideViewPr>
    <p:cSldViewPr snapToGrid="0" showGuides="1">
      <p:cViewPr varScale="1">
        <p:scale>
          <a:sx n="122" d="100"/>
          <a:sy n="122" d="100"/>
        </p:scale>
        <p:origin x="480" y="108"/>
      </p:cViewPr>
      <p:guideLst>
        <p:guide orient="horz" pos="1440"/>
        <p:guide pos="2040"/>
        <p:guide pos="960"/>
        <p:guide orient="horz" pos="2304"/>
        <p:guide pos="3696"/>
        <p:guide orient="horz" pos="41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228600" cy="228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ung Auyeung" userId="ac17d055256f5aa2" providerId="LiveId" clId="{CC467F08-956B-4B78-9267-D80821A32EE3}"/>
    <pc:docChg chg="undo custSel addSld delSld modSld sldOrd">
      <pc:chgData name="Cheung Auyeung" userId="ac17d055256f5aa2" providerId="LiveId" clId="{CC467F08-956B-4B78-9267-D80821A32EE3}" dt="2021-01-07T02:16:18.615" v="903" actId="20577"/>
      <pc:docMkLst>
        <pc:docMk/>
      </pc:docMkLst>
      <pc:sldChg chg="del">
        <pc:chgData name="Cheung Auyeung" userId="ac17d055256f5aa2" providerId="LiveId" clId="{CC467F08-956B-4B78-9267-D80821A32EE3}" dt="2021-01-07T00:16:30.806" v="70" actId="2696"/>
        <pc:sldMkLst>
          <pc:docMk/>
          <pc:sldMk cId="1631713385" sldId="257"/>
        </pc:sldMkLst>
      </pc:sldChg>
      <pc:sldChg chg="del">
        <pc:chgData name="Cheung Auyeung" userId="ac17d055256f5aa2" providerId="LiveId" clId="{CC467F08-956B-4B78-9267-D80821A32EE3}" dt="2021-01-07T00:16:32.335" v="71" actId="2696"/>
        <pc:sldMkLst>
          <pc:docMk/>
          <pc:sldMk cId="2558855898" sldId="258"/>
        </pc:sldMkLst>
      </pc:sldChg>
      <pc:sldChg chg="del">
        <pc:chgData name="Cheung Auyeung" userId="ac17d055256f5aa2" providerId="LiveId" clId="{CC467F08-956B-4B78-9267-D80821A32EE3}" dt="2021-01-07T00:16:32.647" v="72" actId="2696"/>
        <pc:sldMkLst>
          <pc:docMk/>
          <pc:sldMk cId="3226355103" sldId="259"/>
        </pc:sldMkLst>
      </pc:sldChg>
      <pc:sldChg chg="del">
        <pc:chgData name="Cheung Auyeung" userId="ac17d055256f5aa2" providerId="LiveId" clId="{CC467F08-956B-4B78-9267-D80821A32EE3}" dt="2021-01-07T00:16:33.143" v="73" actId="2696"/>
        <pc:sldMkLst>
          <pc:docMk/>
          <pc:sldMk cId="3493349795" sldId="260"/>
        </pc:sldMkLst>
      </pc:sldChg>
      <pc:sldChg chg="del">
        <pc:chgData name="Cheung Auyeung" userId="ac17d055256f5aa2" providerId="LiveId" clId="{CC467F08-956B-4B78-9267-D80821A32EE3}" dt="2021-01-07T00:16:33.300" v="74" actId="2696"/>
        <pc:sldMkLst>
          <pc:docMk/>
          <pc:sldMk cId="1761952564" sldId="261"/>
        </pc:sldMkLst>
      </pc:sldChg>
      <pc:sldChg chg="del">
        <pc:chgData name="Cheung Auyeung" userId="ac17d055256f5aa2" providerId="LiveId" clId="{CC467F08-956B-4B78-9267-D80821A32EE3}" dt="2021-01-07T00:16:36.569" v="75" actId="2696"/>
        <pc:sldMkLst>
          <pc:docMk/>
          <pc:sldMk cId="2727584140" sldId="262"/>
        </pc:sldMkLst>
      </pc:sldChg>
      <pc:sldChg chg="del">
        <pc:chgData name="Cheung Auyeung" userId="ac17d055256f5aa2" providerId="LiveId" clId="{CC467F08-956B-4B78-9267-D80821A32EE3}" dt="2021-01-07T00:47:24.977" v="278" actId="2696"/>
        <pc:sldMkLst>
          <pc:docMk/>
          <pc:sldMk cId="4029199458" sldId="263"/>
        </pc:sldMkLst>
      </pc:sldChg>
      <pc:sldChg chg="del">
        <pc:chgData name="Cheung Auyeung" userId="ac17d055256f5aa2" providerId="LiveId" clId="{CC467F08-956B-4B78-9267-D80821A32EE3}" dt="2021-01-07T00:47:26.850" v="279" actId="2696"/>
        <pc:sldMkLst>
          <pc:docMk/>
          <pc:sldMk cId="3671908600" sldId="264"/>
        </pc:sldMkLst>
      </pc:sldChg>
      <pc:sldChg chg="addSp delSp modSp">
        <pc:chgData name="Cheung Auyeung" userId="ac17d055256f5aa2" providerId="LiveId" clId="{CC467F08-956B-4B78-9267-D80821A32EE3}" dt="2021-01-07T02:16:18.615" v="903" actId="20577"/>
        <pc:sldMkLst>
          <pc:docMk/>
          <pc:sldMk cId="3040302359" sldId="265"/>
        </pc:sldMkLst>
        <pc:spChg chg="mod">
          <ac:chgData name="Cheung Auyeung" userId="ac17d055256f5aa2" providerId="LiveId" clId="{CC467F08-956B-4B78-9267-D80821A32EE3}" dt="2021-01-07T00:16:00.206" v="53" actId="20577"/>
          <ac:spMkLst>
            <pc:docMk/>
            <pc:sldMk cId="3040302359" sldId="265"/>
            <ac:spMk id="4" creationId="{2315A5D2-EC7F-4606-A358-DB34CCA95BE1}"/>
          </ac:spMkLst>
        </pc:spChg>
        <pc:spChg chg="mod">
          <ac:chgData name="Cheung Auyeung" userId="ac17d055256f5aa2" providerId="LiveId" clId="{CC467F08-956B-4B78-9267-D80821A32EE3}" dt="2021-01-07T02:16:18.615" v="903" actId="20577"/>
          <ac:spMkLst>
            <pc:docMk/>
            <pc:sldMk cId="3040302359" sldId="265"/>
            <ac:spMk id="5" creationId="{C91972D8-C23D-4434-B1D0-8267294926CE}"/>
          </ac:spMkLst>
        </pc:spChg>
        <pc:graphicFrameChg chg="add del">
          <ac:chgData name="Cheung Auyeung" userId="ac17d055256f5aa2" providerId="LiveId" clId="{CC467F08-956B-4B78-9267-D80821A32EE3}" dt="2021-01-07T00:12:13.835" v="1"/>
          <ac:graphicFrameMkLst>
            <pc:docMk/>
            <pc:sldMk cId="3040302359" sldId="265"/>
            <ac:graphicFrameMk id="2" creationId="{A14A918A-43A3-481C-9106-139887CF5417}"/>
          </ac:graphicFrameMkLst>
        </pc:graphicFrameChg>
        <pc:graphicFrameChg chg="add del">
          <ac:chgData name="Cheung Auyeung" userId="ac17d055256f5aa2" providerId="LiveId" clId="{CC467F08-956B-4B78-9267-D80821A32EE3}" dt="2021-01-07T00:12:26.029" v="3"/>
          <ac:graphicFrameMkLst>
            <pc:docMk/>
            <pc:sldMk cId="3040302359" sldId="265"/>
            <ac:graphicFrameMk id="3" creationId="{9A70DCAE-55B8-4EDA-819B-E44A4227AE04}"/>
          </ac:graphicFrameMkLst>
        </pc:graphicFrameChg>
        <pc:graphicFrameChg chg="add modGraphic">
          <ac:chgData name="Cheung Auyeung" userId="ac17d055256f5aa2" providerId="LiveId" clId="{CC467F08-956B-4B78-9267-D80821A32EE3}" dt="2021-01-07T00:13:25.163" v="11" actId="6549"/>
          <ac:graphicFrameMkLst>
            <pc:docMk/>
            <pc:sldMk cId="3040302359" sldId="265"/>
            <ac:graphicFrameMk id="6" creationId="{2D8B4B3B-6C8D-41FE-90B5-AAE668FFD980}"/>
          </ac:graphicFrameMkLst>
        </pc:graphicFrameChg>
      </pc:sldChg>
      <pc:sldChg chg="addSp delSp modSp add ord">
        <pc:chgData name="Cheung Auyeung" userId="ac17d055256f5aa2" providerId="LiveId" clId="{CC467F08-956B-4B78-9267-D80821A32EE3}" dt="2021-01-07T02:08:20.571" v="840" actId="1076"/>
        <pc:sldMkLst>
          <pc:docMk/>
          <pc:sldMk cId="3654059669" sldId="266"/>
        </pc:sldMkLst>
        <pc:spChg chg="mod">
          <ac:chgData name="Cheung Auyeung" userId="ac17d055256f5aa2" providerId="LiveId" clId="{CC467F08-956B-4B78-9267-D80821A32EE3}" dt="2021-01-07T00:55:04.863" v="312" actId="20577"/>
          <ac:spMkLst>
            <pc:docMk/>
            <pc:sldMk cId="3654059669" sldId="266"/>
            <ac:spMk id="2" creationId="{06F5F530-06A6-44CA-951E-8678D91A9F90}"/>
          </ac:spMkLst>
        </pc:spChg>
        <pc:spChg chg="del">
          <ac:chgData name="Cheung Auyeung" userId="ac17d055256f5aa2" providerId="LiveId" clId="{CC467F08-956B-4B78-9267-D80821A32EE3}" dt="2021-01-07T00:18:18.142" v="77" actId="478"/>
          <ac:spMkLst>
            <pc:docMk/>
            <pc:sldMk cId="3654059669" sldId="266"/>
            <ac:spMk id="3" creationId="{9F2F0D3D-BA85-4B46-9E4E-ED56636AB796}"/>
          </ac:spMkLst>
        </pc:spChg>
        <pc:spChg chg="add mod">
          <ac:chgData name="Cheung Auyeung" userId="ac17d055256f5aa2" providerId="LiveId" clId="{CC467F08-956B-4B78-9267-D80821A32EE3}" dt="2021-01-07T02:08:20.571" v="840" actId="1076"/>
          <ac:spMkLst>
            <pc:docMk/>
            <pc:sldMk cId="3654059669" sldId="266"/>
            <ac:spMk id="85" creationId="{57238C72-BBB7-4973-91DF-BDF5D87F3545}"/>
          </ac:spMkLst>
        </pc:spChg>
        <pc:grpChg chg="add mod">
          <ac:chgData name="Cheung Auyeung" userId="ac17d055256f5aa2" providerId="LiveId" clId="{CC467F08-956B-4B78-9267-D80821A32EE3}" dt="2021-01-07T00:32:55.657" v="231" actId="1076"/>
          <ac:grpSpMkLst>
            <pc:docMk/>
            <pc:sldMk cId="3654059669" sldId="266"/>
            <ac:grpSpMk id="4" creationId="{7646CFE8-6580-438F-901E-3E47F05C0E0C}"/>
          </ac:grpSpMkLst>
        </pc:grpChg>
        <pc:picChg chg="add del mod">
          <ac:chgData name="Cheung Auyeung" userId="ac17d055256f5aa2" providerId="LiveId" clId="{CC467F08-956B-4B78-9267-D80821A32EE3}" dt="2021-01-07T00:38:31.842" v="264" actId="478"/>
          <ac:picMkLst>
            <pc:docMk/>
            <pc:sldMk cId="3654059669" sldId="266"/>
            <ac:picMk id="84" creationId="{087F66C9-9856-4179-9C57-F28E6AB5AD12}"/>
          </ac:picMkLst>
        </pc:picChg>
        <pc:picChg chg="add mod">
          <ac:chgData name="Cheung Auyeung" userId="ac17d055256f5aa2" providerId="LiveId" clId="{CC467F08-956B-4B78-9267-D80821A32EE3}" dt="2021-01-07T00:39:37.433" v="267" actId="1076"/>
          <ac:picMkLst>
            <pc:docMk/>
            <pc:sldMk cId="3654059669" sldId="266"/>
            <ac:picMk id="86" creationId="{4385DB40-8234-420C-AEDF-A321BB6FD41B}"/>
          </ac:picMkLst>
        </pc:picChg>
      </pc:sldChg>
      <pc:sldChg chg="addSp delSp modSp add">
        <pc:chgData name="Cheung Auyeung" userId="ac17d055256f5aa2" providerId="LiveId" clId="{CC467F08-956B-4B78-9267-D80821A32EE3}" dt="2021-01-07T00:28:46.869" v="216" actId="20577"/>
        <pc:sldMkLst>
          <pc:docMk/>
          <pc:sldMk cId="3155765205" sldId="267"/>
        </pc:sldMkLst>
        <pc:spChg chg="del">
          <ac:chgData name="Cheung Auyeung" userId="ac17d055256f5aa2" providerId="LiveId" clId="{CC467F08-956B-4B78-9267-D80821A32EE3}" dt="2021-01-07T00:21:55.099" v="160"/>
          <ac:spMkLst>
            <pc:docMk/>
            <pc:sldMk cId="3155765205" sldId="267"/>
            <ac:spMk id="2" creationId="{644374A4-A3B7-492D-8109-3F27B572E683}"/>
          </ac:spMkLst>
        </pc:spChg>
        <pc:spChg chg="del">
          <ac:chgData name="Cheung Auyeung" userId="ac17d055256f5aa2" providerId="LiveId" clId="{CC467F08-956B-4B78-9267-D80821A32EE3}" dt="2021-01-07T00:21:55.099" v="160"/>
          <ac:spMkLst>
            <pc:docMk/>
            <pc:sldMk cId="3155765205" sldId="267"/>
            <ac:spMk id="3" creationId="{0C451FC6-C88C-47F2-844D-F9FDC63B37E0}"/>
          </ac:spMkLst>
        </pc:spChg>
        <pc:spChg chg="add mod">
          <ac:chgData name="Cheung Auyeung" userId="ac17d055256f5aa2" providerId="LiveId" clId="{CC467F08-956B-4B78-9267-D80821A32EE3}" dt="2021-01-07T00:28:46.869" v="216" actId="20577"/>
          <ac:spMkLst>
            <pc:docMk/>
            <pc:sldMk cId="3155765205" sldId="267"/>
            <ac:spMk id="4" creationId="{3B5105EB-B750-46A6-BE9D-3EC90613BD84}"/>
          </ac:spMkLst>
        </pc:spChg>
        <pc:spChg chg="mod">
          <ac:chgData name="Cheung Auyeung" userId="ac17d055256f5aa2" providerId="LiveId" clId="{CC467F08-956B-4B78-9267-D80821A32EE3}" dt="2021-01-07T00:24:20.070" v="171" actId="1076"/>
          <ac:spMkLst>
            <pc:docMk/>
            <pc:sldMk cId="3155765205" sldId="267"/>
            <ac:spMk id="8" creationId="{E3CDB386-1973-4481-A03B-F851FB9660AB}"/>
          </ac:spMkLst>
        </pc:spChg>
        <pc:grpChg chg="add del mod">
          <ac:chgData name="Cheung Auyeung" userId="ac17d055256f5aa2" providerId="LiveId" clId="{CC467F08-956B-4B78-9267-D80821A32EE3}" dt="2021-01-07T00:25:25.709" v="175" actId="478"/>
          <ac:grpSpMkLst>
            <pc:docMk/>
            <pc:sldMk cId="3155765205" sldId="267"/>
            <ac:grpSpMk id="5" creationId="{7F399B17-87B7-4DEF-BD3C-52E7E97C043A}"/>
          </ac:grpSpMkLst>
        </pc:grpChg>
        <pc:grpChg chg="add mod">
          <ac:chgData name="Cheung Auyeung" userId="ac17d055256f5aa2" providerId="LiveId" clId="{CC467F08-956B-4B78-9267-D80821A32EE3}" dt="2021-01-07T00:26:22.185" v="182" actId="1076"/>
          <ac:grpSpMkLst>
            <pc:docMk/>
            <pc:sldMk cId="3155765205" sldId="267"/>
            <ac:grpSpMk id="20" creationId="{A877FCF6-0D19-472C-B8F6-90BA68815EEE}"/>
          </ac:grpSpMkLst>
        </pc:grpChg>
        <pc:picChg chg="add mod">
          <ac:chgData name="Cheung Auyeung" userId="ac17d055256f5aa2" providerId="LiveId" clId="{CC467F08-956B-4B78-9267-D80821A32EE3}" dt="2021-01-07T00:27:34.579" v="185" actId="1076"/>
          <ac:picMkLst>
            <pc:docMk/>
            <pc:sldMk cId="3155765205" sldId="267"/>
            <ac:picMk id="42" creationId="{2A6D8B3D-2C02-4573-8C59-5C16B00E3E5F}"/>
          </ac:picMkLst>
        </pc:picChg>
        <pc:cxnChg chg="mod">
          <ac:chgData name="Cheung Auyeung" userId="ac17d055256f5aa2" providerId="LiveId" clId="{CC467F08-956B-4B78-9267-D80821A32EE3}" dt="2021-01-07T00:25:25.709" v="175" actId="478"/>
          <ac:cxnSpMkLst>
            <pc:docMk/>
            <pc:sldMk cId="3155765205" sldId="267"/>
            <ac:cxnSpMk id="19" creationId="{20A40966-0F9C-4DAB-A50E-B5E50D33EDA4}"/>
          </ac:cxnSpMkLst>
        </pc:cxnChg>
      </pc:sldChg>
      <pc:sldChg chg="addSp delSp modSp add">
        <pc:chgData name="Cheung Auyeung" userId="ac17d055256f5aa2" providerId="LiveId" clId="{CC467F08-956B-4B78-9267-D80821A32EE3}" dt="2021-01-07T01:14:35.148" v="441" actId="20577"/>
        <pc:sldMkLst>
          <pc:docMk/>
          <pc:sldMk cId="1898701197" sldId="268"/>
        </pc:sldMkLst>
        <pc:spChg chg="del">
          <ac:chgData name="Cheung Auyeung" userId="ac17d055256f5aa2" providerId="LiveId" clId="{CC467F08-956B-4B78-9267-D80821A32EE3}" dt="2021-01-07T00:40:51.082" v="268"/>
          <ac:spMkLst>
            <pc:docMk/>
            <pc:sldMk cId="1898701197" sldId="268"/>
            <ac:spMk id="2" creationId="{9B249101-9029-4189-8294-62F96B4B8168}"/>
          </ac:spMkLst>
        </pc:spChg>
        <pc:spChg chg="del">
          <ac:chgData name="Cheung Auyeung" userId="ac17d055256f5aa2" providerId="LiveId" clId="{CC467F08-956B-4B78-9267-D80821A32EE3}" dt="2021-01-07T00:40:51.082" v="268"/>
          <ac:spMkLst>
            <pc:docMk/>
            <pc:sldMk cId="1898701197" sldId="268"/>
            <ac:spMk id="3" creationId="{FF7854DE-53D5-406E-A502-01245C7D0845}"/>
          </ac:spMkLst>
        </pc:spChg>
        <pc:spChg chg="add mod">
          <ac:chgData name="Cheung Auyeung" userId="ac17d055256f5aa2" providerId="LiveId" clId="{CC467F08-956B-4B78-9267-D80821A32EE3}" dt="2021-01-07T01:14:35.148" v="441" actId="20577"/>
          <ac:spMkLst>
            <pc:docMk/>
            <pc:sldMk cId="1898701197" sldId="268"/>
            <ac:spMk id="4" creationId="{4FBE1117-C948-488A-984E-D85C545ED6F4}"/>
          </ac:spMkLst>
        </pc:spChg>
        <pc:picChg chg="add mod">
          <ac:chgData name="Cheung Auyeung" userId="ac17d055256f5aa2" providerId="LiveId" clId="{CC467F08-956B-4B78-9267-D80821A32EE3}" dt="2021-01-07T00:53:58.226" v="302" actId="1037"/>
          <ac:picMkLst>
            <pc:docMk/>
            <pc:sldMk cId="1898701197" sldId="268"/>
            <ac:picMk id="5" creationId="{15AD380F-9C65-4752-9184-12C7475DD774}"/>
          </ac:picMkLst>
        </pc:picChg>
        <pc:picChg chg="add mod">
          <ac:chgData name="Cheung Auyeung" userId="ac17d055256f5aa2" providerId="LiveId" clId="{CC467F08-956B-4B78-9267-D80821A32EE3}" dt="2021-01-07T00:53:31.486" v="292" actId="14100"/>
          <ac:picMkLst>
            <pc:docMk/>
            <pc:sldMk cId="1898701197" sldId="268"/>
            <ac:picMk id="6" creationId="{ED52FFB5-E304-4138-9F9A-A114D9112C20}"/>
          </ac:picMkLst>
        </pc:picChg>
        <pc:picChg chg="add mod">
          <ac:chgData name="Cheung Auyeung" userId="ac17d055256f5aa2" providerId="LiveId" clId="{CC467F08-956B-4B78-9267-D80821A32EE3}" dt="2021-01-07T00:54:06.378" v="307" actId="1038"/>
          <ac:picMkLst>
            <pc:docMk/>
            <pc:sldMk cId="1898701197" sldId="268"/>
            <ac:picMk id="7" creationId="{7F536386-1E6F-4952-859D-916850446DCA}"/>
          </ac:picMkLst>
        </pc:picChg>
      </pc:sldChg>
      <pc:sldChg chg="addSp delSp modSp add">
        <pc:chgData name="Cheung Auyeung" userId="ac17d055256f5aa2" providerId="LiveId" clId="{CC467F08-956B-4B78-9267-D80821A32EE3}" dt="2021-01-07T01:19:36.566" v="505"/>
        <pc:sldMkLst>
          <pc:docMk/>
          <pc:sldMk cId="926617709" sldId="269"/>
        </pc:sldMkLst>
        <pc:spChg chg="mod">
          <ac:chgData name="Cheung Auyeung" userId="ac17d055256f5aa2" providerId="LiveId" clId="{CC467F08-956B-4B78-9267-D80821A32EE3}" dt="2021-01-07T01:14:50.852" v="456" actId="20577"/>
          <ac:spMkLst>
            <pc:docMk/>
            <pc:sldMk cId="926617709" sldId="269"/>
            <ac:spMk id="2" creationId="{16861516-B4C7-42AE-8E6D-07A662B4D480}"/>
          </ac:spMkLst>
        </pc:spChg>
        <pc:spChg chg="add del mod">
          <ac:chgData name="Cheung Auyeung" userId="ac17d055256f5aa2" providerId="LiveId" clId="{CC467F08-956B-4B78-9267-D80821A32EE3}" dt="2021-01-07T01:19:36.566" v="505"/>
          <ac:spMkLst>
            <pc:docMk/>
            <pc:sldMk cId="926617709" sldId="269"/>
            <ac:spMk id="4" creationId="{2650E59A-DEF5-4807-9617-CD94B06C4802}"/>
          </ac:spMkLst>
        </pc:spChg>
        <pc:spChg chg="add mod">
          <ac:chgData name="Cheung Auyeung" userId="ac17d055256f5aa2" providerId="LiveId" clId="{CC467F08-956B-4B78-9267-D80821A32EE3}" dt="2021-01-07T01:19:00.291" v="492" actId="1076"/>
          <ac:spMkLst>
            <pc:docMk/>
            <pc:sldMk cId="926617709" sldId="269"/>
            <ac:spMk id="5" creationId="{1BA4CD40-E706-422F-B6DD-D565FD9BA4D6}"/>
          </ac:spMkLst>
        </pc:spChg>
        <pc:spChg chg="add mod">
          <ac:chgData name="Cheung Auyeung" userId="ac17d055256f5aa2" providerId="LiveId" clId="{CC467F08-956B-4B78-9267-D80821A32EE3}" dt="2021-01-07T01:19:33.822" v="503" actId="1076"/>
          <ac:spMkLst>
            <pc:docMk/>
            <pc:sldMk cId="926617709" sldId="269"/>
            <ac:spMk id="6" creationId="{7B1281B0-A17E-4C20-9D84-7E7B19BEDD9E}"/>
          </ac:spMkLst>
        </pc:spChg>
        <pc:picChg chg="add mod">
          <ac:chgData name="Cheung Auyeung" userId="ac17d055256f5aa2" providerId="LiveId" clId="{CC467F08-956B-4B78-9267-D80821A32EE3}" dt="2021-01-07T01:18:12.803" v="477" actId="1036"/>
          <ac:picMkLst>
            <pc:docMk/>
            <pc:sldMk cId="926617709" sldId="269"/>
            <ac:picMk id="3" creationId="{F2163483-6BCC-4487-9327-3C933C163F53}"/>
          </ac:picMkLst>
        </pc:picChg>
      </pc:sldChg>
      <pc:sldChg chg="add del">
        <pc:chgData name="Cheung Auyeung" userId="ac17d055256f5aa2" providerId="LiveId" clId="{CC467F08-956B-4B78-9267-D80821A32EE3}" dt="2021-01-07T00:47:21.814" v="277" actId="2696"/>
        <pc:sldMkLst>
          <pc:docMk/>
          <pc:sldMk cId="1690175988" sldId="270"/>
        </pc:sldMkLst>
      </pc:sldChg>
      <pc:sldChg chg="addSp delSp modSp add ord">
        <pc:chgData name="Cheung Auyeung" userId="ac17d055256f5aa2" providerId="LiveId" clId="{CC467F08-956B-4B78-9267-D80821A32EE3}" dt="2021-01-07T02:09:37.999" v="861" actId="20577"/>
        <pc:sldMkLst>
          <pc:docMk/>
          <pc:sldMk cId="3401501811" sldId="270"/>
        </pc:sldMkLst>
        <pc:spChg chg="mod">
          <ac:chgData name="Cheung Auyeung" userId="ac17d055256f5aa2" providerId="LiveId" clId="{CC467F08-956B-4B78-9267-D80821A32EE3}" dt="2021-01-07T02:09:37.999" v="861" actId="20577"/>
          <ac:spMkLst>
            <pc:docMk/>
            <pc:sldMk cId="3401501811" sldId="270"/>
            <ac:spMk id="2" creationId="{1DE937D4-DB3C-47A5-96A6-B364D713F5C6}"/>
          </ac:spMkLst>
        </pc:spChg>
        <pc:spChg chg="del">
          <ac:chgData name="Cheung Auyeung" userId="ac17d055256f5aa2" providerId="LiveId" clId="{CC467F08-956B-4B78-9267-D80821A32EE3}" dt="2021-01-07T01:00:40.255" v="334"/>
          <ac:spMkLst>
            <pc:docMk/>
            <pc:sldMk cId="3401501811" sldId="270"/>
            <ac:spMk id="3" creationId="{B5690AF1-817D-4142-8F2A-6E0C95804209}"/>
          </ac:spMkLst>
        </pc:spChg>
        <pc:picChg chg="add mod ord">
          <ac:chgData name="Cheung Auyeung" userId="ac17d055256f5aa2" providerId="LiveId" clId="{CC467F08-956B-4B78-9267-D80821A32EE3}" dt="2021-01-07T01:11:49.415" v="421" actId="1076"/>
          <ac:picMkLst>
            <pc:docMk/>
            <pc:sldMk cId="3401501811" sldId="270"/>
            <ac:picMk id="4" creationId="{C5913B51-B6B8-4F83-8F1D-59F3813F1929}"/>
          </ac:picMkLst>
        </pc:picChg>
        <pc:picChg chg="add mod">
          <ac:chgData name="Cheung Auyeung" userId="ac17d055256f5aa2" providerId="LiveId" clId="{CC467F08-956B-4B78-9267-D80821A32EE3}" dt="2021-01-07T01:11:58.057" v="422" actId="1076"/>
          <ac:picMkLst>
            <pc:docMk/>
            <pc:sldMk cId="3401501811" sldId="270"/>
            <ac:picMk id="5" creationId="{41BB7BDF-33C1-4767-9250-20E02701648A}"/>
          </ac:picMkLst>
        </pc:picChg>
        <pc:picChg chg="add mod">
          <ac:chgData name="Cheung Auyeung" userId="ac17d055256f5aa2" providerId="LiveId" clId="{CC467F08-956B-4B78-9267-D80821A32EE3}" dt="2021-01-07T01:53:59.576" v="615" actId="1076"/>
          <ac:picMkLst>
            <pc:docMk/>
            <pc:sldMk cId="3401501811" sldId="270"/>
            <ac:picMk id="6" creationId="{10C7A448-19A4-4A36-B897-D62D40F92266}"/>
          </ac:picMkLst>
        </pc:picChg>
        <pc:picChg chg="add mod">
          <ac:chgData name="Cheung Auyeung" userId="ac17d055256f5aa2" providerId="LiveId" clId="{CC467F08-956B-4B78-9267-D80821A32EE3}" dt="2021-01-07T01:40:36.513" v="542" actId="1076"/>
          <ac:picMkLst>
            <pc:docMk/>
            <pc:sldMk cId="3401501811" sldId="270"/>
            <ac:picMk id="7" creationId="{10D8D30D-3A80-480D-84E3-91DE9C9DBD4E}"/>
          </ac:picMkLst>
        </pc:picChg>
        <pc:picChg chg="add del mod">
          <ac:chgData name="Cheung Auyeung" userId="ac17d055256f5aa2" providerId="LiveId" clId="{CC467F08-956B-4B78-9267-D80821A32EE3}" dt="2021-01-07T01:42:58.497" v="546" actId="478"/>
          <ac:picMkLst>
            <pc:docMk/>
            <pc:sldMk cId="3401501811" sldId="270"/>
            <ac:picMk id="8" creationId="{90424829-33A8-4E2D-8EDF-96DB9BA7A39F}"/>
          </ac:picMkLst>
        </pc:picChg>
        <pc:picChg chg="add del mod">
          <ac:chgData name="Cheung Auyeung" userId="ac17d055256f5aa2" providerId="LiveId" clId="{CC467F08-956B-4B78-9267-D80821A32EE3}" dt="2021-01-07T01:44:25.967" v="549" actId="478"/>
          <ac:picMkLst>
            <pc:docMk/>
            <pc:sldMk cId="3401501811" sldId="270"/>
            <ac:picMk id="9" creationId="{8F2AB021-4B4E-4FA7-AB59-ADCF3D72D83D}"/>
          </ac:picMkLst>
        </pc:picChg>
        <pc:picChg chg="add mod">
          <ac:chgData name="Cheung Auyeung" userId="ac17d055256f5aa2" providerId="LiveId" clId="{CC467F08-956B-4B78-9267-D80821A32EE3}" dt="2021-01-07T01:44:33.732" v="550" actId="1076"/>
          <ac:picMkLst>
            <pc:docMk/>
            <pc:sldMk cId="3401501811" sldId="270"/>
            <ac:picMk id="10" creationId="{888E7D36-2DCF-4652-8095-2F12FE7794F8}"/>
          </ac:picMkLst>
        </pc:picChg>
      </pc:sldChg>
      <pc:sldChg chg="addSp delSp modSp add ord">
        <pc:chgData name="Cheung Auyeung" userId="ac17d055256f5aa2" providerId="LiveId" clId="{CC467F08-956B-4B78-9267-D80821A32EE3}" dt="2021-01-07T02:09:55.275" v="890" actId="20577"/>
        <pc:sldMkLst>
          <pc:docMk/>
          <pc:sldMk cId="1828034497" sldId="271"/>
        </pc:sldMkLst>
        <pc:spChg chg="mod">
          <ac:chgData name="Cheung Auyeung" userId="ac17d055256f5aa2" providerId="LiveId" clId="{CC467F08-956B-4B78-9267-D80821A32EE3}" dt="2021-01-07T02:09:55.275" v="890" actId="20577"/>
          <ac:spMkLst>
            <pc:docMk/>
            <pc:sldMk cId="1828034497" sldId="271"/>
            <ac:spMk id="2" creationId="{C7EBCEC9-6D29-4948-9122-83099ECDFD2D}"/>
          </ac:spMkLst>
        </pc:spChg>
        <pc:spChg chg="add mod">
          <ac:chgData name="Cheung Auyeung" userId="ac17d055256f5aa2" providerId="LiveId" clId="{CC467F08-956B-4B78-9267-D80821A32EE3}" dt="2021-01-07T01:53:13.570" v="613" actId="1076"/>
          <ac:spMkLst>
            <pc:docMk/>
            <pc:sldMk cId="1828034497" sldId="271"/>
            <ac:spMk id="7" creationId="{25A5C044-3208-4E2C-BC2B-2A659969A029}"/>
          </ac:spMkLst>
        </pc:spChg>
        <pc:spChg chg="add mod">
          <ac:chgData name="Cheung Auyeung" userId="ac17d055256f5aa2" providerId="LiveId" clId="{CC467F08-956B-4B78-9267-D80821A32EE3}" dt="2021-01-07T01:53:21.411" v="614" actId="1076"/>
          <ac:spMkLst>
            <pc:docMk/>
            <pc:sldMk cId="1828034497" sldId="271"/>
            <ac:spMk id="8" creationId="{EB0115BC-FFF4-402D-82A4-B6FBC5E923F7}"/>
          </ac:spMkLst>
        </pc:spChg>
        <pc:picChg chg="add mod">
          <ac:chgData name="Cheung Auyeung" userId="ac17d055256f5aa2" providerId="LiveId" clId="{CC467F08-956B-4B78-9267-D80821A32EE3}" dt="2021-01-07T01:47:38.255" v="580" actId="1038"/>
          <ac:picMkLst>
            <pc:docMk/>
            <pc:sldMk cId="1828034497" sldId="271"/>
            <ac:picMk id="3" creationId="{80F6BC6B-0440-4A5B-BD05-8998C3FBCCE5}"/>
          </ac:picMkLst>
        </pc:picChg>
        <pc:picChg chg="add mod">
          <ac:chgData name="Cheung Auyeung" userId="ac17d055256f5aa2" providerId="LiveId" clId="{CC467F08-956B-4B78-9267-D80821A32EE3}" dt="2021-01-07T01:10:46.365" v="418" actId="1076"/>
          <ac:picMkLst>
            <pc:docMk/>
            <pc:sldMk cId="1828034497" sldId="271"/>
            <ac:picMk id="4" creationId="{8F9C7FDD-72EB-46F1-A83B-869AC5341B67}"/>
          </ac:picMkLst>
        </pc:picChg>
        <pc:picChg chg="add mod">
          <ac:chgData name="Cheung Auyeung" userId="ac17d055256f5aa2" providerId="LiveId" clId="{CC467F08-956B-4B78-9267-D80821A32EE3}" dt="2021-01-07T01:52:37.567" v="608" actId="1076"/>
          <ac:picMkLst>
            <pc:docMk/>
            <pc:sldMk cId="1828034497" sldId="271"/>
            <ac:picMk id="5" creationId="{F9C71388-BCC1-41B0-B065-2F7F11469949}"/>
          </ac:picMkLst>
        </pc:picChg>
        <pc:picChg chg="add del mod">
          <ac:chgData name="Cheung Auyeung" userId="ac17d055256f5aa2" providerId="LiveId" clId="{CC467F08-956B-4B78-9267-D80821A32EE3}" dt="2021-01-07T01:51:30.627" v="603" actId="478"/>
          <ac:picMkLst>
            <pc:docMk/>
            <pc:sldMk cId="1828034497" sldId="271"/>
            <ac:picMk id="6" creationId="{292AE911-2D20-4BF3-89E3-E052DAFD7DF3}"/>
          </ac:picMkLst>
        </pc:picChg>
        <pc:picChg chg="add del mod">
          <ac:chgData name="Cheung Auyeung" userId="ac17d055256f5aa2" providerId="LiveId" clId="{CC467F08-956B-4B78-9267-D80821A32EE3}" dt="2021-01-07T01:46:02.140" v="553" actId="478"/>
          <ac:picMkLst>
            <pc:docMk/>
            <pc:sldMk cId="1828034497" sldId="271"/>
            <ac:picMk id="9" creationId="{9DDEF21E-3B7F-4804-8690-700A4BE9315E}"/>
          </ac:picMkLst>
        </pc:picChg>
        <pc:picChg chg="add mod">
          <ac:chgData name="Cheung Auyeung" userId="ac17d055256f5aa2" providerId="LiveId" clId="{CC467F08-956B-4B78-9267-D80821A32EE3}" dt="2021-01-07T01:49:15.464" v="588" actId="1076"/>
          <ac:picMkLst>
            <pc:docMk/>
            <pc:sldMk cId="1828034497" sldId="271"/>
            <ac:picMk id="10" creationId="{6BA9C4B8-5702-4E76-92B7-DE58B7EE36A0}"/>
          </ac:picMkLst>
        </pc:picChg>
        <pc:picChg chg="add mod">
          <ac:chgData name="Cheung Auyeung" userId="ac17d055256f5aa2" providerId="LiveId" clId="{CC467F08-956B-4B78-9267-D80821A32EE3}" dt="2021-01-07T01:49:23.264" v="589" actId="1076"/>
          <ac:picMkLst>
            <pc:docMk/>
            <pc:sldMk cId="1828034497" sldId="271"/>
            <ac:picMk id="11" creationId="{3411A132-6394-4EFF-84FD-C6CF5A839FF0}"/>
          </ac:picMkLst>
        </pc:picChg>
        <pc:picChg chg="add mod">
          <ac:chgData name="Cheung Auyeung" userId="ac17d055256f5aa2" providerId="LiveId" clId="{CC467F08-956B-4B78-9267-D80821A32EE3}" dt="2021-01-07T01:48:52.792" v="585" actId="1076"/>
          <ac:picMkLst>
            <pc:docMk/>
            <pc:sldMk cId="1828034497" sldId="271"/>
            <ac:picMk id="12" creationId="{5F6F3E46-DE93-47F4-8543-836C060E427E}"/>
          </ac:picMkLst>
        </pc:picChg>
        <pc:picChg chg="add mod">
          <ac:chgData name="Cheung Auyeung" userId="ac17d055256f5aa2" providerId="LiveId" clId="{CC467F08-956B-4B78-9267-D80821A32EE3}" dt="2021-01-07T01:50:09.965" v="592" actId="1076"/>
          <ac:picMkLst>
            <pc:docMk/>
            <pc:sldMk cId="1828034497" sldId="271"/>
            <ac:picMk id="13" creationId="{C6C32D1C-FDE9-4034-BE29-A6D3DC00D137}"/>
          </ac:picMkLst>
        </pc:picChg>
        <pc:picChg chg="add mod">
          <ac:chgData name="Cheung Auyeung" userId="ac17d055256f5aa2" providerId="LiveId" clId="{CC467F08-956B-4B78-9267-D80821A32EE3}" dt="2021-01-07T01:50:04.667" v="591" actId="1076"/>
          <ac:picMkLst>
            <pc:docMk/>
            <pc:sldMk cId="1828034497" sldId="271"/>
            <ac:picMk id="14" creationId="{E1632611-BE15-48C1-A442-2BEA04BB3EFD}"/>
          </ac:picMkLst>
        </pc:picChg>
        <pc:picChg chg="add mod">
          <ac:chgData name="Cheung Auyeung" userId="ac17d055256f5aa2" providerId="LiveId" clId="{CC467F08-956B-4B78-9267-D80821A32EE3}" dt="2021-01-07T01:52:24.997" v="607" actId="1076"/>
          <ac:picMkLst>
            <pc:docMk/>
            <pc:sldMk cId="1828034497" sldId="271"/>
            <ac:picMk id="15" creationId="{07FC133A-2544-4D41-BCAB-3963681A032D}"/>
          </ac:picMkLst>
        </pc:picChg>
      </pc:sldChg>
      <pc:sldChg chg="addSp modSp add">
        <pc:chgData name="Cheung Auyeung" userId="ac17d055256f5aa2" providerId="LiveId" clId="{CC467F08-956B-4B78-9267-D80821A32EE3}" dt="2021-01-07T02:04:38.437" v="800" actId="27636"/>
        <pc:sldMkLst>
          <pc:docMk/>
          <pc:sldMk cId="2020476628" sldId="272"/>
        </pc:sldMkLst>
        <pc:spChg chg="mod">
          <ac:chgData name="Cheung Auyeung" userId="ac17d055256f5aa2" providerId="LiveId" clId="{CC467F08-956B-4B78-9267-D80821A32EE3}" dt="2021-01-07T02:04:38.437" v="800" actId="27636"/>
          <ac:spMkLst>
            <pc:docMk/>
            <pc:sldMk cId="2020476628" sldId="272"/>
            <ac:spMk id="2" creationId="{4A8D2E1F-5194-41FD-B7C2-34DA86FD922A}"/>
          </ac:spMkLst>
        </pc:spChg>
        <pc:graphicFrameChg chg="add">
          <ac:chgData name="Cheung Auyeung" userId="ac17d055256f5aa2" providerId="LiveId" clId="{CC467F08-956B-4B78-9267-D80821A32EE3}" dt="2021-01-07T01:58:09.363" v="617"/>
          <ac:graphicFrameMkLst>
            <pc:docMk/>
            <pc:sldMk cId="2020476628" sldId="272"/>
            <ac:graphicFrameMk id="3" creationId="{E6D4AD51-2DAD-4820-9DC4-37FF8A647A71}"/>
          </ac:graphicFrameMkLst>
        </pc:graphicFrameChg>
      </pc:sldChg>
      <pc:sldChg chg="addSp modSp add">
        <pc:chgData name="Cheung Auyeung" userId="ac17d055256f5aa2" providerId="LiveId" clId="{CC467F08-956B-4B78-9267-D80821A32EE3}" dt="2021-01-07T02:05:37.895" v="806" actId="13926"/>
        <pc:sldMkLst>
          <pc:docMk/>
          <pc:sldMk cId="1586337986" sldId="273"/>
        </pc:sldMkLst>
        <pc:spChg chg="mod">
          <ac:chgData name="Cheung Auyeung" userId="ac17d055256f5aa2" providerId="LiveId" clId="{CC467F08-956B-4B78-9267-D80821A32EE3}" dt="2021-01-07T02:03:31.945" v="732" actId="20577"/>
          <ac:spMkLst>
            <pc:docMk/>
            <pc:sldMk cId="1586337986" sldId="273"/>
            <ac:spMk id="2" creationId="{80100303-E969-4530-9F8D-72CAAEB0479D}"/>
          </ac:spMkLst>
        </pc:spChg>
        <pc:spChg chg="add mod">
          <ac:chgData name="Cheung Auyeung" userId="ac17d055256f5aa2" providerId="LiveId" clId="{CC467F08-956B-4B78-9267-D80821A32EE3}" dt="2021-01-07T02:03:47.804" v="738" actId="1035"/>
          <ac:spMkLst>
            <pc:docMk/>
            <pc:sldMk cId="1586337986" sldId="273"/>
            <ac:spMk id="5" creationId="{25C66420-49E0-40F3-B12A-0BD4A2D1B197}"/>
          </ac:spMkLst>
        </pc:spChg>
        <pc:spChg chg="add mod">
          <ac:chgData name="Cheung Auyeung" userId="ac17d055256f5aa2" providerId="LiveId" clId="{CC467F08-956B-4B78-9267-D80821A32EE3}" dt="2021-01-07T02:03:47.804" v="738" actId="1035"/>
          <ac:spMkLst>
            <pc:docMk/>
            <pc:sldMk cId="1586337986" sldId="273"/>
            <ac:spMk id="6" creationId="{9D0FA398-5A34-47FE-B538-5F3C246E3B43}"/>
          </ac:spMkLst>
        </pc:spChg>
        <pc:graphicFrameChg chg="add mod modGraphic">
          <ac:chgData name="Cheung Auyeung" userId="ac17d055256f5aa2" providerId="LiveId" clId="{CC467F08-956B-4B78-9267-D80821A32EE3}" dt="2021-01-07T02:05:31.304" v="805" actId="13926"/>
          <ac:graphicFrameMkLst>
            <pc:docMk/>
            <pc:sldMk cId="1586337986" sldId="273"/>
            <ac:graphicFrameMk id="3" creationId="{6BC9C8ED-F2CF-4ECF-B760-2717699EB910}"/>
          </ac:graphicFrameMkLst>
        </pc:graphicFrameChg>
        <pc:graphicFrameChg chg="add mod modGraphic">
          <ac:chgData name="Cheung Auyeung" userId="ac17d055256f5aa2" providerId="LiveId" clId="{CC467F08-956B-4B78-9267-D80821A32EE3}" dt="2021-01-07T02:05:37.895" v="806" actId="13926"/>
          <ac:graphicFrameMkLst>
            <pc:docMk/>
            <pc:sldMk cId="1586337986" sldId="273"/>
            <ac:graphicFrameMk id="4" creationId="{C3DFCC80-6A1D-430D-BA71-75BCF4CACB00}"/>
          </ac:graphicFrameMkLst>
        </pc:graphicFrameChg>
      </pc:sldChg>
    </pc:docChg>
  </pc:docChgLst>
  <pc:docChgLst>
    <pc:chgData name="Cheung Auyeung" userId="ac17d055256f5aa2" providerId="LiveId" clId="{7E3A4D6A-CA39-4474-88BE-D50D32513DCA}"/>
    <pc:docChg chg="undo custSel addSld delSld modSld sldOrd">
      <pc:chgData name="Cheung Auyeung" userId="ac17d055256f5aa2" providerId="LiveId" clId="{7E3A4D6A-CA39-4474-88BE-D50D32513DCA}" dt="2021-01-08T00:27:19.989" v="947"/>
      <pc:docMkLst>
        <pc:docMk/>
      </pc:docMkLst>
      <pc:sldChg chg="modSp">
        <pc:chgData name="Cheung Auyeung" userId="ac17d055256f5aa2" providerId="LiveId" clId="{7E3A4D6A-CA39-4474-88BE-D50D32513DCA}" dt="2021-01-07T22:44:57.417" v="36" actId="20577"/>
        <pc:sldMkLst>
          <pc:docMk/>
          <pc:sldMk cId="3040302359" sldId="265"/>
        </pc:sldMkLst>
        <pc:spChg chg="mod">
          <ac:chgData name="Cheung Auyeung" userId="ac17d055256f5aa2" providerId="LiveId" clId="{7E3A4D6A-CA39-4474-88BE-D50D32513DCA}" dt="2021-01-07T22:44:34.998" v="31" actId="20577"/>
          <ac:spMkLst>
            <pc:docMk/>
            <pc:sldMk cId="3040302359" sldId="265"/>
            <ac:spMk id="4" creationId="{2315A5D2-EC7F-4606-A358-DB34CCA95BE1}"/>
          </ac:spMkLst>
        </pc:spChg>
        <pc:spChg chg="mod">
          <ac:chgData name="Cheung Auyeung" userId="ac17d055256f5aa2" providerId="LiveId" clId="{7E3A4D6A-CA39-4474-88BE-D50D32513DCA}" dt="2021-01-07T22:44:57.417" v="36" actId="20577"/>
          <ac:spMkLst>
            <pc:docMk/>
            <pc:sldMk cId="3040302359" sldId="265"/>
            <ac:spMk id="5" creationId="{C91972D8-C23D-4434-B1D0-8267294926CE}"/>
          </ac:spMkLst>
        </pc:spChg>
      </pc:sldChg>
      <pc:sldChg chg="modSp">
        <pc:chgData name="Cheung Auyeung" userId="ac17d055256f5aa2" providerId="LiveId" clId="{7E3A4D6A-CA39-4474-88BE-D50D32513DCA}" dt="2021-01-08T00:26:27.194" v="945" actId="20577"/>
        <pc:sldMkLst>
          <pc:docMk/>
          <pc:sldMk cId="3654059669" sldId="266"/>
        </pc:sldMkLst>
        <pc:spChg chg="mod">
          <ac:chgData name="Cheung Auyeung" userId="ac17d055256f5aa2" providerId="LiveId" clId="{7E3A4D6A-CA39-4474-88BE-D50D32513DCA}" dt="2021-01-08T00:26:27.194" v="945" actId="20577"/>
          <ac:spMkLst>
            <pc:docMk/>
            <pc:sldMk cId="3654059669" sldId="266"/>
            <ac:spMk id="2" creationId="{06F5F530-06A6-44CA-951E-8678D91A9F90}"/>
          </ac:spMkLst>
        </pc:spChg>
      </pc:sldChg>
      <pc:sldChg chg="addSp delSp modSp">
        <pc:chgData name="Cheung Auyeung" userId="ac17d055256f5aa2" providerId="LiveId" clId="{7E3A4D6A-CA39-4474-88BE-D50D32513DCA}" dt="2021-01-08T00:08:56.156" v="850" actId="20577"/>
        <pc:sldMkLst>
          <pc:docMk/>
          <pc:sldMk cId="3155765205" sldId="267"/>
        </pc:sldMkLst>
        <pc:spChg chg="add mod">
          <ac:chgData name="Cheung Auyeung" userId="ac17d055256f5aa2" providerId="LiveId" clId="{7E3A4D6A-CA39-4474-88BE-D50D32513DCA}" dt="2021-01-08T00:05:06.872" v="747" actId="1582"/>
          <ac:spMkLst>
            <pc:docMk/>
            <pc:sldMk cId="3155765205" sldId="267"/>
            <ac:spMk id="2" creationId="{0EBF2C8F-86AD-4DBF-B388-CC9A000AB8D0}"/>
          </ac:spMkLst>
        </pc:spChg>
        <pc:spChg chg="add del mod">
          <ac:chgData name="Cheung Auyeung" userId="ac17d055256f5aa2" providerId="LiveId" clId="{7E3A4D6A-CA39-4474-88BE-D50D32513DCA}" dt="2021-01-08T00:06:13.377" v="781" actId="478"/>
          <ac:spMkLst>
            <pc:docMk/>
            <pc:sldMk cId="3155765205" sldId="267"/>
            <ac:spMk id="3" creationId="{63AA672D-65CD-47B4-83D3-4E1430C7BE1B}"/>
          </ac:spMkLst>
        </pc:spChg>
        <pc:spChg chg="add del mod">
          <ac:chgData name="Cheung Auyeung" userId="ac17d055256f5aa2" providerId="LiveId" clId="{7E3A4D6A-CA39-4474-88BE-D50D32513DCA}" dt="2021-01-08T00:06:52.653" v="786" actId="478"/>
          <ac:spMkLst>
            <pc:docMk/>
            <pc:sldMk cId="3155765205" sldId="267"/>
            <ac:spMk id="5" creationId="{43156C3C-7539-4963-87C6-58C7C576702C}"/>
          </ac:spMkLst>
        </pc:spChg>
        <pc:spChg chg="add del mod">
          <ac:chgData name="Cheung Auyeung" userId="ac17d055256f5aa2" providerId="LiveId" clId="{7E3A4D6A-CA39-4474-88BE-D50D32513DCA}" dt="2021-01-08T00:06:51.052" v="785" actId="478"/>
          <ac:spMkLst>
            <pc:docMk/>
            <pc:sldMk cId="3155765205" sldId="267"/>
            <ac:spMk id="6" creationId="{1232C450-2B54-4273-AA78-355A7122ED0D}"/>
          </ac:spMkLst>
        </pc:spChg>
        <pc:spChg chg="add mod">
          <ac:chgData name="Cheung Auyeung" userId="ac17d055256f5aa2" providerId="LiveId" clId="{7E3A4D6A-CA39-4474-88BE-D50D32513DCA}" dt="2021-01-08T00:08:56.156" v="850" actId="20577"/>
          <ac:spMkLst>
            <pc:docMk/>
            <pc:sldMk cId="3155765205" sldId="267"/>
            <ac:spMk id="7" creationId="{76A86E86-01E9-477C-85F6-4948C672BEE6}"/>
          </ac:spMkLst>
        </pc:spChg>
      </pc:sldChg>
      <pc:sldChg chg="addSp delSp modSp">
        <pc:chgData name="Cheung Auyeung" userId="ac17d055256f5aa2" providerId="LiveId" clId="{7E3A4D6A-CA39-4474-88BE-D50D32513DCA}" dt="2021-01-07T23:33:49.335" v="714" actId="1076"/>
        <pc:sldMkLst>
          <pc:docMk/>
          <pc:sldMk cId="1898701197" sldId="268"/>
        </pc:sldMkLst>
        <pc:spChg chg="add mod">
          <ac:chgData name="Cheung Auyeung" userId="ac17d055256f5aa2" providerId="LiveId" clId="{7E3A4D6A-CA39-4474-88BE-D50D32513DCA}" dt="2021-01-07T23:33:42.444" v="713" actId="1076"/>
          <ac:spMkLst>
            <pc:docMk/>
            <pc:sldMk cId="1898701197" sldId="268"/>
            <ac:spMk id="8" creationId="{FDE23AD9-F8D3-45DE-875D-296A73379254}"/>
          </ac:spMkLst>
        </pc:spChg>
        <pc:spChg chg="add mod">
          <ac:chgData name="Cheung Auyeung" userId="ac17d055256f5aa2" providerId="LiveId" clId="{7E3A4D6A-CA39-4474-88BE-D50D32513DCA}" dt="2021-01-07T23:33:49.335" v="714" actId="1076"/>
          <ac:spMkLst>
            <pc:docMk/>
            <pc:sldMk cId="1898701197" sldId="268"/>
            <ac:spMk id="9" creationId="{BE1674F2-300A-4506-8ADD-3EBCD5EF623A}"/>
          </ac:spMkLst>
        </pc:spChg>
        <pc:picChg chg="add mod">
          <ac:chgData name="Cheung Auyeung" userId="ac17d055256f5aa2" providerId="LiveId" clId="{7E3A4D6A-CA39-4474-88BE-D50D32513DCA}" dt="2021-01-07T23:32:37.571" v="709" actId="1076"/>
          <ac:picMkLst>
            <pc:docMk/>
            <pc:sldMk cId="1898701197" sldId="268"/>
            <ac:picMk id="2" creationId="{EEE01DB5-3E6C-4801-A3C5-051163E5C11F}"/>
          </ac:picMkLst>
        </pc:picChg>
        <pc:picChg chg="add mod">
          <ac:chgData name="Cheung Auyeung" userId="ac17d055256f5aa2" providerId="LiveId" clId="{7E3A4D6A-CA39-4474-88BE-D50D32513DCA}" dt="2021-01-07T23:32:58.897" v="710" actId="1076"/>
          <ac:picMkLst>
            <pc:docMk/>
            <pc:sldMk cId="1898701197" sldId="268"/>
            <ac:picMk id="3" creationId="{9A423BBD-59F4-4B14-810D-05B58399E771}"/>
          </ac:picMkLst>
        </pc:picChg>
        <pc:picChg chg="del mod">
          <ac:chgData name="Cheung Auyeung" userId="ac17d055256f5aa2" providerId="LiveId" clId="{7E3A4D6A-CA39-4474-88BE-D50D32513DCA}" dt="2021-01-07T23:26:38.692" v="657" actId="478"/>
          <ac:picMkLst>
            <pc:docMk/>
            <pc:sldMk cId="1898701197" sldId="268"/>
            <ac:picMk id="5" creationId="{15AD380F-9C65-4752-9184-12C7475DD774}"/>
          </ac:picMkLst>
        </pc:picChg>
        <pc:picChg chg="del mod">
          <ac:chgData name="Cheung Auyeung" userId="ac17d055256f5aa2" providerId="LiveId" clId="{7E3A4D6A-CA39-4474-88BE-D50D32513DCA}" dt="2021-01-07T23:26:41.998" v="658" actId="478"/>
          <ac:picMkLst>
            <pc:docMk/>
            <pc:sldMk cId="1898701197" sldId="268"/>
            <ac:picMk id="6" creationId="{ED52FFB5-E304-4138-9F9A-A114D9112C20}"/>
          </ac:picMkLst>
        </pc:picChg>
        <pc:picChg chg="del">
          <ac:chgData name="Cheung Auyeung" userId="ac17d055256f5aa2" providerId="LiveId" clId="{7E3A4D6A-CA39-4474-88BE-D50D32513DCA}" dt="2021-01-07T23:23:20.457" v="640"/>
          <ac:picMkLst>
            <pc:docMk/>
            <pc:sldMk cId="1898701197" sldId="268"/>
            <ac:picMk id="7" creationId="{7F536386-1E6F-4952-859D-916850446DCA}"/>
          </ac:picMkLst>
        </pc:picChg>
        <pc:picChg chg="add mod">
          <ac:chgData name="Cheung Auyeung" userId="ac17d055256f5aa2" providerId="LiveId" clId="{7E3A4D6A-CA39-4474-88BE-D50D32513DCA}" dt="2021-01-07T23:33:16.816" v="712" actId="1076"/>
          <ac:picMkLst>
            <pc:docMk/>
            <pc:sldMk cId="1898701197" sldId="268"/>
            <ac:picMk id="10" creationId="{6E884F49-812C-4B4F-8B12-2FDB014ED545}"/>
          </ac:picMkLst>
        </pc:picChg>
        <pc:picChg chg="add mod">
          <ac:chgData name="Cheung Auyeung" userId="ac17d055256f5aa2" providerId="LiveId" clId="{7E3A4D6A-CA39-4474-88BE-D50D32513DCA}" dt="2021-01-07T23:33:08.634" v="711" actId="1076"/>
          <ac:picMkLst>
            <pc:docMk/>
            <pc:sldMk cId="1898701197" sldId="268"/>
            <ac:picMk id="11" creationId="{D1B8FF4B-B28F-4600-B403-97460DD87B79}"/>
          </ac:picMkLst>
        </pc:picChg>
      </pc:sldChg>
      <pc:sldChg chg="addSp delSp modSp ord">
        <pc:chgData name="Cheung Auyeung" userId="ac17d055256f5aa2" providerId="LiveId" clId="{7E3A4D6A-CA39-4474-88BE-D50D32513DCA}" dt="2021-01-08T00:27:19.989" v="947"/>
        <pc:sldMkLst>
          <pc:docMk/>
          <pc:sldMk cId="926617709" sldId="269"/>
        </pc:sldMkLst>
        <pc:spChg chg="del">
          <ac:chgData name="Cheung Auyeung" userId="ac17d055256f5aa2" providerId="LiveId" clId="{7E3A4D6A-CA39-4474-88BE-D50D32513DCA}" dt="2021-01-07T23:48:11.238" v="716" actId="478"/>
          <ac:spMkLst>
            <pc:docMk/>
            <pc:sldMk cId="926617709" sldId="269"/>
            <ac:spMk id="5" creationId="{1BA4CD40-E706-422F-B6DD-D565FD9BA4D6}"/>
          </ac:spMkLst>
        </pc:spChg>
        <pc:spChg chg="del">
          <ac:chgData name="Cheung Auyeung" userId="ac17d055256f5aa2" providerId="LiveId" clId="{7E3A4D6A-CA39-4474-88BE-D50D32513DCA}" dt="2021-01-07T23:48:17.176" v="717" actId="478"/>
          <ac:spMkLst>
            <pc:docMk/>
            <pc:sldMk cId="926617709" sldId="269"/>
            <ac:spMk id="6" creationId="{7B1281B0-A17E-4C20-9D84-7E7B19BEDD9E}"/>
          </ac:spMkLst>
        </pc:spChg>
        <pc:picChg chg="del">
          <ac:chgData name="Cheung Auyeung" userId="ac17d055256f5aa2" providerId="LiveId" clId="{7E3A4D6A-CA39-4474-88BE-D50D32513DCA}" dt="2021-01-07T23:48:02.621" v="715" actId="478"/>
          <ac:picMkLst>
            <pc:docMk/>
            <pc:sldMk cId="926617709" sldId="269"/>
            <ac:picMk id="3" creationId="{F2163483-6BCC-4487-9327-3C933C163F53}"/>
          </ac:picMkLst>
        </pc:picChg>
        <pc:picChg chg="add mod">
          <ac:chgData name="Cheung Auyeung" userId="ac17d055256f5aa2" providerId="LiveId" clId="{7E3A4D6A-CA39-4474-88BE-D50D32513DCA}" dt="2021-01-07T23:51:08.844" v="727" actId="1076"/>
          <ac:picMkLst>
            <pc:docMk/>
            <pc:sldMk cId="926617709" sldId="269"/>
            <ac:picMk id="4" creationId="{65F43931-2D13-40E8-A5DD-B1CFD376C350}"/>
          </ac:picMkLst>
        </pc:picChg>
        <pc:picChg chg="add mod">
          <ac:chgData name="Cheung Auyeung" userId="ac17d055256f5aa2" providerId="LiveId" clId="{7E3A4D6A-CA39-4474-88BE-D50D32513DCA}" dt="2021-01-07T23:52:51.014" v="732" actId="1076"/>
          <ac:picMkLst>
            <pc:docMk/>
            <pc:sldMk cId="926617709" sldId="269"/>
            <ac:picMk id="7" creationId="{A90AE086-2B57-4C5F-B4C3-FD8070D01876}"/>
          </ac:picMkLst>
        </pc:picChg>
        <pc:cxnChg chg="add del mod">
          <ac:chgData name="Cheung Auyeung" userId="ac17d055256f5aa2" providerId="LiveId" clId="{7E3A4D6A-CA39-4474-88BE-D50D32513DCA}" dt="2021-01-07T23:55:04.391" v="734" actId="478"/>
          <ac:cxnSpMkLst>
            <pc:docMk/>
            <pc:sldMk cId="926617709" sldId="269"/>
            <ac:cxnSpMk id="9" creationId="{DD83385C-C873-47B6-9476-A3BEDD4F7F9A}"/>
          </ac:cxnSpMkLst>
        </pc:cxnChg>
        <pc:cxnChg chg="add mod">
          <ac:chgData name="Cheung Auyeung" userId="ac17d055256f5aa2" providerId="LiveId" clId="{7E3A4D6A-CA39-4474-88BE-D50D32513DCA}" dt="2021-01-07T23:55:40.818" v="736" actId="208"/>
          <ac:cxnSpMkLst>
            <pc:docMk/>
            <pc:sldMk cId="926617709" sldId="269"/>
            <ac:cxnSpMk id="11" creationId="{A796FEAA-8FD1-415F-8315-E9A60B656424}"/>
          </ac:cxnSpMkLst>
        </pc:cxnChg>
        <pc:cxnChg chg="add mod">
          <ac:chgData name="Cheung Auyeung" userId="ac17d055256f5aa2" providerId="LiveId" clId="{7E3A4D6A-CA39-4474-88BE-D50D32513DCA}" dt="2021-01-07T23:56:04.422" v="738" actId="108"/>
          <ac:cxnSpMkLst>
            <pc:docMk/>
            <pc:sldMk cId="926617709" sldId="269"/>
            <ac:cxnSpMk id="13" creationId="{3DC31DAD-1B4E-4310-A487-8FCF34198931}"/>
          </ac:cxnSpMkLst>
        </pc:cxnChg>
        <pc:cxnChg chg="add mod">
          <ac:chgData name="Cheung Auyeung" userId="ac17d055256f5aa2" providerId="LiveId" clId="{7E3A4D6A-CA39-4474-88BE-D50D32513DCA}" dt="2021-01-07T23:56:43.069" v="741" actId="208"/>
          <ac:cxnSpMkLst>
            <pc:docMk/>
            <pc:sldMk cId="926617709" sldId="269"/>
            <ac:cxnSpMk id="15" creationId="{ED45A4E8-FD57-4177-96CC-D98BE25F195B}"/>
          </ac:cxnSpMkLst>
        </pc:cxnChg>
        <pc:cxnChg chg="add mod">
          <ac:chgData name="Cheung Auyeung" userId="ac17d055256f5aa2" providerId="LiveId" clId="{7E3A4D6A-CA39-4474-88BE-D50D32513DCA}" dt="2021-01-07T23:57:01.225" v="743" actId="108"/>
          <ac:cxnSpMkLst>
            <pc:docMk/>
            <pc:sldMk cId="926617709" sldId="269"/>
            <ac:cxnSpMk id="18" creationId="{1F466189-B445-4B3B-A998-8AEA708EEDB0}"/>
          </ac:cxnSpMkLst>
        </pc:cxnChg>
      </pc:sldChg>
      <pc:sldChg chg="del">
        <pc:chgData name="Cheung Auyeung" userId="ac17d055256f5aa2" providerId="LiveId" clId="{7E3A4D6A-CA39-4474-88BE-D50D32513DCA}" dt="2021-01-07T22:45:09.528" v="37" actId="2696"/>
        <pc:sldMkLst>
          <pc:docMk/>
          <pc:sldMk cId="3401501811" sldId="270"/>
        </pc:sldMkLst>
      </pc:sldChg>
      <pc:sldChg chg="del">
        <pc:chgData name="Cheung Auyeung" userId="ac17d055256f5aa2" providerId="LiveId" clId="{7E3A4D6A-CA39-4474-88BE-D50D32513DCA}" dt="2021-01-07T22:45:11.177" v="38" actId="2696"/>
        <pc:sldMkLst>
          <pc:docMk/>
          <pc:sldMk cId="1828034497" sldId="271"/>
        </pc:sldMkLst>
      </pc:sldChg>
      <pc:sldChg chg="addSp delSp modSp">
        <pc:chgData name="Cheung Auyeung" userId="ac17d055256f5aa2" providerId="LiveId" clId="{7E3A4D6A-CA39-4474-88BE-D50D32513DCA}" dt="2021-01-08T00:12:50.322" v="852" actId="13926"/>
        <pc:sldMkLst>
          <pc:docMk/>
          <pc:sldMk cId="2020476628" sldId="272"/>
        </pc:sldMkLst>
        <pc:spChg chg="add mod">
          <ac:chgData name="Cheung Auyeung" userId="ac17d055256f5aa2" providerId="LiveId" clId="{7E3A4D6A-CA39-4474-88BE-D50D32513DCA}" dt="2021-01-07T23:10:45.463" v="478" actId="1036"/>
          <ac:spMkLst>
            <pc:docMk/>
            <pc:sldMk cId="2020476628" sldId="272"/>
            <ac:spMk id="7" creationId="{3DD3DB7D-BB72-4BB5-80B6-8CF131414ACF}"/>
          </ac:spMkLst>
        </pc:spChg>
        <pc:spChg chg="add mod">
          <ac:chgData name="Cheung Auyeung" userId="ac17d055256f5aa2" providerId="LiveId" clId="{7E3A4D6A-CA39-4474-88BE-D50D32513DCA}" dt="2021-01-07T23:10:45.463" v="478" actId="1036"/>
          <ac:spMkLst>
            <pc:docMk/>
            <pc:sldMk cId="2020476628" sldId="272"/>
            <ac:spMk id="8" creationId="{F2CBBC00-969A-4F67-BE6F-89DBC0B5B2F5}"/>
          </ac:spMkLst>
        </pc:spChg>
        <pc:graphicFrameChg chg="mod modGraphic">
          <ac:chgData name="Cheung Auyeung" userId="ac17d055256f5aa2" providerId="LiveId" clId="{7E3A4D6A-CA39-4474-88BE-D50D32513DCA}" dt="2021-01-08T00:12:38.869" v="851" actId="13926"/>
          <ac:graphicFrameMkLst>
            <pc:docMk/>
            <pc:sldMk cId="2020476628" sldId="272"/>
            <ac:graphicFrameMk id="3" creationId="{E6D4AD51-2DAD-4820-9DC4-37FF8A647A71}"/>
          </ac:graphicFrameMkLst>
        </pc:graphicFrameChg>
        <pc:graphicFrameChg chg="add del mod">
          <ac:chgData name="Cheung Auyeung" userId="ac17d055256f5aa2" providerId="LiveId" clId="{7E3A4D6A-CA39-4474-88BE-D50D32513DCA}" dt="2021-01-07T23:01:51.957" v="240" actId="478"/>
          <ac:graphicFrameMkLst>
            <pc:docMk/>
            <pc:sldMk cId="2020476628" sldId="272"/>
            <ac:graphicFrameMk id="4" creationId="{B51CD579-BA91-47F2-91E2-0015A6084681}"/>
          </ac:graphicFrameMkLst>
        </pc:graphicFrameChg>
        <pc:graphicFrameChg chg="add del">
          <ac:chgData name="Cheung Auyeung" userId="ac17d055256f5aa2" providerId="LiveId" clId="{7E3A4D6A-CA39-4474-88BE-D50D32513DCA}" dt="2021-01-07T23:04:09.998" v="263"/>
          <ac:graphicFrameMkLst>
            <pc:docMk/>
            <pc:sldMk cId="2020476628" sldId="272"/>
            <ac:graphicFrameMk id="5" creationId="{3E9531FA-7F5B-49B7-AD76-C9CDD00B7A98}"/>
          </ac:graphicFrameMkLst>
        </pc:graphicFrameChg>
        <pc:graphicFrameChg chg="add mod modGraphic">
          <ac:chgData name="Cheung Auyeung" userId="ac17d055256f5aa2" providerId="LiveId" clId="{7E3A4D6A-CA39-4474-88BE-D50D32513DCA}" dt="2021-01-08T00:12:50.322" v="852" actId="13926"/>
          <ac:graphicFrameMkLst>
            <pc:docMk/>
            <pc:sldMk cId="2020476628" sldId="272"/>
            <ac:graphicFrameMk id="6" creationId="{71545201-6ABD-4FD1-88AC-A4586928B2B7}"/>
          </ac:graphicFrameMkLst>
        </pc:graphicFrameChg>
      </pc:sldChg>
      <pc:sldChg chg="addSp modSp">
        <pc:chgData name="Cheung Auyeung" userId="ac17d055256f5aa2" providerId="LiveId" clId="{7E3A4D6A-CA39-4474-88BE-D50D32513DCA}" dt="2021-01-07T23:23:35.194" v="642" actId="1076"/>
        <pc:sldMkLst>
          <pc:docMk/>
          <pc:sldMk cId="1586337986" sldId="273"/>
        </pc:sldMkLst>
        <pc:spChg chg="mod">
          <ac:chgData name="Cheung Auyeung" userId="ac17d055256f5aa2" providerId="LiveId" clId="{7E3A4D6A-CA39-4474-88BE-D50D32513DCA}" dt="2021-01-07T23:14:03.699" v="552" actId="20577"/>
          <ac:spMkLst>
            <pc:docMk/>
            <pc:sldMk cId="1586337986" sldId="273"/>
            <ac:spMk id="2" creationId="{80100303-E969-4530-9F8D-72CAAEB0479D}"/>
          </ac:spMkLst>
        </pc:spChg>
        <pc:spChg chg="mod">
          <ac:chgData name="Cheung Auyeung" userId="ac17d055256f5aa2" providerId="LiveId" clId="{7E3A4D6A-CA39-4474-88BE-D50D32513DCA}" dt="2021-01-07T23:23:12.461" v="639" actId="1036"/>
          <ac:spMkLst>
            <pc:docMk/>
            <pc:sldMk cId="1586337986" sldId="273"/>
            <ac:spMk id="5" creationId="{25C66420-49E0-40F3-B12A-0BD4A2D1B197}"/>
          </ac:spMkLst>
        </pc:spChg>
        <pc:spChg chg="mod">
          <ac:chgData name="Cheung Auyeung" userId="ac17d055256f5aa2" providerId="LiveId" clId="{7E3A4D6A-CA39-4474-88BE-D50D32513DCA}" dt="2021-01-07T23:23:12.461" v="639" actId="1036"/>
          <ac:spMkLst>
            <pc:docMk/>
            <pc:sldMk cId="1586337986" sldId="273"/>
            <ac:spMk id="6" creationId="{9D0FA398-5A34-47FE-B538-5F3C246E3B43}"/>
          </ac:spMkLst>
        </pc:spChg>
        <pc:graphicFrameChg chg="mod">
          <ac:chgData name="Cheung Auyeung" userId="ac17d055256f5aa2" providerId="LiveId" clId="{7E3A4D6A-CA39-4474-88BE-D50D32513DCA}" dt="2021-01-07T23:23:12.461" v="639" actId="1036"/>
          <ac:graphicFrameMkLst>
            <pc:docMk/>
            <pc:sldMk cId="1586337986" sldId="273"/>
            <ac:graphicFrameMk id="3" creationId="{6BC9C8ED-F2CF-4ECF-B760-2717699EB910}"/>
          </ac:graphicFrameMkLst>
        </pc:graphicFrameChg>
        <pc:graphicFrameChg chg="mod">
          <ac:chgData name="Cheung Auyeung" userId="ac17d055256f5aa2" providerId="LiveId" clId="{7E3A4D6A-CA39-4474-88BE-D50D32513DCA}" dt="2021-01-07T23:23:12.461" v="639" actId="1036"/>
          <ac:graphicFrameMkLst>
            <pc:docMk/>
            <pc:sldMk cId="1586337986" sldId="273"/>
            <ac:graphicFrameMk id="4" creationId="{C3DFCC80-6A1D-430D-BA71-75BCF4CACB00}"/>
          </ac:graphicFrameMkLst>
        </pc:graphicFrameChg>
        <pc:picChg chg="add mod">
          <ac:chgData name="Cheung Auyeung" userId="ac17d055256f5aa2" providerId="LiveId" clId="{7E3A4D6A-CA39-4474-88BE-D50D32513DCA}" dt="2021-01-07T23:23:35.194" v="642" actId="1076"/>
          <ac:picMkLst>
            <pc:docMk/>
            <pc:sldMk cId="1586337986" sldId="273"/>
            <ac:picMk id="7" creationId="{975F9BA4-7DA4-41FF-BB86-61A3FCC54A19}"/>
          </ac:picMkLst>
        </pc:picChg>
      </pc:sldChg>
      <pc:sldChg chg="addSp delSp modSp add">
        <pc:chgData name="Cheung Auyeung" userId="ac17d055256f5aa2" providerId="LiveId" clId="{7E3A4D6A-CA39-4474-88BE-D50D32513DCA}" dt="2021-01-08T00:23:49.490" v="901" actId="20577"/>
        <pc:sldMkLst>
          <pc:docMk/>
          <pc:sldMk cId="3578707547" sldId="274"/>
        </pc:sldMkLst>
        <pc:spChg chg="mod">
          <ac:chgData name="Cheung Auyeung" userId="ac17d055256f5aa2" providerId="LiveId" clId="{7E3A4D6A-CA39-4474-88BE-D50D32513DCA}" dt="2021-01-07T22:53:20.588" v="118" actId="20577"/>
          <ac:spMkLst>
            <pc:docMk/>
            <pc:sldMk cId="3578707547" sldId="274"/>
            <ac:spMk id="2" creationId="{F24C35EA-5A57-4C5C-AEB7-DF03325A510A}"/>
          </ac:spMkLst>
        </pc:spChg>
        <pc:spChg chg="add del mod">
          <ac:chgData name="Cheung Auyeung" userId="ac17d055256f5aa2" providerId="LiveId" clId="{7E3A4D6A-CA39-4474-88BE-D50D32513DCA}" dt="2021-01-07T23:12:30.963" v="499" actId="478"/>
          <ac:spMkLst>
            <pc:docMk/>
            <pc:sldMk cId="3578707547" sldId="274"/>
            <ac:spMk id="7" creationId="{5B6788A1-6971-49A3-A8B6-3278FA470E8B}"/>
          </ac:spMkLst>
        </pc:spChg>
        <pc:spChg chg="add mod">
          <ac:chgData name="Cheung Auyeung" userId="ac17d055256f5aa2" providerId="LiveId" clId="{7E3A4D6A-CA39-4474-88BE-D50D32513DCA}" dt="2021-01-07T23:11:56.650" v="496" actId="1038"/>
          <ac:spMkLst>
            <pc:docMk/>
            <pc:sldMk cId="3578707547" sldId="274"/>
            <ac:spMk id="8" creationId="{157FA01A-DA86-40E5-9D4A-B25FA7491604}"/>
          </ac:spMkLst>
        </pc:spChg>
        <pc:spChg chg="add mod">
          <ac:chgData name="Cheung Auyeung" userId="ac17d055256f5aa2" providerId="LiveId" clId="{7E3A4D6A-CA39-4474-88BE-D50D32513DCA}" dt="2021-01-08T00:23:49.490" v="901" actId="20577"/>
          <ac:spMkLst>
            <pc:docMk/>
            <pc:sldMk cId="3578707547" sldId="274"/>
            <ac:spMk id="9" creationId="{DA2F4687-2249-4712-866F-D048059E693F}"/>
          </ac:spMkLst>
        </pc:spChg>
        <pc:picChg chg="add del mod">
          <ac:chgData name="Cheung Auyeung" userId="ac17d055256f5aa2" providerId="LiveId" clId="{7E3A4D6A-CA39-4474-88BE-D50D32513DCA}" dt="2021-01-07T22:53:31.487" v="119" actId="478"/>
          <ac:picMkLst>
            <pc:docMk/>
            <pc:sldMk cId="3578707547" sldId="274"/>
            <ac:picMk id="3" creationId="{363B2A1C-A4ED-4B03-B83A-E71A83D3611A}"/>
          </ac:picMkLst>
        </pc:picChg>
        <pc:picChg chg="add del mod">
          <ac:chgData name="Cheung Auyeung" userId="ac17d055256f5aa2" providerId="LiveId" clId="{7E3A4D6A-CA39-4474-88BE-D50D32513DCA}" dt="2021-01-07T22:53:32.924" v="120" actId="478"/>
          <ac:picMkLst>
            <pc:docMk/>
            <pc:sldMk cId="3578707547" sldId="274"/>
            <ac:picMk id="4" creationId="{235AD485-2A63-4B58-9B23-2038D199A38C}"/>
          </ac:picMkLst>
        </pc:picChg>
        <pc:picChg chg="add mod">
          <ac:chgData name="Cheung Auyeung" userId="ac17d055256f5aa2" providerId="LiveId" clId="{7E3A4D6A-CA39-4474-88BE-D50D32513DCA}" dt="2021-01-07T22:58:45.225" v="133" actId="1076"/>
          <ac:picMkLst>
            <pc:docMk/>
            <pc:sldMk cId="3578707547" sldId="274"/>
            <ac:picMk id="5" creationId="{BEDB55E8-F7A1-4FD7-86C8-53910E64924E}"/>
          </ac:picMkLst>
        </pc:picChg>
        <pc:picChg chg="add mod">
          <ac:chgData name="Cheung Auyeung" userId="ac17d055256f5aa2" providerId="LiveId" clId="{7E3A4D6A-CA39-4474-88BE-D50D32513DCA}" dt="2021-01-07T22:58:10.128" v="129" actId="1076"/>
          <ac:picMkLst>
            <pc:docMk/>
            <pc:sldMk cId="3578707547" sldId="274"/>
            <ac:picMk id="6" creationId="{98D8525C-5527-4AD6-97E8-A527ABF6662E}"/>
          </ac:picMkLst>
        </pc:picChg>
      </pc:sldChg>
      <pc:sldChg chg="add del">
        <pc:chgData name="Cheung Auyeung" userId="ac17d055256f5aa2" providerId="LiveId" clId="{7E3A4D6A-CA39-4474-88BE-D50D32513DCA}" dt="2021-01-07T23:12:59.770" v="500" actId="2696"/>
        <pc:sldMkLst>
          <pc:docMk/>
          <pc:sldMk cId="1055538723" sldId="275"/>
        </pc:sldMkLst>
      </pc:sldChg>
    </pc:docChg>
  </pc:docChgLst>
  <pc:docChgLst>
    <pc:chgData name="Cheung Auyeung" userId="ac17d055256f5aa2" providerId="LiveId" clId="{E2C75062-78D9-4153-B865-B79154A2427D}"/>
    <pc:docChg chg="undo custSel addSld delSld modSld sldOrd">
      <pc:chgData name="Cheung Auyeung" userId="ac17d055256f5aa2" providerId="LiveId" clId="{E2C75062-78D9-4153-B865-B79154A2427D}" dt="2021-01-04T21:19:34.420" v="549" actId="20577"/>
      <pc:docMkLst>
        <pc:docMk/>
      </pc:docMkLst>
      <pc:sldChg chg="del">
        <pc:chgData name="Cheung Auyeung" userId="ac17d055256f5aa2" providerId="LiveId" clId="{E2C75062-78D9-4153-B865-B79154A2427D}" dt="2021-01-04T19:12:25.282" v="0" actId="2696"/>
        <pc:sldMkLst>
          <pc:docMk/>
          <pc:sldMk cId="2937475508" sldId="256"/>
        </pc:sldMkLst>
      </pc:sldChg>
      <pc:sldChg chg="add del">
        <pc:chgData name="Cheung Auyeung" userId="ac17d055256f5aa2" providerId="LiveId" clId="{E2C75062-78D9-4153-B865-B79154A2427D}" dt="2021-01-04T21:13:55.612" v="407" actId="2696"/>
        <pc:sldMkLst>
          <pc:docMk/>
          <pc:sldMk cId="4164952608" sldId="256"/>
        </pc:sldMkLst>
      </pc:sldChg>
      <pc:sldChg chg="addSp delSp modSp add">
        <pc:chgData name="Cheung Auyeung" userId="ac17d055256f5aa2" providerId="LiveId" clId="{E2C75062-78D9-4153-B865-B79154A2427D}" dt="2021-01-04T19:34:18.847" v="226" actId="20577"/>
        <pc:sldMkLst>
          <pc:docMk/>
          <pc:sldMk cId="1631713385" sldId="257"/>
        </pc:sldMkLst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2" creationId="{F8BFE46E-601B-448F-A93B-A844A802B7FE}"/>
          </ac:spMkLst>
        </pc:spChg>
        <pc:spChg chg="add del mod">
          <ac:chgData name="Cheung Auyeung" userId="ac17d055256f5aa2" providerId="LiveId" clId="{E2C75062-78D9-4153-B865-B79154A2427D}" dt="2021-01-04T19:13:31.460" v="10"/>
          <ac:spMkLst>
            <pc:docMk/>
            <pc:sldMk cId="1631713385" sldId="257"/>
            <ac:spMk id="3" creationId="{FD3CFEA6-BF59-45E2-8C4D-C1508112974A}"/>
          </ac:spMkLst>
        </pc:spChg>
        <pc:spChg chg="add mod ord">
          <ac:chgData name="Cheung Auyeung" userId="ac17d055256f5aa2" providerId="LiveId" clId="{E2C75062-78D9-4153-B865-B79154A2427D}" dt="2021-01-04T19:34:18.847" v="226" actId="20577"/>
          <ac:spMkLst>
            <pc:docMk/>
            <pc:sldMk cId="1631713385" sldId="257"/>
            <ac:spMk id="4" creationId="{139485CA-3496-4670-8658-976E38723292}"/>
          </ac:spMkLst>
        </pc:spChg>
        <pc:graphicFrameChg chg="add del mod">
          <ac:chgData name="Cheung Auyeung" userId="ac17d055256f5aa2" providerId="LiveId" clId="{E2C75062-78D9-4153-B865-B79154A2427D}" dt="2021-01-04T19:14:05.294" v="22"/>
          <ac:graphicFrameMkLst>
            <pc:docMk/>
            <pc:sldMk cId="1631713385" sldId="257"/>
            <ac:graphicFrameMk id="5" creationId="{386C58C3-F20C-4DC9-800B-702C544DFE0B}"/>
          </ac:graphicFrameMkLst>
        </pc:graphicFrameChg>
        <pc:picChg chg="add mod">
          <ac:chgData name="Cheung Auyeung" userId="ac17d055256f5aa2" providerId="LiveId" clId="{E2C75062-78D9-4153-B865-B79154A2427D}" dt="2021-01-04T19:30:35.258" v="101" actId="1076"/>
          <ac:picMkLst>
            <pc:docMk/>
            <pc:sldMk cId="1631713385" sldId="257"/>
            <ac:picMk id="6" creationId="{1F5157F7-7B5B-4EC1-9282-4ED4B44ACE09}"/>
          </ac:picMkLst>
        </pc:picChg>
      </pc:sldChg>
      <pc:sldChg chg="addSp delSp modSp add">
        <pc:chgData name="Cheung Auyeung" userId="ac17d055256f5aa2" providerId="LiveId" clId="{E2C75062-78D9-4153-B865-B79154A2427D}" dt="2021-01-04T19:53:35.876" v="357" actId="20577"/>
        <pc:sldMkLst>
          <pc:docMk/>
          <pc:sldMk cId="2558855898" sldId="258"/>
        </pc:sldMkLst>
        <pc:spChg chg="mod">
          <ac:chgData name="Cheung Auyeung" userId="ac17d055256f5aa2" providerId="LiveId" clId="{E2C75062-78D9-4153-B865-B79154A2427D}" dt="2021-01-04T19:53:35.876" v="357" actId="20577"/>
          <ac:spMkLst>
            <pc:docMk/>
            <pc:sldMk cId="2558855898" sldId="258"/>
            <ac:spMk id="4" creationId="{139485CA-3496-4670-8658-976E38723292}"/>
          </ac:spMkLst>
        </pc:spChg>
        <pc:spChg chg="add mod">
          <ac:chgData name="Cheung Auyeung" userId="ac17d055256f5aa2" providerId="LiveId" clId="{E2C75062-78D9-4153-B865-B79154A2427D}" dt="2021-01-04T19:51:57.472" v="313" actId="207"/>
          <ac:spMkLst>
            <pc:docMk/>
            <pc:sldMk cId="2558855898" sldId="258"/>
            <ac:spMk id="7" creationId="{E4D45C5D-B354-4455-91E4-7D440EB5F6DE}"/>
          </ac:spMkLst>
        </pc:spChg>
        <pc:spChg chg="add mod">
          <ac:chgData name="Cheung Auyeung" userId="ac17d055256f5aa2" providerId="LiveId" clId="{E2C75062-78D9-4153-B865-B79154A2427D}" dt="2021-01-04T19:52:32.442" v="321" actId="20577"/>
          <ac:spMkLst>
            <pc:docMk/>
            <pc:sldMk cId="2558855898" sldId="258"/>
            <ac:spMk id="8" creationId="{9E1F8769-4CF0-412D-8DF8-D2E8EE9DAF1A}"/>
          </ac:spMkLst>
        </pc:spChg>
        <pc:picChg chg="add mod">
          <ac:chgData name="Cheung Auyeung" userId="ac17d055256f5aa2" providerId="LiveId" clId="{E2C75062-78D9-4153-B865-B79154A2427D}" dt="2021-01-04T19:30:57.640" v="188" actId="1035"/>
          <ac:picMkLst>
            <pc:docMk/>
            <pc:sldMk cId="2558855898" sldId="258"/>
            <ac:picMk id="2" creationId="{DC8690C1-7D3F-400A-B23E-74A32B6CF951}"/>
          </ac:picMkLst>
        </pc:picChg>
        <pc:picChg chg="add mod">
          <ac:chgData name="Cheung Auyeung" userId="ac17d055256f5aa2" providerId="LiveId" clId="{E2C75062-78D9-4153-B865-B79154A2427D}" dt="2021-01-04T19:31:05.221" v="189" actId="1076"/>
          <ac:picMkLst>
            <pc:docMk/>
            <pc:sldMk cId="2558855898" sldId="258"/>
            <ac:picMk id="3" creationId="{BE9FE911-2631-44EC-B714-9332814D3706}"/>
          </ac:picMkLst>
        </pc:picChg>
        <pc:picChg chg="add del mod">
          <ac:chgData name="Cheung Auyeung" userId="ac17d055256f5aa2" providerId="LiveId" clId="{E2C75062-78D9-4153-B865-B79154A2427D}" dt="2021-01-04T19:31:07.398" v="190" actId="1076"/>
          <ac:picMkLst>
            <pc:docMk/>
            <pc:sldMk cId="2558855898" sldId="258"/>
            <ac:picMk id="5" creationId="{2FBB1557-63FC-44AD-9A21-F680FA7B611D}"/>
          </ac:picMkLst>
        </pc:picChg>
        <pc:picChg chg="add mod">
          <ac:chgData name="Cheung Auyeung" userId="ac17d055256f5aa2" providerId="LiveId" clId="{E2C75062-78D9-4153-B865-B79154A2427D}" dt="2021-01-04T19:31:15.215" v="191" actId="1076"/>
          <ac:picMkLst>
            <pc:docMk/>
            <pc:sldMk cId="2558855898" sldId="258"/>
            <ac:picMk id="6" creationId="{159CED7D-5A11-448F-8092-74099A60B26A}"/>
          </ac:picMkLst>
        </pc:picChg>
      </pc:sldChg>
      <pc:sldChg chg="addSp modSp add">
        <pc:chgData name="Cheung Auyeung" userId="ac17d055256f5aa2" providerId="LiveId" clId="{E2C75062-78D9-4153-B865-B79154A2427D}" dt="2021-01-04T21:16:23.356" v="415" actId="1076"/>
        <pc:sldMkLst>
          <pc:docMk/>
          <pc:sldMk cId="3226355103" sldId="259"/>
        </pc:sldMkLst>
        <pc:spChg chg="mod">
          <ac:chgData name="Cheung Auyeung" userId="ac17d055256f5aa2" providerId="LiveId" clId="{E2C75062-78D9-4153-B865-B79154A2427D}" dt="2021-01-04T19:33:43.439" v="215" actId="20577"/>
          <ac:spMkLst>
            <pc:docMk/>
            <pc:sldMk cId="3226355103" sldId="259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21:15:42.371" v="410" actId="1076"/>
          <ac:picMkLst>
            <pc:docMk/>
            <pc:sldMk cId="3226355103" sldId="259"/>
            <ac:picMk id="2" creationId="{8C918D30-C9F3-4BFA-A0A0-B9E983C44B08}"/>
          </ac:picMkLst>
        </pc:picChg>
        <pc:picChg chg="add mod">
          <ac:chgData name="Cheung Auyeung" userId="ac17d055256f5aa2" providerId="LiveId" clId="{E2C75062-78D9-4153-B865-B79154A2427D}" dt="2021-01-04T21:16:23.356" v="415" actId="1076"/>
          <ac:picMkLst>
            <pc:docMk/>
            <pc:sldMk cId="3226355103" sldId="259"/>
            <ac:picMk id="3" creationId="{3AD05E7D-430B-4559-A78E-44C368BBAA22}"/>
          </ac:picMkLst>
        </pc:picChg>
      </pc:sldChg>
      <pc:sldChg chg="addSp delSp modSp add">
        <pc:chgData name="Cheung Auyeung" userId="ac17d055256f5aa2" providerId="LiveId" clId="{E2C75062-78D9-4153-B865-B79154A2427D}" dt="2021-01-04T19:50:42.205" v="295" actId="1076"/>
        <pc:sldMkLst>
          <pc:docMk/>
          <pc:sldMk cId="3493349795" sldId="260"/>
        </pc:sldMkLst>
        <pc:spChg chg="mod">
          <ac:chgData name="Cheung Auyeung" userId="ac17d055256f5aa2" providerId="LiveId" clId="{E2C75062-78D9-4153-B865-B79154A2427D}" dt="2021-01-04T19:33:32.910" v="210" actId="20577"/>
          <ac:spMkLst>
            <pc:docMk/>
            <pc:sldMk cId="3493349795" sldId="260"/>
            <ac:spMk id="4" creationId="{139485CA-3496-4670-8658-976E38723292}"/>
          </ac:spMkLst>
        </pc:spChg>
        <pc:picChg chg="add mod">
          <ac:chgData name="Cheung Auyeung" userId="ac17d055256f5aa2" providerId="LiveId" clId="{E2C75062-78D9-4153-B865-B79154A2427D}" dt="2021-01-04T19:43:22.160" v="263" actId="1076"/>
          <ac:picMkLst>
            <pc:docMk/>
            <pc:sldMk cId="3493349795" sldId="260"/>
            <ac:picMk id="2" creationId="{3795CD07-23B9-48CE-9249-1D24C51F1296}"/>
          </ac:picMkLst>
        </pc:picChg>
        <pc:picChg chg="add mod">
          <ac:chgData name="Cheung Auyeung" userId="ac17d055256f5aa2" providerId="LiveId" clId="{E2C75062-78D9-4153-B865-B79154A2427D}" dt="2021-01-04T19:43:09.681" v="260" actId="1076"/>
          <ac:picMkLst>
            <pc:docMk/>
            <pc:sldMk cId="3493349795" sldId="260"/>
            <ac:picMk id="3" creationId="{35BAC220-3BF9-4517-BB38-E03599DA18CA}"/>
          </ac:picMkLst>
        </pc:picChg>
        <pc:picChg chg="add mod">
          <ac:chgData name="Cheung Auyeung" userId="ac17d055256f5aa2" providerId="LiveId" clId="{E2C75062-78D9-4153-B865-B79154A2427D}" dt="2021-01-04T19:46:22.110" v="268" actId="1076"/>
          <ac:picMkLst>
            <pc:docMk/>
            <pc:sldMk cId="3493349795" sldId="260"/>
            <ac:picMk id="5" creationId="{7A048266-166E-4893-BF91-340F2F713DBA}"/>
          </ac:picMkLst>
        </pc:picChg>
        <pc:picChg chg="add mod">
          <ac:chgData name="Cheung Auyeung" userId="ac17d055256f5aa2" providerId="LiveId" clId="{E2C75062-78D9-4153-B865-B79154A2427D}" dt="2021-01-04T19:43:34.006" v="265" actId="1076"/>
          <ac:picMkLst>
            <pc:docMk/>
            <pc:sldMk cId="3493349795" sldId="260"/>
            <ac:picMk id="6" creationId="{00EA3649-84E8-45E5-81C7-6A8218DECF38}"/>
          </ac:picMkLst>
        </pc:picChg>
        <pc:picChg chg="add mod">
          <ac:chgData name="Cheung Auyeung" userId="ac17d055256f5aa2" providerId="LiveId" clId="{E2C75062-78D9-4153-B865-B79154A2427D}" dt="2021-01-04T19:47:50.366" v="271" actId="1076"/>
          <ac:picMkLst>
            <pc:docMk/>
            <pc:sldMk cId="3493349795" sldId="260"/>
            <ac:picMk id="7" creationId="{15423631-01EB-4510-B45D-207AC8001EB1}"/>
          </ac:picMkLst>
        </pc:picChg>
        <pc:picChg chg="add del mod">
          <ac:chgData name="Cheung Auyeung" userId="ac17d055256f5aa2" providerId="LiveId" clId="{E2C75062-78D9-4153-B865-B79154A2427D}" dt="2021-01-04T19:49:39.599" v="281" actId="478"/>
          <ac:picMkLst>
            <pc:docMk/>
            <pc:sldMk cId="3493349795" sldId="260"/>
            <ac:picMk id="8" creationId="{27111486-B84B-4EBB-B53A-2BC074CCC6C2}"/>
          </ac:picMkLst>
        </pc:picChg>
        <pc:picChg chg="add del mod">
          <ac:chgData name="Cheung Auyeung" userId="ac17d055256f5aa2" providerId="LiveId" clId="{E2C75062-78D9-4153-B865-B79154A2427D}" dt="2021-01-04T19:50:42.205" v="295" actId="1076"/>
          <ac:picMkLst>
            <pc:docMk/>
            <pc:sldMk cId="3493349795" sldId="260"/>
            <ac:picMk id="9" creationId="{1AB78CC4-82AE-4540-B08B-B336DB4999EC}"/>
          </ac:picMkLst>
        </pc:picChg>
      </pc:sldChg>
      <pc:sldChg chg="addSp delSp modSp add">
        <pc:chgData name="Cheung Auyeung" userId="ac17d055256f5aa2" providerId="LiveId" clId="{E2C75062-78D9-4153-B865-B79154A2427D}" dt="2021-01-04T20:12:27.305" v="391" actId="1035"/>
        <pc:sldMkLst>
          <pc:docMk/>
          <pc:sldMk cId="1761952564" sldId="261"/>
        </pc:sldMkLst>
        <pc:graphicFrameChg chg="add del mod modGraphic">
          <ac:chgData name="Cheung Auyeung" userId="ac17d055256f5aa2" providerId="LiveId" clId="{E2C75062-78D9-4153-B865-B79154A2427D}" dt="2021-01-04T20:10:26.548" v="363"/>
          <ac:graphicFrameMkLst>
            <pc:docMk/>
            <pc:sldMk cId="1761952564" sldId="261"/>
            <ac:graphicFrameMk id="2" creationId="{49FF8B70-2BDB-48D6-A0CA-B89258F1680A}"/>
          </ac:graphicFrameMkLst>
        </pc:graphicFrameChg>
        <pc:graphicFrameChg chg="add del mod modGraphic">
          <ac:chgData name="Cheung Auyeung" userId="ac17d055256f5aa2" providerId="LiveId" clId="{E2C75062-78D9-4153-B865-B79154A2427D}" dt="2021-01-04T20:12:27.305" v="391" actId="1035"/>
          <ac:graphicFrameMkLst>
            <pc:docMk/>
            <pc:sldMk cId="1761952564" sldId="261"/>
            <ac:graphicFrameMk id="3" creationId="{74ABE1A1-9EF3-4DC5-A43C-E544D118C606}"/>
          </ac:graphicFrameMkLst>
        </pc:graphicFrameChg>
      </pc:sldChg>
      <pc:sldChg chg="del">
        <pc:chgData name="Cheung Auyeung" userId="ac17d055256f5aa2" providerId="LiveId" clId="{E2C75062-78D9-4153-B865-B79154A2427D}" dt="2021-01-04T19:12:26.342" v="1" actId="2696"/>
        <pc:sldMkLst>
          <pc:docMk/>
          <pc:sldMk cId="3949176069" sldId="261"/>
        </pc:sldMkLst>
      </pc:sldChg>
      <pc:sldChg chg="addSp modSp add">
        <pc:chgData name="Cheung Auyeung" userId="ac17d055256f5aa2" providerId="LiveId" clId="{E2C75062-78D9-4153-B865-B79154A2427D}" dt="2021-01-04T21:13:34.642" v="406" actId="1076"/>
        <pc:sldMkLst>
          <pc:docMk/>
          <pc:sldMk cId="2727584140" sldId="262"/>
        </pc:sldMkLst>
        <pc:picChg chg="add mod">
          <ac:chgData name="Cheung Auyeung" userId="ac17d055256f5aa2" providerId="LiveId" clId="{E2C75062-78D9-4153-B865-B79154A2427D}" dt="2021-01-04T21:13:34.642" v="406" actId="1076"/>
          <ac:picMkLst>
            <pc:docMk/>
            <pc:sldMk cId="2727584140" sldId="262"/>
            <ac:picMk id="2" creationId="{C4CDC675-DF54-4368-9831-B401C3F58B47}"/>
          </ac:picMkLst>
        </pc:picChg>
      </pc:sldChg>
      <pc:sldChg chg="del">
        <pc:chgData name="Cheung Auyeung" userId="ac17d055256f5aa2" providerId="LiveId" clId="{E2C75062-78D9-4153-B865-B79154A2427D}" dt="2021-01-04T19:12:26.375" v="2" actId="2696"/>
        <pc:sldMkLst>
          <pc:docMk/>
          <pc:sldMk cId="3353856141" sldId="262"/>
        </pc:sldMkLst>
      </pc:sldChg>
      <pc:sldChg chg="del">
        <pc:chgData name="Cheung Auyeung" userId="ac17d055256f5aa2" providerId="LiveId" clId="{E2C75062-78D9-4153-B865-B79154A2427D}" dt="2021-01-04T19:12:26.813" v="4" actId="2696"/>
        <pc:sldMkLst>
          <pc:docMk/>
          <pc:sldMk cId="1885475001" sldId="263"/>
        </pc:sldMkLst>
      </pc:sldChg>
      <pc:sldChg chg="addSp delSp modSp add">
        <pc:chgData name="Cheung Auyeung" userId="ac17d055256f5aa2" providerId="LiveId" clId="{E2C75062-78D9-4153-B865-B79154A2427D}" dt="2021-01-04T21:13:15.946" v="405" actId="14100"/>
        <pc:sldMkLst>
          <pc:docMk/>
          <pc:sldMk cId="4029199458" sldId="263"/>
        </pc:sldMkLst>
        <pc:picChg chg="add del">
          <ac:chgData name="Cheung Auyeung" userId="ac17d055256f5aa2" providerId="LiveId" clId="{E2C75062-78D9-4153-B865-B79154A2427D}" dt="2021-01-04T21:09:48.120" v="396" actId="478"/>
          <ac:picMkLst>
            <pc:docMk/>
            <pc:sldMk cId="4029199458" sldId="263"/>
            <ac:picMk id="2" creationId="{B5B02F15-52F7-4DE6-88AA-EB3C804AE9AD}"/>
          </ac:picMkLst>
        </pc:picChg>
        <pc:picChg chg="add mod">
          <ac:chgData name="Cheung Auyeung" userId="ac17d055256f5aa2" providerId="LiveId" clId="{E2C75062-78D9-4153-B865-B79154A2427D}" dt="2021-01-04T21:13:15.946" v="405" actId="14100"/>
          <ac:picMkLst>
            <pc:docMk/>
            <pc:sldMk cId="4029199458" sldId="263"/>
            <ac:picMk id="3" creationId="{62AA229B-B6BA-4566-8270-02B28FC08CF3}"/>
          </ac:picMkLst>
        </pc:picChg>
      </pc:sldChg>
      <pc:sldChg chg="del">
        <pc:chgData name="Cheung Auyeung" userId="ac17d055256f5aa2" providerId="LiveId" clId="{E2C75062-78D9-4153-B865-B79154A2427D}" dt="2021-01-04T19:12:26.613" v="3" actId="2696"/>
        <pc:sldMkLst>
          <pc:docMk/>
          <pc:sldMk cId="3477386428" sldId="264"/>
        </pc:sldMkLst>
      </pc:sldChg>
      <pc:sldChg chg="addSp modSp add">
        <pc:chgData name="Cheung Auyeung" userId="ac17d055256f5aa2" providerId="LiveId" clId="{E2C75062-78D9-4153-B865-B79154A2427D}" dt="2021-01-04T21:13:04.649" v="404" actId="14100"/>
        <pc:sldMkLst>
          <pc:docMk/>
          <pc:sldMk cId="3671908600" sldId="264"/>
        </pc:sldMkLst>
        <pc:picChg chg="add mod">
          <ac:chgData name="Cheung Auyeung" userId="ac17d055256f5aa2" providerId="LiveId" clId="{E2C75062-78D9-4153-B865-B79154A2427D}" dt="2021-01-04T21:13:04.649" v="404" actId="14100"/>
          <ac:picMkLst>
            <pc:docMk/>
            <pc:sldMk cId="3671908600" sldId="264"/>
            <ac:picMk id="2" creationId="{88DDF1C9-0C16-489D-876A-A18C12529D1F}"/>
          </ac:picMkLst>
        </pc:picChg>
      </pc:sldChg>
      <pc:sldChg chg="addSp delSp modSp add ord">
        <pc:chgData name="Cheung Auyeung" userId="ac17d055256f5aa2" providerId="LiveId" clId="{E2C75062-78D9-4153-B865-B79154A2427D}" dt="2021-01-04T21:19:34.420" v="549" actId="20577"/>
        <pc:sldMkLst>
          <pc:docMk/>
          <pc:sldMk cId="3040302359" sldId="265"/>
        </pc:sldMkLst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2" creationId="{95EFC6E0-109D-4DC1-B2C4-AFA5B11182DD}"/>
          </ac:spMkLst>
        </pc:spChg>
        <pc:spChg chg="del">
          <ac:chgData name="Cheung Auyeung" userId="ac17d055256f5aa2" providerId="LiveId" clId="{E2C75062-78D9-4153-B865-B79154A2427D}" dt="2021-01-04T21:17:56.011" v="418"/>
          <ac:spMkLst>
            <pc:docMk/>
            <pc:sldMk cId="3040302359" sldId="265"/>
            <ac:spMk id="3" creationId="{5B221E0B-DAF1-495E-870D-5EEF8D0EE80B}"/>
          </ac:spMkLst>
        </pc:spChg>
        <pc:spChg chg="add mod">
          <ac:chgData name="Cheung Auyeung" userId="ac17d055256f5aa2" providerId="LiveId" clId="{E2C75062-78D9-4153-B865-B79154A2427D}" dt="2021-01-04T21:19:09.258" v="524" actId="20577"/>
          <ac:spMkLst>
            <pc:docMk/>
            <pc:sldMk cId="3040302359" sldId="265"/>
            <ac:spMk id="4" creationId="{2315A5D2-EC7F-4606-A358-DB34CCA95BE1}"/>
          </ac:spMkLst>
        </pc:spChg>
        <pc:spChg chg="add mod">
          <ac:chgData name="Cheung Auyeung" userId="ac17d055256f5aa2" providerId="LiveId" clId="{E2C75062-78D9-4153-B865-B79154A2427D}" dt="2021-01-04T21:19:34.420" v="549" actId="20577"/>
          <ac:spMkLst>
            <pc:docMk/>
            <pc:sldMk cId="3040302359" sldId="265"/>
            <ac:spMk id="5" creationId="{C91972D8-C23D-4434-B1D0-8267294926CE}"/>
          </ac:spMkLst>
        </pc:spChg>
      </pc:sldChg>
      <pc:sldChg chg="del">
        <pc:chgData name="Cheung Auyeung" userId="ac17d055256f5aa2" providerId="LiveId" clId="{E2C75062-78D9-4153-B865-B79154A2427D}" dt="2021-01-04T19:12:27.014" v="5" actId="2696"/>
        <pc:sldMkLst>
          <pc:docMk/>
          <pc:sldMk cId="4150873751" sldId="265"/>
        </pc:sldMkLst>
      </pc:sldChg>
      <pc:sldChg chg="del">
        <pc:chgData name="Cheung Auyeung" userId="ac17d055256f5aa2" providerId="LiveId" clId="{E2C75062-78D9-4153-B865-B79154A2427D}" dt="2021-01-04T19:12:27.282" v="6" actId="2696"/>
        <pc:sldMkLst>
          <pc:docMk/>
          <pc:sldMk cId="2070115207" sldId="2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67BFB-6CB5-4278-B9D8-3D561CA51868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759D2-0CC3-4E50-80D6-A4AFEEBAB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1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18777-938D-4ED2-A0C4-77ABCDE37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3E4537-1919-474F-8E3B-6512735A6E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1A839-652F-4592-B679-52F1F5DDF1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2ED69-A4CA-40C8-9EBE-21AA4F963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CC69D-2FA0-4DBE-BE7E-1B2C714D7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8BD0D-491D-419E-AD19-E5768CD1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830BBB-1B39-4ED3-8A38-2BF26496BC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3CB22-D62A-4DA5-A7B9-852C43855C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3D830-7124-42AB-84E1-E41F61C66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CBE59-B6BF-4671-A51C-9DAB5F9BD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74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646C6B-0E01-437A-B693-4D2325660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E013D2-8C60-4A1A-B39D-00BC4E84EC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3F2C70-5BB7-4ED2-AB13-9964DC03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A7668-DCA1-47B7-8983-C98E8B10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7A0C7-291A-4C68-8B18-22B5E35F5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4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6B1CD-78B0-464C-B573-0A6DABD80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2900"/>
            <a:ext cx="10515600" cy="1028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D1F651-DD5B-400E-BC88-B07A871926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7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8636E-6EA8-44B0-942D-575225304A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D7AB0-2EA4-48C9-ACA4-89BD7D01F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CBF02-3E0B-4792-83AA-5957D360B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82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64" userDrawn="1">
          <p15:clr>
            <a:srgbClr val="FBAE40"/>
          </p15:clr>
        </p15:guide>
        <p15:guide id="3" orient="horz" pos="21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4921B-2443-4363-B154-06FA9583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3A24D-CD16-472B-B489-526F22853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ADFB4-9B3F-467D-B64E-504521999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FFB51-5423-4237-8183-FDAF6A6D2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F1A71-7724-4C76-B6A3-CD988608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83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D50CC-7084-4146-9A8E-1C02C1261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8A744-2B95-4294-8FF5-4229E3994B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CF7885-0928-458C-ADD2-79B2CF918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45DB41-CFED-443D-9D81-6A297E678B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281BFD-6284-4DC8-8441-40F8A932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694AD-3AFF-47C2-BBC2-E99718D19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5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ECEF6-A55B-4307-9B4B-25F04497E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8BCC41-1616-453F-8AB2-A508A54F3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DC6E4D-878F-45A6-8697-83E3D91496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D3150A-AD49-4636-91B2-DC3B684BE2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0C0473-5714-4677-A715-93391C7A0B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7A6C9E-F167-44FD-9B0E-F5CE7BB676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68E929-67C8-4CED-8256-C13B2E50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B40549-1DA4-4446-ABE9-FC9B2C8E0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980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FCC92-352B-431A-AE50-B22E4C48A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21BF82-2670-4708-824A-16E8CF8DA3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AF8DA9-300D-4C6C-B9C5-F101495C7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948F53-DD50-4AEB-BF47-3D30B5B44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6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9CF2E3-DCC3-432E-8A18-7C6B8FF0DF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54F641-E502-437A-9604-08062B160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0DB40F-DB00-4256-9C47-92BE560C7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57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1EA82-8929-4905-B856-A08B06AAF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394FD-0258-4183-AE4F-304998371B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4E8956-EC74-481B-87BA-6724C029C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A7F71-8E2F-4AA8-983F-8BB62A8C03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6E5FC6-1864-4FB0-BF24-559C4EAC8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69C20-E10F-41D9-AB5A-704CE6BEB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813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542A6-77F0-4164-A39C-BCD1EB5B5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A16592-A3FE-4D47-9995-4C16955E96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EF645C-39E2-4DBE-BD5F-BC9F056F2A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09313-B988-4EE7-9C55-1AF8D0F8F1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525430-A0D9-4660-9AB6-FCEE1EB4F19B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7C0244-68A2-412F-A595-6D7F4F75B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70395-BC2A-474F-9016-F6C0A62B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B12D80-FF44-4D7E-A736-E7FE9E7B8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6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8D49F5-7403-4A6C-B335-9D45196A6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65125"/>
            <a:ext cx="109728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1AEE72-25F1-47C9-8482-342F89B46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76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5ABF4C-1C93-4690-A6D2-D869DDC957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309BE-334D-438D-92B4-F37A20A3915C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6BE625-73A6-44E6-8A7C-711D38A7D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FFCFE3-4DAB-4A5A-B84D-635E9A8034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39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2B193-E32F-4A30-9EFD-9D00D59D9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6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 typeface="Wingdings" panose="05000000000000000000" pitchFamily="2" charset="2"/>
        <a:buChar char="q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315A5D2-EC7F-4606-A358-DB34CCA95B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fontAlgn="t" hangingPunct="0"/>
            <a:r>
              <a:rPr lang="en-CA" sz="3600" dirty="0"/>
              <a:t>EE1.1-related: BD-Rate Improvements to JVET-T0057 Neural Network-Based In-loop Filter using </a:t>
            </a:r>
            <a:r>
              <a:rPr lang="en-CA" sz="3600" dirty="0" err="1"/>
              <a:t>Depthwise</a:t>
            </a:r>
            <a:r>
              <a:rPr lang="en-CA" sz="3600" dirty="0"/>
              <a:t> Separable Convolution and Regular Convolution </a:t>
            </a:r>
            <a:endParaRPr lang="en-US" sz="20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91972D8-C23D-4434-B1D0-8267294926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CA" sz="2400" b="1" dirty="0"/>
              <a:t>Cheung Auyeung, Xiang Li, Shan Liu</a:t>
            </a:r>
          </a:p>
          <a:p>
            <a:r>
              <a:rPr lang="en-US" sz="2400" b="1" dirty="0"/>
              <a:t>Jan 7, 2021</a:t>
            </a:r>
          </a:p>
          <a:p>
            <a:r>
              <a:rPr lang="en-US" sz="2400" b="1" dirty="0"/>
              <a:t>JVET-U0061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D8B4B3B-6C8D-41FE-90B5-AAE668FFD9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688359"/>
              </p:ext>
            </p:extLst>
          </p:nvPr>
        </p:nvGraphicFramePr>
        <p:xfrm>
          <a:off x="10929938" y="3720941"/>
          <a:ext cx="16256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2560">
                  <a:extLst>
                    <a:ext uri="{9D8B030D-6E8A-4147-A177-3AD203B41FA5}">
                      <a16:colId xmlns:a16="http://schemas.microsoft.com/office/drawing/2014/main" val="14662100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21952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0302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B5105EB-B750-46A6-BE9D-3EC90613B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DRNLF from JVET-T0057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877FCF6-0D19-472C-B8F6-90BA68815EEE}"/>
              </a:ext>
            </a:extLst>
          </p:cNvPr>
          <p:cNvGrpSpPr/>
          <p:nvPr/>
        </p:nvGrpSpPr>
        <p:grpSpPr>
          <a:xfrm>
            <a:off x="779147" y="3206172"/>
            <a:ext cx="10482289" cy="2857500"/>
            <a:chOff x="261911" y="457200"/>
            <a:chExt cx="10482289" cy="2857500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E11F3DD-F6C3-4DBF-A285-6783E8F65817}"/>
                </a:ext>
              </a:extLst>
            </p:cNvPr>
            <p:cNvSpPr/>
            <p:nvPr/>
          </p:nvSpPr>
          <p:spPr>
            <a:xfrm>
              <a:off x="3771900" y="457200"/>
              <a:ext cx="3200400" cy="2400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38367BF-50B0-46B7-A790-A8C86C843EFA}"/>
                </a:ext>
              </a:extLst>
            </p:cNvPr>
            <p:cNvSpPr/>
            <p:nvPr/>
          </p:nvSpPr>
          <p:spPr>
            <a:xfrm>
              <a:off x="1600200" y="1371600"/>
              <a:ext cx="914400" cy="13716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Pre-Processing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AEDDECC-8EC2-44CF-B4B5-3A4A35AE4FB8}"/>
                </a:ext>
              </a:extLst>
            </p:cNvPr>
            <p:cNvSpPr/>
            <p:nvPr/>
          </p:nvSpPr>
          <p:spPr>
            <a:xfrm>
              <a:off x="8190597" y="1371600"/>
              <a:ext cx="914400" cy="13716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Post-Processing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C3CBB22-C2F8-45BA-B2EA-6E99C5B4188C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>
              <a:off x="6743700" y="2057400"/>
              <a:ext cx="1446897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F9D0C85-03DB-46E6-B404-EA0FE169D7A0}"/>
                </a:ext>
              </a:extLst>
            </p:cNvPr>
            <p:cNvSpPr txBox="1"/>
            <p:nvPr/>
          </p:nvSpPr>
          <p:spPr>
            <a:xfrm>
              <a:off x="261911" y="1648420"/>
              <a:ext cx="1223989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Deblocked </a:t>
              </a:r>
            </a:p>
            <a:p>
              <a:r>
                <a:rPr lang="en-US" dirty="0"/>
                <a:t>Picture</a:t>
              </a:r>
            </a:p>
            <a:p>
              <a:r>
                <a:rPr lang="en-US" dirty="0"/>
                <a:t>in YUV420</a:t>
              </a:r>
            </a:p>
            <a:p>
              <a:r>
                <a:rPr lang="en-US" dirty="0"/>
                <a:t>Format</a:t>
              </a:r>
            </a:p>
            <a:p>
              <a:endParaRPr lang="en-US" dirty="0"/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C42BC4F2-15F2-44DA-8E1E-CD21E376A8A7}"/>
                </a:ext>
              </a:extLst>
            </p:cNvPr>
            <p:cNvCxnSpPr>
              <a:cxnSpLocks/>
            </p:cNvCxnSpPr>
            <p:nvPr/>
          </p:nvCxnSpPr>
          <p:spPr>
            <a:xfrm>
              <a:off x="2514600" y="2060408"/>
              <a:ext cx="14859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A301258-6EDE-4D1B-A176-5B21A82E81EB}"/>
                </a:ext>
              </a:extLst>
            </p:cNvPr>
            <p:cNvCxnSpPr>
              <a:cxnSpLocks/>
            </p:cNvCxnSpPr>
            <p:nvPr/>
          </p:nvCxnSpPr>
          <p:spPr>
            <a:xfrm>
              <a:off x="1143000" y="914400"/>
              <a:ext cx="45720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9E0DE2F-276C-4E7B-BEBD-A2521B06293F}"/>
                </a:ext>
              </a:extLst>
            </p:cNvPr>
            <p:cNvSpPr txBox="1"/>
            <p:nvPr/>
          </p:nvSpPr>
          <p:spPr>
            <a:xfrm>
              <a:off x="457200" y="571500"/>
              <a:ext cx="13144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QP Map</a:t>
              </a:r>
            </a:p>
            <a:p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8CEB0C3-AD8C-41B9-A533-43C22A80BD4E}"/>
                </a:ext>
              </a:extLst>
            </p:cNvPr>
            <p:cNvSpPr/>
            <p:nvPr/>
          </p:nvSpPr>
          <p:spPr>
            <a:xfrm>
              <a:off x="1600200" y="685800"/>
              <a:ext cx="914400" cy="4572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QP </a:t>
              </a:r>
              <a:r>
                <a:rPr lang="en-US" sz="1400">
                  <a:solidFill>
                    <a:schemeClr val="tx1"/>
                  </a:solidFill>
                </a:rPr>
                <a:t>Map Quantizer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29FB997C-3E7B-4415-B27C-9488CEBFA45F}"/>
                </a:ext>
              </a:extLst>
            </p:cNvPr>
            <p:cNvCxnSpPr>
              <a:cxnSpLocks/>
            </p:cNvCxnSpPr>
            <p:nvPr/>
          </p:nvCxnSpPr>
          <p:spPr>
            <a:xfrm>
              <a:off x="1143000" y="2057400"/>
              <a:ext cx="4572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E26865BF-4090-4CA1-ABAB-A4AF4BA16C1D}"/>
                </a:ext>
              </a:extLst>
            </p:cNvPr>
            <p:cNvCxnSpPr>
              <a:cxnSpLocks/>
              <a:stCxn id="29" idx="3"/>
            </p:cNvCxnSpPr>
            <p:nvPr/>
          </p:nvCxnSpPr>
          <p:spPr>
            <a:xfrm>
              <a:off x="2514600" y="914400"/>
              <a:ext cx="14859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6CDB19A5-55B7-441A-8CF8-CDDB2027FCC4}"/>
                </a:ext>
              </a:extLst>
            </p:cNvPr>
            <p:cNvCxnSpPr>
              <a:cxnSpLocks/>
            </p:cNvCxnSpPr>
            <p:nvPr/>
          </p:nvCxnSpPr>
          <p:spPr>
            <a:xfrm>
              <a:off x="9104997" y="2057400"/>
              <a:ext cx="4572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6913608-9852-4FB1-8306-78F7FB1B40AA}"/>
                </a:ext>
              </a:extLst>
            </p:cNvPr>
            <p:cNvSpPr txBox="1"/>
            <p:nvPr/>
          </p:nvSpPr>
          <p:spPr>
            <a:xfrm>
              <a:off x="9589717" y="1600200"/>
              <a:ext cx="1154483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Filtered </a:t>
              </a:r>
            </a:p>
            <a:p>
              <a:r>
                <a:rPr lang="en-US" dirty="0"/>
                <a:t>Picture</a:t>
              </a:r>
            </a:p>
            <a:p>
              <a:r>
                <a:rPr lang="en-US" dirty="0"/>
                <a:t>in YUV420</a:t>
              </a:r>
            </a:p>
            <a:p>
              <a:r>
                <a:rPr lang="en-US" dirty="0"/>
                <a:t>Format</a:t>
              </a:r>
            </a:p>
            <a:p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5FADF25-6537-4E21-B316-28E2E4942466}"/>
                </a:ext>
              </a:extLst>
            </p:cNvPr>
            <p:cNvSpPr/>
            <p:nvPr/>
          </p:nvSpPr>
          <p:spPr>
            <a:xfrm>
              <a:off x="4000500" y="685800"/>
              <a:ext cx="685800" cy="18288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Take a patch from inputs until all inputs are processed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D313865-78CF-4480-8F9A-01B7C33DF8F6}"/>
                </a:ext>
              </a:extLst>
            </p:cNvPr>
            <p:cNvSpPr/>
            <p:nvPr/>
          </p:nvSpPr>
          <p:spPr>
            <a:xfrm>
              <a:off x="4914900" y="685800"/>
              <a:ext cx="914400" cy="18288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Process each patch by DRNLF kernel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97632CC-154C-4E66-A37B-F5D538C4149C}"/>
                </a:ext>
              </a:extLst>
            </p:cNvPr>
            <p:cNvSpPr/>
            <p:nvPr/>
          </p:nvSpPr>
          <p:spPr>
            <a:xfrm>
              <a:off x="6057900" y="685800"/>
              <a:ext cx="685800" cy="18288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Reassemble output patches as output picture</a:t>
              </a: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D61ABB2F-FF34-4276-B57E-CAB8978AAFA4}"/>
                </a:ext>
              </a:extLst>
            </p:cNvPr>
            <p:cNvCxnSpPr>
              <a:cxnSpLocks/>
            </p:cNvCxnSpPr>
            <p:nvPr/>
          </p:nvCxnSpPr>
          <p:spPr>
            <a:xfrm>
              <a:off x="4686300" y="16002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7B248F1F-3552-41DB-BAAD-C92F0B0C84E2}"/>
                </a:ext>
              </a:extLst>
            </p:cNvPr>
            <p:cNvCxnSpPr>
              <a:cxnSpLocks/>
            </p:cNvCxnSpPr>
            <p:nvPr/>
          </p:nvCxnSpPr>
          <p:spPr>
            <a:xfrm>
              <a:off x="5829300" y="16002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D9E552B-A7BF-4856-B4D0-46CF99BA6AA1}"/>
                </a:ext>
              </a:extLst>
            </p:cNvPr>
            <p:cNvSpPr txBox="1"/>
            <p:nvPr/>
          </p:nvSpPr>
          <p:spPr>
            <a:xfrm>
              <a:off x="2514600" y="2114371"/>
              <a:ext cx="11544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Picture</a:t>
              </a:r>
            </a:p>
            <a:p>
              <a:r>
                <a:rPr lang="en-US" dirty="0"/>
                <a:t>in YUV444</a:t>
              </a:r>
            </a:p>
            <a:p>
              <a:r>
                <a:rPr lang="en-US" dirty="0"/>
                <a:t>Format</a:t>
              </a:r>
            </a:p>
            <a:p>
              <a:endParaRPr lang="en-US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EA204C7-2BED-4A06-8038-6A294AFF1DC9}"/>
                </a:ext>
              </a:extLst>
            </p:cNvPr>
            <p:cNvSpPr txBox="1"/>
            <p:nvPr/>
          </p:nvSpPr>
          <p:spPr>
            <a:xfrm>
              <a:off x="6972300" y="2114371"/>
              <a:ext cx="11544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Picture</a:t>
              </a:r>
            </a:p>
            <a:p>
              <a:r>
                <a:rPr lang="en-US" dirty="0"/>
                <a:t>in YUV444</a:t>
              </a:r>
            </a:p>
            <a:p>
              <a:r>
                <a:rPr lang="en-US" dirty="0"/>
                <a:t>Format</a:t>
              </a:r>
            </a:p>
            <a:p>
              <a:endParaRPr lang="en-US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57251DB-D0A2-46EB-9898-F312745D18A9}"/>
                </a:ext>
              </a:extLst>
            </p:cNvPr>
            <p:cNvSpPr txBox="1"/>
            <p:nvPr/>
          </p:nvSpPr>
          <p:spPr>
            <a:xfrm>
              <a:off x="4513913" y="2857500"/>
              <a:ext cx="17134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Main Processing</a:t>
              </a:r>
            </a:p>
          </p:txBody>
        </p: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2A6D8B3D-2C02-4573-8C59-5C16B00E3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1092" y="1236574"/>
            <a:ext cx="4971904" cy="167648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BF2C8F-86AD-4DBF-B388-CC9A000AB8D0}"/>
              </a:ext>
            </a:extLst>
          </p:cNvPr>
          <p:cNvSpPr/>
          <p:nvPr/>
        </p:nvSpPr>
        <p:spPr>
          <a:xfrm>
            <a:off x="2091018" y="4101353"/>
            <a:ext cx="968188" cy="1418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6A86E86-01E9-477C-85F6-4948C672BEE6}"/>
              </a:ext>
            </a:extLst>
          </p:cNvPr>
          <p:cNvSpPr/>
          <p:nvPr/>
        </p:nvSpPr>
        <p:spPr>
          <a:xfrm>
            <a:off x="2474258" y="6024282"/>
            <a:ext cx="1748117" cy="605118"/>
          </a:xfrm>
          <a:prstGeom prst="wedgeRoundRectCallout">
            <a:avLst>
              <a:gd name="adj1" fmla="val -42953"/>
              <a:gd name="adj2" fmla="val -113055"/>
              <a:gd name="adj3" fmla="val 16667"/>
            </a:avLst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Modified in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JVET-U0061</a:t>
            </a:r>
          </a:p>
        </p:txBody>
      </p:sp>
    </p:spTree>
    <p:extLst>
      <p:ext uri="{BB962C8B-B14F-4D97-AF65-F5344CB8AC3E}">
        <p14:creationId xmlns:p14="http://schemas.microsoft.com/office/powerpoint/2010/main" val="3155765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5F530-06A6-44CA-951E-8678D91A9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 Change to DRNLF Kernel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646CFE8-6580-438F-901E-3E47F05C0E0C}"/>
              </a:ext>
            </a:extLst>
          </p:cNvPr>
          <p:cNvGrpSpPr/>
          <p:nvPr/>
        </p:nvGrpSpPr>
        <p:grpSpPr>
          <a:xfrm>
            <a:off x="653761" y="2857767"/>
            <a:ext cx="10884477" cy="3257550"/>
            <a:chOff x="-57150" y="114300"/>
            <a:chExt cx="10884477" cy="325755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E6F5022-2274-4DD3-98DA-CFB09F220091}"/>
                </a:ext>
              </a:extLst>
            </p:cNvPr>
            <p:cNvSpPr/>
            <p:nvPr/>
          </p:nvSpPr>
          <p:spPr>
            <a:xfrm>
              <a:off x="9227127" y="1028700"/>
              <a:ext cx="457200" cy="16002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CONV 3x3xM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880C4B2-5078-45D4-9986-30D20E6797A9}"/>
                </a:ext>
              </a:extLst>
            </p:cNvPr>
            <p:cNvSpPr/>
            <p:nvPr/>
          </p:nvSpPr>
          <p:spPr>
            <a:xfrm>
              <a:off x="1797627" y="1028700"/>
              <a:ext cx="457200" cy="1600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CONV </a:t>
              </a:r>
              <a:r>
                <a:rPr lang="en-US" dirty="0">
                  <a:solidFill>
                    <a:schemeClr val="bg1"/>
                  </a:solidFill>
                </a:rPr>
                <a:t>3x3xM</a:t>
              </a:r>
            </a:p>
          </p:txBody>
        </p:sp>
        <p:sp>
          <p:nvSpPr>
            <p:cNvPr id="7" name="Flowchart: Summing Junction 6">
              <a:extLst>
                <a:ext uri="{FF2B5EF4-FFF2-40B4-BE49-F238E27FC236}">
                  <a16:creationId xmlns:a16="http://schemas.microsoft.com/office/drawing/2014/main" id="{79B6DE8C-AC23-4711-A0F4-6CF438885A28}"/>
                </a:ext>
              </a:extLst>
            </p:cNvPr>
            <p:cNvSpPr/>
            <p:nvPr/>
          </p:nvSpPr>
          <p:spPr>
            <a:xfrm>
              <a:off x="1397577" y="1714500"/>
              <a:ext cx="228600" cy="228600"/>
            </a:xfrm>
            <a:prstGeom prst="flowChartSummingJunction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BA20407-C35F-4B01-9DD7-B29EC47BA36F}"/>
                </a:ext>
              </a:extLst>
            </p:cNvPr>
            <p:cNvSpPr/>
            <p:nvPr/>
          </p:nvSpPr>
          <p:spPr>
            <a:xfrm>
              <a:off x="2483427" y="1028700"/>
              <a:ext cx="1371600" cy="16002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AAC8129-B904-43B5-821A-0370770C713E}"/>
                </a:ext>
              </a:extLst>
            </p:cNvPr>
            <p:cNvSpPr/>
            <p:nvPr/>
          </p:nvSpPr>
          <p:spPr>
            <a:xfrm>
              <a:off x="2940627" y="1200150"/>
              <a:ext cx="228600" cy="1257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/>
                <a:t>DSC 3x3xM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36008FE-09CB-4832-A70F-B2A3D7828914}"/>
                </a:ext>
              </a:extLst>
            </p:cNvPr>
            <p:cNvSpPr/>
            <p:nvPr/>
          </p:nvSpPr>
          <p:spPr>
            <a:xfrm>
              <a:off x="3226377" y="1200150"/>
              <a:ext cx="228600" cy="1257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ReLU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D176B6B-DE0D-46E7-B794-73456EC55930}"/>
                </a:ext>
              </a:extLst>
            </p:cNvPr>
            <p:cNvSpPr/>
            <p:nvPr/>
          </p:nvSpPr>
          <p:spPr>
            <a:xfrm>
              <a:off x="3512127" y="1200150"/>
              <a:ext cx="228600" cy="1257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/>
                <a:t>DSC 3x3xM</a:t>
              </a:r>
            </a:p>
          </p:txBody>
        </p:sp>
        <p:sp>
          <p:nvSpPr>
            <p:cNvPr id="12" name="Flowchart: Summing Junction 11">
              <a:extLst>
                <a:ext uri="{FF2B5EF4-FFF2-40B4-BE49-F238E27FC236}">
                  <a16:creationId xmlns:a16="http://schemas.microsoft.com/office/drawing/2014/main" id="{BE96F3E8-7D52-4610-8F9B-9316F78AD6B9}"/>
                </a:ext>
              </a:extLst>
            </p:cNvPr>
            <p:cNvSpPr/>
            <p:nvPr/>
          </p:nvSpPr>
          <p:spPr>
            <a:xfrm>
              <a:off x="3054927" y="457200"/>
              <a:ext cx="228600" cy="228600"/>
            </a:xfrm>
            <a:prstGeom prst="flowChartSummingJunction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B1CD265E-B00B-41A4-AEF3-5C51496E4A34}"/>
                </a:ext>
              </a:extLst>
            </p:cNvPr>
            <p:cNvCxnSpPr>
              <a:cxnSpLocks/>
              <a:stCxn id="8" idx="0"/>
              <a:endCxn id="12" idx="4"/>
            </p:cNvCxnSpPr>
            <p:nvPr/>
          </p:nvCxnSpPr>
          <p:spPr>
            <a:xfrm flipV="1">
              <a:off x="3169227" y="685800"/>
              <a:ext cx="0" cy="3429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8ABBC0C-EBB5-4985-AC6D-6090A642CBFE}"/>
                </a:ext>
              </a:extLst>
            </p:cNvPr>
            <p:cNvGrpSpPr/>
            <p:nvPr/>
          </p:nvGrpSpPr>
          <p:grpSpPr>
            <a:xfrm>
              <a:off x="4083627" y="457200"/>
              <a:ext cx="1371600" cy="2171700"/>
              <a:chOff x="2343150" y="685800"/>
              <a:chExt cx="1371600" cy="2171700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D78DDB18-C99C-4E6D-8A35-C8F922865E4C}"/>
                  </a:ext>
                </a:extLst>
              </p:cNvPr>
              <p:cNvSpPr/>
              <p:nvPr/>
            </p:nvSpPr>
            <p:spPr>
              <a:xfrm>
                <a:off x="2343150" y="1257300"/>
                <a:ext cx="1371600" cy="16002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C44F28EC-091B-4394-A6F6-A1A3D0DBEFB5}"/>
                  </a:ext>
                </a:extLst>
              </p:cNvPr>
              <p:cNvSpPr/>
              <p:nvPr/>
            </p:nvSpPr>
            <p:spPr>
              <a:xfrm>
                <a:off x="245745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Conv 1x1xM</a:t>
                </a: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A44523F0-C1D6-4D2B-9171-4D3023054238}"/>
                  </a:ext>
                </a:extLst>
              </p:cNvPr>
              <p:cNvSpPr/>
              <p:nvPr/>
            </p:nvSpPr>
            <p:spPr>
              <a:xfrm>
                <a:off x="280035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/>
                  <a:t>DSC 3x3xM</a:t>
                </a: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24B33869-918E-405B-BE6A-C7A9680ACC6C}"/>
                  </a:ext>
                </a:extLst>
              </p:cNvPr>
              <p:cNvSpPr/>
              <p:nvPr/>
            </p:nvSpPr>
            <p:spPr>
              <a:xfrm>
                <a:off x="308610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 err="1">
                    <a:solidFill>
                      <a:schemeClr val="tx1"/>
                    </a:solidFill>
                  </a:rPr>
                  <a:t>ReLU</a:t>
                </a:r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AC7182A5-FC8F-4998-9CB8-1810F47BAF70}"/>
                  </a:ext>
                </a:extLst>
              </p:cNvPr>
              <p:cNvSpPr/>
              <p:nvPr/>
            </p:nvSpPr>
            <p:spPr>
              <a:xfrm>
                <a:off x="337185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/>
                  <a:t>DSC 3x3xM</a:t>
                </a:r>
              </a:p>
            </p:txBody>
          </p:sp>
          <p:sp>
            <p:nvSpPr>
              <p:cNvPr id="81" name="Flowchart: Summing Junction 80">
                <a:extLst>
                  <a:ext uri="{FF2B5EF4-FFF2-40B4-BE49-F238E27FC236}">
                    <a16:creationId xmlns:a16="http://schemas.microsoft.com/office/drawing/2014/main" id="{CACB5A4A-4C85-45E5-91F3-E44883F78FE5}"/>
                  </a:ext>
                </a:extLst>
              </p:cNvPr>
              <p:cNvSpPr/>
              <p:nvPr/>
            </p:nvSpPr>
            <p:spPr>
              <a:xfrm>
                <a:off x="2914650" y="685800"/>
                <a:ext cx="228600" cy="228600"/>
              </a:xfrm>
              <a:prstGeom prst="flowChartSummingJunction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82" name="Straight Arrow Connector 81">
                <a:extLst>
                  <a:ext uri="{FF2B5EF4-FFF2-40B4-BE49-F238E27FC236}">
                    <a16:creationId xmlns:a16="http://schemas.microsoft.com/office/drawing/2014/main" id="{D2395648-3AD4-4F45-BB67-C32CEB7398DE}"/>
                  </a:ext>
                </a:extLst>
              </p:cNvPr>
              <p:cNvCxnSpPr>
                <a:cxnSpLocks/>
                <a:stCxn id="76" idx="0"/>
                <a:endCxn id="81" idx="4"/>
              </p:cNvCxnSpPr>
              <p:nvPr/>
            </p:nvCxnSpPr>
            <p:spPr>
              <a:xfrm flipV="1">
                <a:off x="3028950" y="914400"/>
                <a:ext cx="0" cy="34290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Arrow Connector 82">
                <a:extLst>
                  <a:ext uri="{FF2B5EF4-FFF2-40B4-BE49-F238E27FC236}">
                    <a16:creationId xmlns:a16="http://schemas.microsoft.com/office/drawing/2014/main" id="{631CE02A-9BE0-43B0-9E42-FD83D90D1DFD}"/>
                  </a:ext>
                </a:extLst>
              </p:cNvPr>
              <p:cNvCxnSpPr>
                <a:cxnSpLocks/>
                <a:endCxn id="77" idx="0"/>
              </p:cNvCxnSpPr>
              <p:nvPr/>
            </p:nvCxnSpPr>
            <p:spPr>
              <a:xfrm>
                <a:off x="2571750" y="800100"/>
                <a:ext cx="0" cy="62865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E290054-1230-453D-B59B-C4397550F7DF}"/>
                </a:ext>
              </a:extLst>
            </p:cNvPr>
            <p:cNvGrpSpPr/>
            <p:nvPr/>
          </p:nvGrpSpPr>
          <p:grpSpPr>
            <a:xfrm>
              <a:off x="5683827" y="457200"/>
              <a:ext cx="1371600" cy="2171700"/>
              <a:chOff x="2343150" y="685800"/>
              <a:chExt cx="1371600" cy="2171700"/>
            </a:xfrm>
          </p:grpSpPr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BD8BCC61-8D95-44C5-B10E-4F581D97FEC1}"/>
                  </a:ext>
                </a:extLst>
              </p:cNvPr>
              <p:cNvSpPr/>
              <p:nvPr/>
            </p:nvSpPr>
            <p:spPr>
              <a:xfrm>
                <a:off x="2343150" y="1257300"/>
                <a:ext cx="1371600" cy="16002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6488C7A8-49A0-4283-9DF4-B7272E77CE34}"/>
                  </a:ext>
                </a:extLst>
              </p:cNvPr>
              <p:cNvSpPr/>
              <p:nvPr/>
            </p:nvSpPr>
            <p:spPr>
              <a:xfrm>
                <a:off x="245745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Conv 1x1xM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021B5D4-F8F5-46B7-8EF3-8AA8310E5CF9}"/>
                  </a:ext>
                </a:extLst>
              </p:cNvPr>
              <p:cNvSpPr/>
              <p:nvPr/>
            </p:nvSpPr>
            <p:spPr>
              <a:xfrm>
                <a:off x="280035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/>
                  <a:t>DSC 3x3xM</a:t>
                </a: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97EEAE3F-635B-42D8-AF1B-FBFE6959FE85}"/>
                  </a:ext>
                </a:extLst>
              </p:cNvPr>
              <p:cNvSpPr/>
              <p:nvPr/>
            </p:nvSpPr>
            <p:spPr>
              <a:xfrm>
                <a:off x="308610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 err="1">
                    <a:solidFill>
                      <a:schemeClr val="tx1"/>
                    </a:solidFill>
                  </a:rPr>
                  <a:t>ReLU</a:t>
                </a:r>
                <a:endParaRPr 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17E24334-0C79-4126-A675-01406726D991}"/>
                  </a:ext>
                </a:extLst>
              </p:cNvPr>
              <p:cNvSpPr/>
              <p:nvPr/>
            </p:nvSpPr>
            <p:spPr>
              <a:xfrm>
                <a:off x="3371850" y="1428750"/>
                <a:ext cx="228600" cy="12573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sz="1400" dirty="0"/>
                  <a:t>DSC 3x3xM</a:t>
                </a:r>
              </a:p>
            </p:txBody>
          </p:sp>
          <p:sp>
            <p:nvSpPr>
              <p:cNvPr id="73" name="Flowchart: Summing Junction 72">
                <a:extLst>
                  <a:ext uri="{FF2B5EF4-FFF2-40B4-BE49-F238E27FC236}">
                    <a16:creationId xmlns:a16="http://schemas.microsoft.com/office/drawing/2014/main" id="{9256CF32-F9B1-4E40-8566-551752F21467}"/>
                  </a:ext>
                </a:extLst>
              </p:cNvPr>
              <p:cNvSpPr/>
              <p:nvPr/>
            </p:nvSpPr>
            <p:spPr>
              <a:xfrm>
                <a:off x="2914650" y="685800"/>
                <a:ext cx="228600" cy="228600"/>
              </a:xfrm>
              <a:prstGeom prst="flowChartSummingJunction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4" name="Straight Arrow Connector 73">
                <a:extLst>
                  <a:ext uri="{FF2B5EF4-FFF2-40B4-BE49-F238E27FC236}">
                    <a16:creationId xmlns:a16="http://schemas.microsoft.com/office/drawing/2014/main" id="{C6C90EEE-6C00-4217-8606-31681F0FAF1D}"/>
                  </a:ext>
                </a:extLst>
              </p:cNvPr>
              <p:cNvCxnSpPr>
                <a:cxnSpLocks/>
                <a:stCxn id="68" idx="0"/>
                <a:endCxn id="73" idx="4"/>
              </p:cNvCxnSpPr>
              <p:nvPr/>
            </p:nvCxnSpPr>
            <p:spPr>
              <a:xfrm flipV="1">
                <a:off x="3028950" y="914400"/>
                <a:ext cx="0" cy="34290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Arrow Connector 74">
                <a:extLst>
                  <a:ext uri="{FF2B5EF4-FFF2-40B4-BE49-F238E27FC236}">
                    <a16:creationId xmlns:a16="http://schemas.microsoft.com/office/drawing/2014/main" id="{97E646BD-D9E1-4415-829A-28BAF7673F24}"/>
                  </a:ext>
                </a:extLst>
              </p:cNvPr>
              <p:cNvCxnSpPr>
                <a:cxnSpLocks/>
                <a:endCxn id="69" idx="0"/>
              </p:cNvCxnSpPr>
              <p:nvPr/>
            </p:nvCxnSpPr>
            <p:spPr>
              <a:xfrm>
                <a:off x="2571750" y="800100"/>
                <a:ext cx="0" cy="62865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B04E669-0196-4D52-85BA-BB88646E4A09}"/>
                </a:ext>
              </a:extLst>
            </p:cNvPr>
            <p:cNvSpPr/>
            <p:nvPr/>
          </p:nvSpPr>
          <p:spPr>
            <a:xfrm>
              <a:off x="7626927" y="1028700"/>
              <a:ext cx="1371600" cy="16002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3CB437B-18A4-4A95-ACB7-9EB78CCB0EAE}"/>
                </a:ext>
              </a:extLst>
            </p:cNvPr>
            <p:cNvSpPr/>
            <p:nvPr/>
          </p:nvSpPr>
          <p:spPr>
            <a:xfrm>
              <a:off x="7741227" y="1200150"/>
              <a:ext cx="228600" cy="1257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Conv 1x1xM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56AA9CE-1ABB-4A46-ADB7-A81379471E99}"/>
                </a:ext>
              </a:extLst>
            </p:cNvPr>
            <p:cNvSpPr/>
            <p:nvPr/>
          </p:nvSpPr>
          <p:spPr>
            <a:xfrm>
              <a:off x="8084127" y="1200150"/>
              <a:ext cx="228600" cy="1257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/>
                <a:t>DSC 3x3xM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74124A-165D-428C-BB48-EDB918988B9B}"/>
                </a:ext>
              </a:extLst>
            </p:cNvPr>
            <p:cNvSpPr/>
            <p:nvPr/>
          </p:nvSpPr>
          <p:spPr>
            <a:xfrm>
              <a:off x="8369877" y="1200150"/>
              <a:ext cx="228600" cy="12573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ReLU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DC7096D-8D36-4461-B0C2-97474D77A182}"/>
                </a:ext>
              </a:extLst>
            </p:cNvPr>
            <p:cNvSpPr/>
            <p:nvPr/>
          </p:nvSpPr>
          <p:spPr>
            <a:xfrm>
              <a:off x="8655627" y="1200150"/>
              <a:ext cx="228600" cy="12573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400" dirty="0"/>
                <a:t>DSC 3x3xM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336BD9FF-ADB0-4943-812D-F0B7102301C1}"/>
                </a:ext>
              </a:extLst>
            </p:cNvPr>
            <p:cNvCxnSpPr>
              <a:cxnSpLocks/>
              <a:endCxn id="17" idx="0"/>
            </p:cNvCxnSpPr>
            <p:nvPr/>
          </p:nvCxnSpPr>
          <p:spPr>
            <a:xfrm>
              <a:off x="7855527" y="571500"/>
              <a:ext cx="0" cy="62865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BE5635E-92BE-4900-BBF1-7D69FE0CC32C}"/>
                </a:ext>
              </a:extLst>
            </p:cNvPr>
            <p:cNvCxnSpPr>
              <a:stCxn id="6" idx="3"/>
              <a:endCxn id="8" idx="1"/>
            </p:cNvCxnSpPr>
            <p:nvPr/>
          </p:nvCxnSpPr>
          <p:spPr>
            <a:xfrm>
              <a:off x="2254827" y="18288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D030FE4F-B18D-4B34-BC01-17A4B143ED3B}"/>
                </a:ext>
              </a:extLst>
            </p:cNvPr>
            <p:cNvCxnSpPr/>
            <p:nvPr/>
          </p:nvCxnSpPr>
          <p:spPr>
            <a:xfrm>
              <a:off x="8998527" y="18288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6537E9C-C97F-486D-94F0-65773AC5E07C}"/>
                </a:ext>
              </a:extLst>
            </p:cNvPr>
            <p:cNvCxnSpPr/>
            <p:nvPr/>
          </p:nvCxnSpPr>
          <p:spPr>
            <a:xfrm>
              <a:off x="9684327" y="18288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2B266D33-0B33-4016-B8DB-83553714A993}"/>
                </a:ext>
              </a:extLst>
            </p:cNvPr>
            <p:cNvCxnSpPr>
              <a:cxnSpLocks/>
            </p:cNvCxnSpPr>
            <p:nvPr/>
          </p:nvCxnSpPr>
          <p:spPr>
            <a:xfrm>
              <a:off x="10141527" y="18288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BF69C9F0-B032-49C1-8DAF-0010D9F8EA2C}"/>
                </a:ext>
              </a:extLst>
            </p:cNvPr>
            <p:cNvCxnSpPr>
              <a:cxnSpLocks/>
            </p:cNvCxnSpPr>
            <p:nvPr/>
          </p:nvCxnSpPr>
          <p:spPr>
            <a:xfrm>
              <a:off x="1626177" y="1828800"/>
              <a:ext cx="17145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A2D11434-4ECA-4FE5-9EEB-26760837EF2E}"/>
                </a:ext>
              </a:extLst>
            </p:cNvPr>
            <p:cNvCxnSpPr>
              <a:cxnSpLocks/>
            </p:cNvCxnSpPr>
            <p:nvPr/>
          </p:nvCxnSpPr>
          <p:spPr>
            <a:xfrm>
              <a:off x="1130091" y="1828800"/>
              <a:ext cx="26748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FF30387B-F7F5-475B-BF44-9A5FB2E4C3B5}"/>
                </a:ext>
              </a:extLst>
            </p:cNvPr>
            <p:cNvCxnSpPr>
              <a:cxnSpLocks/>
              <a:endCxn id="12" idx="2"/>
            </p:cNvCxnSpPr>
            <p:nvPr/>
          </p:nvCxnSpPr>
          <p:spPr>
            <a:xfrm>
              <a:off x="2026227" y="571500"/>
              <a:ext cx="10287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64AE3C5D-D858-42A8-9ABA-A80CEF025062}"/>
                </a:ext>
              </a:extLst>
            </p:cNvPr>
            <p:cNvCxnSpPr>
              <a:cxnSpLocks/>
            </p:cNvCxnSpPr>
            <p:nvPr/>
          </p:nvCxnSpPr>
          <p:spPr>
            <a:xfrm>
              <a:off x="3283527" y="571500"/>
              <a:ext cx="1371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AED87B86-FE82-44CC-B844-A49C2D099B8D}"/>
                </a:ext>
              </a:extLst>
            </p:cNvPr>
            <p:cNvCxnSpPr>
              <a:cxnSpLocks/>
            </p:cNvCxnSpPr>
            <p:nvPr/>
          </p:nvCxnSpPr>
          <p:spPr>
            <a:xfrm>
              <a:off x="4883727" y="571500"/>
              <a:ext cx="1371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07B117FD-3DA2-4A36-A13B-8BAE4BB1F947}"/>
                </a:ext>
              </a:extLst>
            </p:cNvPr>
            <p:cNvCxnSpPr>
              <a:cxnSpLocks/>
            </p:cNvCxnSpPr>
            <p:nvPr/>
          </p:nvCxnSpPr>
          <p:spPr>
            <a:xfrm>
              <a:off x="6483927" y="571500"/>
              <a:ext cx="1371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061A214-1EBB-4621-ABA8-590BF56EF4A6}"/>
                </a:ext>
              </a:extLst>
            </p:cNvPr>
            <p:cNvSpPr txBox="1"/>
            <p:nvPr/>
          </p:nvSpPr>
          <p:spPr>
            <a:xfrm>
              <a:off x="7055427" y="1485900"/>
              <a:ext cx="571500" cy="5232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2800" dirty="0"/>
                <a:t>…</a:t>
              </a:r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66597C5-621E-4402-AC3C-C395B733B20A}"/>
                </a:ext>
              </a:extLst>
            </p:cNvPr>
            <p:cNvCxnSpPr>
              <a:stCxn id="6" idx="0"/>
            </p:cNvCxnSpPr>
            <p:nvPr/>
          </p:nvCxnSpPr>
          <p:spPr>
            <a:xfrm flipV="1">
              <a:off x="2026227" y="571500"/>
              <a:ext cx="0" cy="45720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EB5398F-660E-472B-B172-D94B9AFE1FB6}"/>
                </a:ext>
              </a:extLst>
            </p:cNvPr>
            <p:cNvCxnSpPr>
              <a:cxnSpLocks/>
            </p:cNvCxnSpPr>
            <p:nvPr/>
          </p:nvCxnSpPr>
          <p:spPr>
            <a:xfrm>
              <a:off x="1226127" y="3371850"/>
              <a:ext cx="880110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C46A09A3-52F3-46D5-BEA7-2E94E1E7A8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7227" y="1943100"/>
              <a:ext cx="0" cy="142875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60DA642-87AC-4610-8DCA-61F5CE7006CB}"/>
                </a:ext>
              </a:extLst>
            </p:cNvPr>
            <p:cNvCxnSpPr>
              <a:cxnSpLocks/>
            </p:cNvCxnSpPr>
            <p:nvPr/>
          </p:nvCxnSpPr>
          <p:spPr>
            <a:xfrm>
              <a:off x="1226127" y="1828800"/>
              <a:ext cx="0" cy="154305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4309402-3BE8-4AFF-B266-59993A7BCC0F}"/>
                </a:ext>
              </a:extLst>
            </p:cNvPr>
            <p:cNvCxnSpPr>
              <a:cxnSpLocks/>
              <a:stCxn id="44" idx="4"/>
            </p:cNvCxnSpPr>
            <p:nvPr/>
          </p:nvCxnSpPr>
          <p:spPr>
            <a:xfrm>
              <a:off x="1511877" y="914400"/>
              <a:ext cx="0" cy="8001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ight Brace 37">
              <a:extLst>
                <a:ext uri="{FF2B5EF4-FFF2-40B4-BE49-F238E27FC236}">
                  <a16:creationId xmlns:a16="http://schemas.microsoft.com/office/drawing/2014/main" id="{4D74AE42-496F-41D9-BF12-BEA61F5C2570}"/>
                </a:ext>
              </a:extLst>
            </p:cNvPr>
            <p:cNvSpPr/>
            <p:nvPr/>
          </p:nvSpPr>
          <p:spPr>
            <a:xfrm rot="5400000">
              <a:off x="5655252" y="257175"/>
              <a:ext cx="171450" cy="5143500"/>
            </a:xfrm>
            <a:prstGeom prst="rightBrace">
              <a:avLst>
                <a:gd name="adj1" fmla="val 8333"/>
                <a:gd name="adj2" fmla="val 48621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3CFF0B5-AE6F-451A-9A03-AA108BAC5480}"/>
                </a:ext>
              </a:extLst>
            </p:cNvPr>
            <p:cNvSpPr txBox="1"/>
            <p:nvPr/>
          </p:nvSpPr>
          <p:spPr>
            <a:xfrm>
              <a:off x="5415520" y="2888218"/>
              <a:ext cx="8483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NxDRU</a:t>
              </a:r>
              <a:endParaRPr lang="en-US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A83C434-167C-44C1-9C19-807E36E0975F}"/>
                </a:ext>
              </a:extLst>
            </p:cNvPr>
            <p:cNvSpPr txBox="1"/>
            <p:nvPr/>
          </p:nvSpPr>
          <p:spPr>
            <a:xfrm>
              <a:off x="845902" y="114300"/>
              <a:ext cx="13588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QP Map Patch</a:t>
              </a: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BA49A7B9-3258-4A01-9DF4-761C6780BFEB}"/>
                </a:ext>
              </a:extLst>
            </p:cNvPr>
            <p:cNvCxnSpPr>
              <a:cxnSpLocks/>
            </p:cNvCxnSpPr>
            <p:nvPr/>
          </p:nvCxnSpPr>
          <p:spPr>
            <a:xfrm>
              <a:off x="244186" y="1828800"/>
              <a:ext cx="18184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091403F8-F182-4F83-9ED0-D02D629DFCE4}"/>
                </a:ext>
              </a:extLst>
            </p:cNvPr>
            <p:cNvGrpSpPr/>
            <p:nvPr/>
          </p:nvGrpSpPr>
          <p:grpSpPr>
            <a:xfrm>
              <a:off x="10333757" y="1688068"/>
              <a:ext cx="300082" cy="369332"/>
              <a:chOff x="764946" y="767383"/>
              <a:chExt cx="300082" cy="369332"/>
            </a:xfrm>
          </p:grpSpPr>
          <p:sp>
            <p:nvSpPr>
              <p:cNvPr id="66" name="Flowchart: Connector 65">
                <a:extLst>
                  <a:ext uri="{FF2B5EF4-FFF2-40B4-BE49-F238E27FC236}">
                    <a16:creationId xmlns:a16="http://schemas.microsoft.com/office/drawing/2014/main" id="{D56A8CC6-8CC3-44A6-A0F0-4A2C098B28E4}"/>
                  </a:ext>
                </a:extLst>
              </p:cNvPr>
              <p:cNvSpPr/>
              <p:nvPr/>
            </p:nvSpPr>
            <p:spPr>
              <a:xfrm>
                <a:off x="800100" y="800100"/>
                <a:ext cx="228600" cy="228600"/>
              </a:xfrm>
              <a:prstGeom prst="flowChartConnector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847F8774-CD7D-445D-A5C1-5DAFF38E0573}"/>
                  </a:ext>
                </a:extLst>
              </p:cNvPr>
              <p:cNvSpPr txBox="1"/>
              <p:nvPr/>
            </p:nvSpPr>
            <p:spPr>
              <a:xfrm>
                <a:off x="764946" y="76738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*</a:t>
                </a: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C98DD21D-95FD-4ECE-AA63-856EBE200FED}"/>
                </a:ext>
              </a:extLst>
            </p:cNvPr>
            <p:cNvGrpSpPr/>
            <p:nvPr/>
          </p:nvGrpSpPr>
          <p:grpSpPr>
            <a:xfrm>
              <a:off x="9870688" y="1637436"/>
              <a:ext cx="300082" cy="369332"/>
              <a:chOff x="301460" y="401310"/>
              <a:chExt cx="300082" cy="369332"/>
            </a:xfrm>
          </p:grpSpPr>
          <p:sp>
            <p:nvSpPr>
              <p:cNvPr id="64" name="Flowchart: Connector 63">
                <a:extLst>
                  <a:ext uri="{FF2B5EF4-FFF2-40B4-BE49-F238E27FC236}">
                    <a16:creationId xmlns:a16="http://schemas.microsoft.com/office/drawing/2014/main" id="{4AF47568-DB83-4BF9-90B3-AC70AB16F2F1}"/>
                  </a:ext>
                </a:extLst>
              </p:cNvPr>
              <p:cNvSpPr/>
              <p:nvPr/>
            </p:nvSpPr>
            <p:spPr>
              <a:xfrm>
                <a:off x="336614" y="481161"/>
                <a:ext cx="228600" cy="228600"/>
              </a:xfrm>
              <a:prstGeom prst="flowChartConnector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3AAA9DE7-B81F-4B59-B635-8F83603DCC20}"/>
                  </a:ext>
                </a:extLst>
              </p:cNvPr>
              <p:cNvSpPr txBox="1"/>
              <p:nvPr/>
            </p:nvSpPr>
            <p:spPr>
              <a:xfrm>
                <a:off x="301460" y="40131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+</a:t>
                </a:r>
              </a:p>
            </p:txBody>
          </p:sp>
        </p:grpSp>
        <p:sp>
          <p:nvSpPr>
            <p:cNvPr id="44" name="Flowchart: Connector 43">
              <a:extLst>
                <a:ext uri="{FF2B5EF4-FFF2-40B4-BE49-F238E27FC236}">
                  <a16:creationId xmlns:a16="http://schemas.microsoft.com/office/drawing/2014/main" id="{4663957C-4910-4B5D-9A7F-90D239F23A3F}"/>
                </a:ext>
              </a:extLst>
            </p:cNvPr>
            <p:cNvSpPr/>
            <p:nvPr/>
          </p:nvSpPr>
          <p:spPr>
            <a:xfrm>
              <a:off x="1397577" y="685800"/>
              <a:ext cx="228600" cy="228600"/>
            </a:xfrm>
            <a:prstGeom prst="flowChartConnector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E9262BA-BFDB-436A-94D4-7DD0C8D6C6E7}"/>
                </a:ext>
              </a:extLst>
            </p:cNvPr>
            <p:cNvSpPr txBox="1"/>
            <p:nvPr/>
          </p:nvSpPr>
          <p:spPr>
            <a:xfrm>
              <a:off x="1361209" y="654627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*</a:t>
              </a:r>
            </a:p>
          </p:txBody>
        </p:sp>
        <p:sp>
          <p:nvSpPr>
            <p:cNvPr id="46" name="Flowchart: Connector 45">
              <a:extLst>
                <a:ext uri="{FF2B5EF4-FFF2-40B4-BE49-F238E27FC236}">
                  <a16:creationId xmlns:a16="http://schemas.microsoft.com/office/drawing/2014/main" id="{0D00A7C5-8FC7-4DB9-ACC4-661729282E58}"/>
                </a:ext>
              </a:extLst>
            </p:cNvPr>
            <p:cNvSpPr/>
            <p:nvPr/>
          </p:nvSpPr>
          <p:spPr>
            <a:xfrm>
              <a:off x="883227" y="1714500"/>
              <a:ext cx="228600" cy="228600"/>
            </a:xfrm>
            <a:prstGeom prst="flowChartConnector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AA4D662-3881-41F8-9834-D352EC6EB80D}"/>
                </a:ext>
              </a:extLst>
            </p:cNvPr>
            <p:cNvSpPr txBox="1"/>
            <p:nvPr/>
          </p:nvSpPr>
          <p:spPr>
            <a:xfrm>
              <a:off x="852117" y="1630918"/>
              <a:ext cx="2551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-</a:t>
              </a:r>
            </a:p>
          </p:txBody>
        </p:sp>
        <p:sp>
          <p:nvSpPr>
            <p:cNvPr id="48" name="Flowchart: Connector 47">
              <a:extLst>
                <a:ext uri="{FF2B5EF4-FFF2-40B4-BE49-F238E27FC236}">
                  <a16:creationId xmlns:a16="http://schemas.microsoft.com/office/drawing/2014/main" id="{6C0E1D69-398A-47A0-A521-3B3CF56A92AA}"/>
                </a:ext>
              </a:extLst>
            </p:cNvPr>
            <p:cNvSpPr/>
            <p:nvPr/>
          </p:nvSpPr>
          <p:spPr>
            <a:xfrm>
              <a:off x="426027" y="1722160"/>
              <a:ext cx="228600" cy="228600"/>
            </a:xfrm>
            <a:prstGeom prst="flowChartConnector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F45F116-14C3-4E6C-8755-32A2B9F436C3}"/>
                </a:ext>
              </a:extLst>
            </p:cNvPr>
            <p:cNvSpPr txBox="1"/>
            <p:nvPr/>
          </p:nvSpPr>
          <p:spPr>
            <a:xfrm>
              <a:off x="387731" y="1688068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*</a:t>
              </a:r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FD12B9AA-4E9E-42DC-83B3-299DD9AD8E7C}"/>
                </a:ext>
              </a:extLst>
            </p:cNvPr>
            <p:cNvCxnSpPr/>
            <p:nvPr/>
          </p:nvCxnSpPr>
          <p:spPr>
            <a:xfrm>
              <a:off x="654627" y="18288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2E85BCDD-4049-4BF2-B617-DEBA60B93192}"/>
                </a:ext>
              </a:extLst>
            </p:cNvPr>
            <p:cNvCxnSpPr>
              <a:cxnSpLocks/>
            </p:cNvCxnSpPr>
            <p:nvPr/>
          </p:nvCxnSpPr>
          <p:spPr>
            <a:xfrm>
              <a:off x="514350" y="1257300"/>
              <a:ext cx="0" cy="46589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A062E99-C16C-4790-B0C9-D95F98E14E8B}"/>
                </a:ext>
              </a:extLst>
            </p:cNvPr>
            <p:cNvSpPr txBox="1"/>
            <p:nvPr/>
          </p:nvSpPr>
          <p:spPr>
            <a:xfrm>
              <a:off x="228600" y="971550"/>
              <a:ext cx="7104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1/1023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18CA5F3-A7AF-4ABD-94FF-A677D1F69DF5}"/>
                </a:ext>
              </a:extLst>
            </p:cNvPr>
            <p:cNvSpPr txBox="1"/>
            <p:nvPr/>
          </p:nvSpPr>
          <p:spPr>
            <a:xfrm>
              <a:off x="-57150" y="1134258"/>
              <a:ext cx="430887" cy="1256884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pPr algn="ctr"/>
              <a:r>
                <a:rPr lang="en-US" sz="1600" dirty="0"/>
                <a:t>YUV444 Patch</a:t>
              </a:r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0C1A0CBC-D71E-4702-A08C-77204DFB01FB}"/>
                </a:ext>
              </a:extLst>
            </p:cNvPr>
            <p:cNvCxnSpPr>
              <a:cxnSpLocks/>
            </p:cNvCxnSpPr>
            <p:nvPr/>
          </p:nvCxnSpPr>
          <p:spPr>
            <a:xfrm>
              <a:off x="997527" y="1485900"/>
              <a:ext cx="0" cy="25931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D6257097-2E46-4CC3-BE43-A8AA560C4672}"/>
                </a:ext>
              </a:extLst>
            </p:cNvPr>
            <p:cNvSpPr txBox="1"/>
            <p:nvPr/>
          </p:nvSpPr>
          <p:spPr>
            <a:xfrm>
              <a:off x="800100" y="1028700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DIV2K</a:t>
              </a:r>
              <a:endParaRPr lang="en-US" sz="1050" dirty="0"/>
            </a:p>
            <a:p>
              <a:r>
                <a:rPr lang="en-US" sz="1400" dirty="0"/>
                <a:t>Mean</a:t>
              </a:r>
            </a:p>
          </p:txBody>
        </p: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F145D5DF-634F-468A-8EC5-9D9457D84EB9}"/>
                </a:ext>
              </a:extLst>
            </p:cNvPr>
            <p:cNvCxnSpPr>
              <a:cxnSpLocks/>
            </p:cNvCxnSpPr>
            <p:nvPr/>
          </p:nvCxnSpPr>
          <p:spPr>
            <a:xfrm>
              <a:off x="1511877" y="426482"/>
              <a:ext cx="0" cy="25931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A271C28E-F7F3-4FD0-887C-597B440D162D}"/>
                </a:ext>
              </a:extLst>
            </p:cNvPr>
            <p:cNvCxnSpPr>
              <a:cxnSpLocks/>
            </p:cNvCxnSpPr>
            <p:nvPr/>
          </p:nvCxnSpPr>
          <p:spPr>
            <a:xfrm>
              <a:off x="1111827" y="800100"/>
              <a:ext cx="26748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A48B5A9-AF0D-41FB-82D9-73B772F5B1E1}"/>
                </a:ext>
              </a:extLst>
            </p:cNvPr>
            <p:cNvSpPr txBox="1"/>
            <p:nvPr/>
          </p:nvSpPr>
          <p:spPr>
            <a:xfrm>
              <a:off x="685800" y="685800"/>
              <a:ext cx="5277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1/51</a:t>
              </a:r>
              <a:endParaRPr lang="en-US" sz="1050" dirty="0"/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85547341-179F-4397-8F92-D2D4461E33AC}"/>
                </a:ext>
              </a:extLst>
            </p:cNvPr>
            <p:cNvCxnSpPr>
              <a:cxnSpLocks/>
            </p:cNvCxnSpPr>
            <p:nvPr/>
          </p:nvCxnSpPr>
          <p:spPr>
            <a:xfrm>
              <a:off x="10598727" y="1828800"/>
              <a:ext cx="228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6A96D059-1947-45C5-8F48-8617EEB3DD97}"/>
                </a:ext>
              </a:extLst>
            </p:cNvPr>
            <p:cNvCxnSpPr>
              <a:cxnSpLocks/>
            </p:cNvCxnSpPr>
            <p:nvPr/>
          </p:nvCxnSpPr>
          <p:spPr>
            <a:xfrm>
              <a:off x="10027227" y="628650"/>
              <a:ext cx="0" cy="108585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EE08CF8A-5BB6-4D36-A672-AC6CC213225E}"/>
                </a:ext>
              </a:extLst>
            </p:cNvPr>
            <p:cNvCxnSpPr>
              <a:cxnSpLocks/>
            </p:cNvCxnSpPr>
            <p:nvPr/>
          </p:nvCxnSpPr>
          <p:spPr>
            <a:xfrm>
              <a:off x="10484427" y="1101436"/>
              <a:ext cx="0" cy="61306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9808F95-BA45-4193-99DD-DD57ECDC92FF}"/>
                </a:ext>
              </a:extLst>
            </p:cNvPr>
            <p:cNvSpPr txBox="1"/>
            <p:nvPr/>
          </p:nvSpPr>
          <p:spPr>
            <a:xfrm>
              <a:off x="10183090" y="836468"/>
              <a:ext cx="5501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1023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DAA76E2-33F2-4790-B959-F1902D1C09A9}"/>
                </a:ext>
              </a:extLst>
            </p:cNvPr>
            <p:cNvSpPr txBox="1"/>
            <p:nvPr/>
          </p:nvSpPr>
          <p:spPr>
            <a:xfrm>
              <a:off x="9715500" y="114300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DIV2K</a:t>
              </a:r>
            </a:p>
            <a:p>
              <a:r>
                <a:rPr lang="en-US" sz="1400" dirty="0"/>
                <a:t>Mean</a:t>
              </a: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57238C72-BBB7-4973-91DF-BDF5D87F3545}"/>
              </a:ext>
            </a:extLst>
          </p:cNvPr>
          <p:cNvSpPr txBox="1"/>
          <p:nvPr/>
        </p:nvSpPr>
        <p:spPr>
          <a:xfrm>
            <a:off x="8281559" y="2146789"/>
            <a:ext cx="2556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 DRU with DSC</a:t>
            </a:r>
          </a:p>
          <a:p>
            <a:pPr algn="ctr"/>
            <a:r>
              <a:rPr lang="en-US" dirty="0"/>
              <a:t>DSC to be replaced by RC</a:t>
            </a:r>
          </a:p>
        </p:txBody>
      </p:sp>
      <p:pic>
        <p:nvPicPr>
          <p:cNvPr id="86" name="Picture 85">
            <a:extLst>
              <a:ext uri="{FF2B5EF4-FFF2-40B4-BE49-F238E27FC236}">
                <a16:creationId xmlns:a16="http://schemas.microsoft.com/office/drawing/2014/main" id="{4385DB40-8234-420C-AEDF-A321BB6FD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160" y="385629"/>
            <a:ext cx="4436116" cy="178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59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C35EA-5A57-4C5C-AEB7-DF03325A5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Modifications to JVET-U0060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DB55E8-F7A1-4FD7-86C8-53910E649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050" y="2543175"/>
            <a:ext cx="5748338" cy="22288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D8525C-5527-4AD6-97E8-A527ABF66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434" y="2708451"/>
            <a:ext cx="4914900" cy="2124075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5B6788A1-6971-49A3-A8B6-3278FA470E8B}"/>
              </a:ext>
            </a:extLst>
          </p:cNvPr>
          <p:cNvSpPr/>
          <p:nvPr/>
        </p:nvSpPr>
        <p:spPr>
          <a:xfrm>
            <a:off x="5492044" y="3427194"/>
            <a:ext cx="677334" cy="6547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7FA01A-DA86-40E5-9D4A-B25FA7491604}"/>
              </a:ext>
            </a:extLst>
          </p:cNvPr>
          <p:cNvSpPr txBox="1"/>
          <p:nvPr/>
        </p:nvSpPr>
        <p:spPr>
          <a:xfrm>
            <a:off x="1148741" y="5340096"/>
            <a:ext cx="3575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JVET-U0060 Pre-Processing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2F4687-2249-4712-866F-D048059E693F}"/>
              </a:ext>
            </a:extLst>
          </p:cNvPr>
          <p:cNvSpPr txBox="1"/>
          <p:nvPr/>
        </p:nvSpPr>
        <p:spPr>
          <a:xfrm>
            <a:off x="8153400" y="5364480"/>
            <a:ext cx="2635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Clipping is added to</a:t>
            </a:r>
          </a:p>
          <a:p>
            <a:r>
              <a:rPr lang="en-US" sz="2400" dirty="0"/>
              <a:t>this Pre-Processing</a:t>
            </a:r>
          </a:p>
        </p:txBody>
      </p:sp>
    </p:spTree>
    <p:extLst>
      <p:ext uri="{BB962C8B-B14F-4D97-AF65-F5344CB8AC3E}">
        <p14:creationId xmlns:p14="http://schemas.microsoft.com/office/powerpoint/2010/main" val="3578707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D2E1F-5194-41FD-B7C2-34DA86FD9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Network Information in Training State for DSC and RC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6D4AD51-2DAD-4820-9DC4-37FF8A647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925867"/>
              </p:ext>
            </p:extLst>
          </p:nvPr>
        </p:nvGraphicFramePr>
        <p:xfrm>
          <a:off x="381001" y="1815166"/>
          <a:ext cx="5486400" cy="4572004"/>
        </p:xfrm>
        <a:graphic>
          <a:graphicData uri="http://schemas.openxmlformats.org/drawingml/2006/table">
            <a:tbl>
              <a:tblPr/>
              <a:tblGrid>
                <a:gridCol w="659056">
                  <a:extLst>
                    <a:ext uri="{9D8B030D-6E8A-4147-A177-3AD203B41FA5}">
                      <a16:colId xmlns:a16="http://schemas.microsoft.com/office/drawing/2014/main" val="2223913756"/>
                    </a:ext>
                  </a:extLst>
                </a:gridCol>
                <a:gridCol w="1187777">
                  <a:extLst>
                    <a:ext uri="{9D8B030D-6E8A-4147-A177-3AD203B41FA5}">
                      <a16:colId xmlns:a16="http://schemas.microsoft.com/office/drawing/2014/main" val="1915841678"/>
                    </a:ext>
                  </a:extLst>
                </a:gridCol>
                <a:gridCol w="3639567">
                  <a:extLst>
                    <a:ext uri="{9D8B030D-6E8A-4147-A177-3AD203B41FA5}">
                      <a16:colId xmlns:a16="http://schemas.microsoft.com/office/drawing/2014/main" val="1760962505"/>
                    </a:ext>
                  </a:extLst>
                </a:gridCol>
              </a:tblGrid>
              <a:tr h="17127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Network Information in Training Stage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166171"/>
                  </a:ext>
                </a:extLst>
              </a:tr>
              <a:tr h="352622">
                <a:tc rowSpan="9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Mandatory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GPU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Nvidia DGX station (2x Intel Xeon E5-2698 v4 2.2 GHz x 20, 256GB RAM and 4x 32GB Tesla V100)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498312"/>
                  </a:ext>
                </a:extLst>
              </a:tr>
              <a:tr h="1712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Framework: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PyTorch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v0.4.1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658320"/>
                  </a:ext>
                </a:extLst>
              </a:tr>
              <a:tr h="3324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Number of GPUs per Task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2x Tesla V100 was used for training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784106"/>
                  </a:ext>
                </a:extLst>
              </a:tr>
              <a:tr h="1712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115338"/>
                  </a:ext>
                </a:extLst>
              </a:tr>
              <a:tr h="1712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Epoch: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370819"/>
                  </a:ext>
                </a:extLst>
              </a:tr>
              <a:tr h="1712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Batch size: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9244963"/>
                  </a:ext>
                </a:extLst>
              </a:tr>
              <a:tr h="1712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Training time: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24h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903095"/>
                  </a:ext>
                </a:extLst>
              </a:tr>
              <a:tr h="3324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Training data information: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DIV2K(compressed images and corresponding uncompressed images)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867094"/>
                  </a:ext>
                </a:extLst>
              </a:tr>
              <a:tr h="9772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Training configurations for generating compressed training data (if different to VTM CTC):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QP = 22, 27, 32, 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004995"/>
                  </a:ext>
                </a:extLst>
              </a:tr>
              <a:tr h="171274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Optional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478797"/>
                  </a:ext>
                </a:extLst>
              </a:tr>
              <a:tr h="1712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Number of iterations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7086678"/>
                  </a:ext>
                </a:extLst>
              </a:tr>
              <a:tr h="1712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Patch size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64x64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3792793"/>
                  </a:ext>
                </a:extLst>
              </a:tr>
              <a:tr h="1712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Learning rate: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2.00E-05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805919"/>
                  </a:ext>
                </a:extLst>
              </a:tr>
              <a:tr h="1712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Optimizer: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ADAM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012858"/>
                  </a:ext>
                </a:extLst>
              </a:tr>
              <a:tr h="1712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Loss function: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939908"/>
                  </a:ext>
                </a:extLst>
              </a:tr>
              <a:tr h="1712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Preprocessing: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randomly cropped and rotated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431676"/>
                  </a:ext>
                </a:extLst>
              </a:tr>
              <a:tr h="1793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Other information: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933854"/>
                  </a:ext>
                </a:extLst>
              </a:tr>
              <a:tr h="1712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66456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1545201-6ABD-4FD1-88AC-A4586928B2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011120"/>
              </p:ext>
            </p:extLst>
          </p:nvPr>
        </p:nvGraphicFramePr>
        <p:xfrm>
          <a:off x="6324600" y="1815166"/>
          <a:ext cx="5486399" cy="4585634"/>
        </p:xfrm>
        <a:graphic>
          <a:graphicData uri="http://schemas.openxmlformats.org/drawingml/2006/table">
            <a:tbl>
              <a:tblPr/>
              <a:tblGrid>
                <a:gridCol w="659056">
                  <a:extLst>
                    <a:ext uri="{9D8B030D-6E8A-4147-A177-3AD203B41FA5}">
                      <a16:colId xmlns:a16="http://schemas.microsoft.com/office/drawing/2014/main" val="1949336701"/>
                    </a:ext>
                  </a:extLst>
                </a:gridCol>
                <a:gridCol w="1187777">
                  <a:extLst>
                    <a:ext uri="{9D8B030D-6E8A-4147-A177-3AD203B41FA5}">
                      <a16:colId xmlns:a16="http://schemas.microsoft.com/office/drawing/2014/main" val="1598383514"/>
                    </a:ext>
                  </a:extLst>
                </a:gridCol>
                <a:gridCol w="3639566">
                  <a:extLst>
                    <a:ext uri="{9D8B030D-6E8A-4147-A177-3AD203B41FA5}">
                      <a16:colId xmlns:a16="http://schemas.microsoft.com/office/drawing/2014/main" val="2093788667"/>
                    </a:ext>
                  </a:extLst>
                </a:gridCol>
              </a:tblGrid>
              <a:tr h="17731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Network Information in Training Stage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4673746"/>
                  </a:ext>
                </a:extLst>
              </a:tr>
              <a:tr h="365051">
                <a:tc rowSpan="9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Mandatory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GPU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Intel Core i7-8700  3.20 GHz (6 cores), 32GB RAM and one 11 GB Nvidia GTX 1080Ti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7721871"/>
                  </a:ext>
                </a:extLst>
              </a:tr>
              <a:tr h="1773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Framework: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PyTorch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v1.4.0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4279275"/>
                  </a:ext>
                </a:extLst>
              </a:tr>
              <a:tr h="3115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Number of GPUs per Task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1 Nvidia GTX 1080Ti was used for training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690835"/>
                  </a:ext>
                </a:extLst>
              </a:tr>
              <a:tr h="1773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7346628"/>
                  </a:ext>
                </a:extLst>
              </a:tr>
              <a:tr h="1773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Epoch: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3635947"/>
                  </a:ext>
                </a:extLst>
              </a:tr>
              <a:tr h="1773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Batch size: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1285522"/>
                  </a:ext>
                </a:extLst>
              </a:tr>
              <a:tr h="1773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Training time: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48h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660023"/>
                  </a:ext>
                </a:extLst>
              </a:tr>
              <a:tr h="31156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Training data information: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DIV2K still images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75298"/>
                  </a:ext>
                </a:extLst>
              </a:tr>
              <a:tr h="9158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Training configurations for generating compressed training data (if different to VTM CTC):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QP = 22, 27, 32, 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436919"/>
                  </a:ext>
                </a:extLst>
              </a:tr>
              <a:tr h="177311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Optional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517264"/>
                  </a:ext>
                </a:extLst>
              </a:tr>
              <a:tr h="1773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Number of iterations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434000"/>
                  </a:ext>
                </a:extLst>
              </a:tr>
              <a:tr h="1773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Patch size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64x64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0885903"/>
                  </a:ext>
                </a:extLst>
              </a:tr>
              <a:tr h="1773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Learning rate: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1.00E-03 for DSC and 2.00E-4 for RC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170919"/>
                  </a:ext>
                </a:extLst>
              </a:tr>
              <a:tr h="1773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Optimizer: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ADAM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6106088"/>
                  </a:ext>
                </a:extLst>
              </a:tr>
              <a:tr h="1773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Loss function: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L1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240527"/>
                  </a:ext>
                </a:extLst>
              </a:tr>
              <a:tr h="1773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Preprocessing: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randomly cropped and rotated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410569"/>
                  </a:ext>
                </a:extLst>
              </a:tr>
              <a:tr h="1856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Other information: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6552089"/>
                  </a:ext>
                </a:extLst>
              </a:tr>
              <a:tr h="1773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2817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3DD3DB7D-BB72-4BB5-80B6-8CF131414ACF}"/>
              </a:ext>
            </a:extLst>
          </p:cNvPr>
          <p:cNvSpPr txBox="1"/>
          <p:nvPr/>
        </p:nvSpPr>
        <p:spPr>
          <a:xfrm>
            <a:off x="1295400" y="1357966"/>
            <a:ext cx="4370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JVET-U0060 Network Information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CBBC00-969A-4F67-BE6F-89DBC0B5B2F5}"/>
              </a:ext>
            </a:extLst>
          </p:cNvPr>
          <p:cNvSpPr txBox="1"/>
          <p:nvPr/>
        </p:nvSpPr>
        <p:spPr>
          <a:xfrm>
            <a:off x="7510417" y="1353501"/>
            <a:ext cx="3386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This Network Information</a:t>
            </a:r>
          </a:p>
        </p:txBody>
      </p:sp>
    </p:spTree>
    <p:extLst>
      <p:ext uri="{BB962C8B-B14F-4D97-AF65-F5344CB8AC3E}">
        <p14:creationId xmlns:p14="http://schemas.microsoft.com/office/powerpoint/2010/main" val="2020476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00303-E969-4530-9F8D-72CAAEB04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Same Network Information in Inference Stage as JVET-U0060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BC9C8ED-F2CF-4ECF-B760-2717699EB9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234521"/>
              </p:ext>
            </p:extLst>
          </p:nvPr>
        </p:nvGraphicFramePr>
        <p:xfrm>
          <a:off x="596646" y="1453892"/>
          <a:ext cx="5283708" cy="4032508"/>
        </p:xfrm>
        <a:graphic>
          <a:graphicData uri="http://schemas.openxmlformats.org/drawingml/2006/table">
            <a:tbl>
              <a:tblPr/>
              <a:tblGrid>
                <a:gridCol w="634993">
                  <a:extLst>
                    <a:ext uri="{9D8B030D-6E8A-4147-A177-3AD203B41FA5}">
                      <a16:colId xmlns:a16="http://schemas.microsoft.com/office/drawing/2014/main" val="3502109731"/>
                    </a:ext>
                  </a:extLst>
                </a:gridCol>
                <a:gridCol w="1402595">
                  <a:extLst>
                    <a:ext uri="{9D8B030D-6E8A-4147-A177-3AD203B41FA5}">
                      <a16:colId xmlns:a16="http://schemas.microsoft.com/office/drawing/2014/main" val="3687222731"/>
                    </a:ext>
                  </a:extLst>
                </a:gridCol>
                <a:gridCol w="3246120">
                  <a:extLst>
                    <a:ext uri="{9D8B030D-6E8A-4147-A177-3AD203B41FA5}">
                      <a16:colId xmlns:a16="http://schemas.microsoft.com/office/drawing/2014/main" val="2803801597"/>
                    </a:ext>
                  </a:extLst>
                </a:gridCol>
              </a:tblGrid>
              <a:tr h="16979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Network Information in Inference Stage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179448"/>
                  </a:ext>
                </a:extLst>
              </a:tr>
              <a:tr h="169793">
                <a:tc rowSpan="9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Mandatory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HW environment: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775735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GPU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Intel(R) Xeon(R) CPU E5-2620 v3 (CPU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471966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Framework: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Pytorch 1.2.0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2299600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Number of GPUs per Task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550784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870289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Total Parameter Number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22371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117417"/>
                  </a:ext>
                </a:extLst>
              </a:tr>
              <a:tr h="3270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Parameter Precision (Bits)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990608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Memory Parameter (MB)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0.085338593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809035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MAC (Giga)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186.64 G per 3840x2160 pixels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856834"/>
                  </a:ext>
                </a:extLst>
              </a:tr>
              <a:tr h="169793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Optional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3647430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Conv. Layers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6505864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FC Layers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5681853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Memory (MB)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7079911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Batch size: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46829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Patch size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324094"/>
                  </a:ext>
                </a:extLst>
              </a:tr>
              <a:tr h="64920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Changes to network configuration or weights required to generate rate points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(e.g. 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3091930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Peak Memory Usage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76926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Other information: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SimSun" panose="02010600030101010101" pitchFamily="2" charset="-122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050355"/>
                  </a:ext>
                </a:extLst>
              </a:tr>
              <a:tr h="1697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830735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DFCC80-6A1D-430D-BA71-75BCF4CACB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56922"/>
              </p:ext>
            </p:extLst>
          </p:nvPr>
        </p:nvGraphicFramePr>
        <p:xfrm>
          <a:off x="6274308" y="1426840"/>
          <a:ext cx="5274565" cy="4056121"/>
        </p:xfrm>
        <a:graphic>
          <a:graphicData uri="http://schemas.openxmlformats.org/drawingml/2006/table">
            <a:tbl>
              <a:tblPr/>
              <a:tblGrid>
                <a:gridCol w="633894">
                  <a:extLst>
                    <a:ext uri="{9D8B030D-6E8A-4147-A177-3AD203B41FA5}">
                      <a16:colId xmlns:a16="http://schemas.microsoft.com/office/drawing/2014/main" val="3769571895"/>
                    </a:ext>
                  </a:extLst>
                </a:gridCol>
                <a:gridCol w="1421982">
                  <a:extLst>
                    <a:ext uri="{9D8B030D-6E8A-4147-A177-3AD203B41FA5}">
                      <a16:colId xmlns:a16="http://schemas.microsoft.com/office/drawing/2014/main" val="323999025"/>
                    </a:ext>
                  </a:extLst>
                </a:gridCol>
                <a:gridCol w="3218689">
                  <a:extLst>
                    <a:ext uri="{9D8B030D-6E8A-4147-A177-3AD203B41FA5}">
                      <a16:colId xmlns:a16="http://schemas.microsoft.com/office/drawing/2014/main" val="1253674255"/>
                    </a:ext>
                  </a:extLst>
                </a:gridCol>
              </a:tblGrid>
              <a:tr h="17145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Network Information in Inference Stage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6980425"/>
                  </a:ext>
                </a:extLst>
              </a:tr>
              <a:tr h="171457">
                <a:tc rowSpan="9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Mandatory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HW environment: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2942225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GPU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Intel(R) Xeon(R) CPU E5-2620 v3 (CPU only)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1357215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Framework: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Pytorch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1.2.0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538120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Number of GPUs per Task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6341874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2737949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Total Parameter Number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77443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142216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Parameter Precision (Bits)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789686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Memory Parameter (MB)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0.2954216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153992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MAC (Giga)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643.43 G per 3840x2160 pixels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651413"/>
                  </a:ext>
                </a:extLst>
              </a:tr>
              <a:tr h="171457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Optional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824835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Conv. Layers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579800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FC Layers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896906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 Memory (MB)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744713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Batch size: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293888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Patch size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587666"/>
                  </a:ext>
                </a:extLst>
              </a:tr>
              <a:tr h="6555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Changes to network configuration or weights required to generate rate points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(e.g. 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900164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Peak Memory Usage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6983327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Other information: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SimSun" panose="02010600030101010101" pitchFamily="2" charset="-122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5370251"/>
                  </a:ext>
                </a:extLst>
              </a:tr>
              <a:tr h="1714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52769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5C66420-49E0-40F3-B12A-0BD4A2D1B197}"/>
              </a:ext>
            </a:extLst>
          </p:cNvPr>
          <p:cNvSpPr txBox="1"/>
          <p:nvPr/>
        </p:nvSpPr>
        <p:spPr>
          <a:xfrm>
            <a:off x="2960218" y="1005836"/>
            <a:ext cx="678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DSC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0FA398-5A34-47FE-B538-5F3C246E3B43}"/>
              </a:ext>
            </a:extLst>
          </p:cNvPr>
          <p:cNvSpPr txBox="1"/>
          <p:nvPr/>
        </p:nvSpPr>
        <p:spPr>
          <a:xfrm>
            <a:off x="8708746" y="984500"/>
            <a:ext cx="5121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5F9BA4-7DA4-41FF-BB86-61A3FCC54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978" y="5573377"/>
            <a:ext cx="8282464" cy="1222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37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BE1117-C948-488A-984E-D85C545ED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E01DB5-3E6C-4801-A3C5-051163E5C1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468880"/>
            <a:ext cx="6134100" cy="184689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423BBD-59F4-4B14-810D-05B58399E7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480" y="4627245"/>
            <a:ext cx="6060758" cy="17735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E23AD9-F8D3-45DE-875D-296A73379254}"/>
              </a:ext>
            </a:extLst>
          </p:cNvPr>
          <p:cNvSpPr txBox="1"/>
          <p:nvPr/>
        </p:nvSpPr>
        <p:spPr>
          <a:xfrm>
            <a:off x="2438400" y="1828800"/>
            <a:ext cx="2170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JVET-U0060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1674F2-300A-4506-8ADD-3EBCD5EF623A}"/>
              </a:ext>
            </a:extLst>
          </p:cNvPr>
          <p:cNvSpPr txBox="1"/>
          <p:nvPr/>
        </p:nvSpPr>
        <p:spPr>
          <a:xfrm>
            <a:off x="8610600" y="1828800"/>
            <a:ext cx="19775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This Result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E884F49-812C-4B4F-8B12-2FDB014ED5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14600"/>
            <a:ext cx="6027420" cy="16868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1B8FF4B-B28F-4600-B403-97460DD87B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663440"/>
            <a:ext cx="6040755" cy="172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701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61516-B4C7-42AE-8E6D-07A662B4D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F43931-2D13-40E8-A5DD-B1CFD376C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3" y="1828800"/>
            <a:ext cx="5730240" cy="32461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0AE086-2B57-4C5F-B4C3-FD8070D01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1920240"/>
            <a:ext cx="5730240" cy="3230880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796FEAA-8FD1-415F-8315-E9A60B656424}"/>
              </a:ext>
            </a:extLst>
          </p:cNvPr>
          <p:cNvCxnSpPr/>
          <p:nvPr/>
        </p:nvCxnSpPr>
        <p:spPr>
          <a:xfrm>
            <a:off x="3941064" y="3657600"/>
            <a:ext cx="0" cy="3749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DC31DAD-1B4E-4310-A487-8FCF34198931}"/>
              </a:ext>
            </a:extLst>
          </p:cNvPr>
          <p:cNvCxnSpPr/>
          <p:nvPr/>
        </p:nvCxnSpPr>
        <p:spPr>
          <a:xfrm>
            <a:off x="4828032" y="4096512"/>
            <a:ext cx="356616" cy="4206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D45A4E8-FD57-4177-96CC-D98BE25F195B}"/>
              </a:ext>
            </a:extLst>
          </p:cNvPr>
          <p:cNvCxnSpPr>
            <a:cxnSpLocks/>
          </p:cNvCxnSpPr>
          <p:nvPr/>
        </p:nvCxnSpPr>
        <p:spPr>
          <a:xfrm>
            <a:off x="10451592" y="3657600"/>
            <a:ext cx="0" cy="2926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F466189-B445-4B3B-A998-8AEA708EEDB0}"/>
              </a:ext>
            </a:extLst>
          </p:cNvPr>
          <p:cNvCxnSpPr/>
          <p:nvPr/>
        </p:nvCxnSpPr>
        <p:spPr>
          <a:xfrm flipH="1">
            <a:off x="11133378" y="3965374"/>
            <a:ext cx="133814" cy="36129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6617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9498</TotalTime>
  <Words>675</Words>
  <Application>Microsoft Office PowerPoint</Application>
  <PresentationFormat>Widescreen</PresentationFormat>
  <Paragraphs>237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SimSun</vt:lpstr>
      <vt:lpstr>Arial</vt:lpstr>
      <vt:lpstr>Calibri</vt:lpstr>
      <vt:lpstr>Times New Roman</vt:lpstr>
      <vt:lpstr>Wingdings</vt:lpstr>
      <vt:lpstr>Office Theme</vt:lpstr>
      <vt:lpstr>EE1.1-related: BD-Rate Improvements to JVET-T0057 Neural Network-Based In-loop Filter using Depthwise Separable Convolution and Regular Convolution </vt:lpstr>
      <vt:lpstr>DRNLF from JVET-T0057</vt:lpstr>
      <vt:lpstr>No Change to DRNLF Kernel</vt:lpstr>
      <vt:lpstr>Modifications to JVET-U0060</vt:lpstr>
      <vt:lpstr>Network Information in Training State for DSC and RC</vt:lpstr>
      <vt:lpstr>Same Network Information in Inference Stage as JVET-U0060</vt:lpstr>
      <vt:lpstr>Results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cauyeung(CheungAuyeung)</dc:creator>
  <cp:lastModifiedBy>cauyeung(CheungAuyeung)</cp:lastModifiedBy>
  <cp:revision>170</cp:revision>
  <dcterms:created xsi:type="dcterms:W3CDTF">2019-07-31T23:26:52Z</dcterms:created>
  <dcterms:modified xsi:type="dcterms:W3CDTF">2021-01-08T00:29:59Z</dcterms:modified>
</cp:coreProperties>
</file>