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8"/>
  </p:sldMasterIdLst>
  <p:notesMasterIdLst>
    <p:notesMasterId r:id="rId31"/>
  </p:notesMasterIdLst>
  <p:handoutMasterIdLst>
    <p:handoutMasterId r:id="rId32"/>
  </p:handoutMasterIdLst>
  <p:sldIdLst>
    <p:sldId id="271" r:id="rId19"/>
    <p:sldId id="270" r:id="rId20"/>
    <p:sldId id="272" r:id="rId21"/>
    <p:sldId id="279" r:id="rId22"/>
    <p:sldId id="273" r:id="rId23"/>
    <p:sldId id="274" r:id="rId24"/>
    <p:sldId id="275" r:id="rId25"/>
    <p:sldId id="278" r:id="rId26"/>
    <p:sldId id="276" r:id="rId27"/>
    <p:sldId id="280" r:id="rId28"/>
    <p:sldId id="261" r:id="rId29"/>
    <p:sldId id="277" r:id="rId30"/>
  </p:sldIdLst>
  <p:sldSz cx="12192000" cy="6858000"/>
  <p:notesSz cx="6858000" cy="9144000"/>
  <p:embeddedFontLst>
    <p:embeddedFont>
      <p:font typeface="Cambria Math" panose="02040503050406030204" pitchFamily="18" charset="0"/>
      <p:regular r:id="rId33"/>
    </p:embeddedFont>
    <p:embeddedFont>
      <p:font typeface="Ericsson Hilda" panose="00000500000000000000" pitchFamily="2" charset="0"/>
      <p:regular r:id="rId34"/>
      <p:bold r:id="rId35"/>
    </p:embeddedFont>
    <p:embeddedFont>
      <p:font typeface="Ericsson Hilda Light" panose="00000400000000000000" pitchFamily="2" charset="0"/>
      <p:regular r:id="rId36"/>
    </p:embeddedFont>
    <p:embeddedFont>
      <p:font typeface="Ericsson Technical Icons" panose="000005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EB8A05-AE5F-49E8-B5C7-BE306BE15F93}" v="383" dt="2021-01-11T22:51:31.4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49" autoAdjust="0"/>
    <p:restoredTop sz="86385" autoAdjust="0"/>
  </p:normalViewPr>
  <p:slideViewPr>
    <p:cSldViewPr snapToGrid="0" snapToObjects="1" showGuides="1">
      <p:cViewPr varScale="1">
        <p:scale>
          <a:sx n="97" d="100"/>
          <a:sy n="97" d="100"/>
        </p:scale>
        <p:origin x="31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slide" Target="slides/slide8.xml"/><Relationship Id="rId39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slide" Target="slides/slide3.xml"/><Relationship Id="rId34" Type="http://schemas.openxmlformats.org/officeDocument/2006/relationships/font" Target="fonts/font2.fntdata"/><Relationship Id="rId42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font" Target="fonts/font4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notesMaster" Target="notesMasters/notesMaster1.xml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font" Target="fonts/font3.fntdata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 Wennersten" userId="6438f804-a6fe-48f1-b87d-c65c64e8b4be" providerId="ADAL" clId="{A7EB8A05-AE5F-49E8-B5C7-BE306BE15F93}"/>
    <pc:docChg chg="undo custSel mod addSld delSld modSld sldOrd">
      <pc:chgData name="Per Wennersten" userId="6438f804-a6fe-48f1-b87d-c65c64e8b4be" providerId="ADAL" clId="{A7EB8A05-AE5F-49E8-B5C7-BE306BE15F93}" dt="2021-01-11T10:56:49.157" v="3827" actId="20577"/>
      <pc:docMkLst>
        <pc:docMk/>
      </pc:docMkLst>
      <pc:sldChg chg="modSp">
        <pc:chgData name="Per Wennersten" userId="6438f804-a6fe-48f1-b87d-c65c64e8b4be" providerId="ADAL" clId="{A7EB8A05-AE5F-49E8-B5C7-BE306BE15F93}" dt="2021-01-11T10:40:35.053" v="3301" actId="20577"/>
        <pc:sldMkLst>
          <pc:docMk/>
          <pc:sldMk cId="3709959988" sldId="270"/>
        </pc:sldMkLst>
        <pc:spChg chg="mod">
          <ac:chgData name="Per Wennersten" userId="6438f804-a6fe-48f1-b87d-c65c64e8b4be" providerId="ADAL" clId="{A7EB8A05-AE5F-49E8-B5C7-BE306BE15F93}" dt="2021-01-05T21:26:58.838" v="81" actId="20577"/>
          <ac:spMkLst>
            <pc:docMk/>
            <pc:sldMk cId="3709959988" sldId="270"/>
            <ac:spMk id="4" creationId="{EA7D4468-58D5-40D1-8182-8FDBCEF777E1}"/>
          </ac:spMkLst>
        </pc:spChg>
        <pc:spChg chg="mod">
          <ac:chgData name="Per Wennersten" userId="6438f804-a6fe-48f1-b87d-c65c64e8b4be" providerId="ADAL" clId="{A7EB8A05-AE5F-49E8-B5C7-BE306BE15F93}" dt="2021-01-11T10:40:35.053" v="3301" actId="20577"/>
          <ac:spMkLst>
            <pc:docMk/>
            <pc:sldMk cId="3709959988" sldId="270"/>
            <ac:spMk id="5" creationId="{393A08AF-E8DD-44C5-A85C-B1192DD283A4}"/>
          </ac:spMkLst>
        </pc:spChg>
      </pc:sldChg>
      <pc:sldChg chg="modSp">
        <pc:chgData name="Per Wennersten" userId="6438f804-a6fe-48f1-b87d-c65c64e8b4be" providerId="ADAL" clId="{A7EB8A05-AE5F-49E8-B5C7-BE306BE15F93}" dt="2021-01-05T21:26:10.570" v="75" actId="20577"/>
        <pc:sldMkLst>
          <pc:docMk/>
          <pc:sldMk cId="2230748882" sldId="271"/>
        </pc:sldMkLst>
        <pc:spChg chg="mod">
          <ac:chgData name="Per Wennersten" userId="6438f804-a6fe-48f1-b87d-c65c64e8b4be" providerId="ADAL" clId="{A7EB8A05-AE5F-49E8-B5C7-BE306BE15F93}" dt="2021-01-05T21:25:59.019" v="53" actId="20577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Per Wennersten" userId="6438f804-a6fe-48f1-b87d-c65c64e8b4be" providerId="ADAL" clId="{A7EB8A05-AE5F-49E8-B5C7-BE306BE15F93}" dt="2021-01-05T21:26:07.492" v="67" actId="20577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Per Wennersten" userId="6438f804-a6fe-48f1-b87d-c65c64e8b4be" providerId="ADAL" clId="{A7EB8A05-AE5F-49E8-B5C7-BE306BE15F93}" dt="2021-01-05T21:26:10.570" v="75" actId="20577"/>
          <ac:spMkLst>
            <pc:docMk/>
            <pc:sldMk cId="2230748882" sldId="271"/>
            <ac:spMk id="6" creationId="{327EB691-17C6-4220-AA5E-2F3518AF8CC2}"/>
          </ac:spMkLst>
        </pc:spChg>
      </pc:sldChg>
      <pc:sldChg chg="addSp modSp">
        <pc:chgData name="Per Wennersten" userId="6438f804-a6fe-48f1-b87d-c65c64e8b4be" providerId="ADAL" clId="{A7EB8A05-AE5F-49E8-B5C7-BE306BE15F93}" dt="2021-01-11T10:34:06.575" v="3280" actId="1076"/>
        <pc:sldMkLst>
          <pc:docMk/>
          <pc:sldMk cId="2604203220" sldId="272"/>
        </pc:sldMkLst>
        <pc:spChg chg="mod">
          <ac:chgData name="Per Wennersten" userId="6438f804-a6fe-48f1-b87d-c65c64e8b4be" providerId="ADAL" clId="{A7EB8A05-AE5F-49E8-B5C7-BE306BE15F93}" dt="2021-01-05T22:10:40.552" v="345" actId="20577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Per Wennersten" userId="6438f804-a6fe-48f1-b87d-c65c64e8b4be" providerId="ADAL" clId="{A7EB8A05-AE5F-49E8-B5C7-BE306BE15F93}" dt="2021-01-05T23:50:03.926" v="1241" actId="1035"/>
          <ac:spMkLst>
            <pc:docMk/>
            <pc:sldMk cId="2604203220" sldId="272"/>
            <ac:spMk id="5" creationId="{80CFE1E9-2446-4327-A152-D121E1DA7E83}"/>
          </ac:spMkLst>
        </pc:spChg>
        <pc:picChg chg="add mod">
          <ac:chgData name="Per Wennersten" userId="6438f804-a6fe-48f1-b87d-c65c64e8b4be" providerId="ADAL" clId="{A7EB8A05-AE5F-49E8-B5C7-BE306BE15F93}" dt="2021-01-11T10:34:06.575" v="3280" actId="1076"/>
          <ac:picMkLst>
            <pc:docMk/>
            <pc:sldMk cId="2604203220" sldId="272"/>
            <ac:picMk id="3" creationId="{C71DA999-DFC3-4640-A607-4C42BD6A5A33}"/>
          </ac:picMkLst>
        </pc:picChg>
      </pc:sldChg>
      <pc:sldChg chg="addSp delSp modSp add">
        <pc:chgData name="Per Wennersten" userId="6438f804-a6fe-48f1-b87d-c65c64e8b4be" providerId="ADAL" clId="{A7EB8A05-AE5F-49E8-B5C7-BE306BE15F93}" dt="2021-01-11T10:52:31.923" v="3583"/>
        <pc:sldMkLst>
          <pc:docMk/>
          <pc:sldMk cId="1670195048" sldId="273"/>
        </pc:sldMkLst>
        <pc:spChg chg="mod">
          <ac:chgData name="Per Wennersten" userId="6438f804-a6fe-48f1-b87d-c65c64e8b4be" providerId="ADAL" clId="{A7EB8A05-AE5F-49E8-B5C7-BE306BE15F93}" dt="2021-01-05T22:40:38.045" v="1073" actId="20577"/>
          <ac:spMkLst>
            <pc:docMk/>
            <pc:sldMk cId="1670195048" sldId="273"/>
            <ac:spMk id="2" creationId="{0E6A4C40-D82F-4201-A7BC-8D6209E11312}"/>
          </ac:spMkLst>
        </pc:spChg>
        <pc:spChg chg="mod">
          <ac:chgData name="Per Wennersten" userId="6438f804-a6fe-48f1-b87d-c65c64e8b4be" providerId="ADAL" clId="{A7EB8A05-AE5F-49E8-B5C7-BE306BE15F93}" dt="2021-01-11T10:52:31.923" v="3583"/>
          <ac:spMkLst>
            <pc:docMk/>
            <pc:sldMk cId="1670195048" sldId="273"/>
            <ac:spMk id="3" creationId="{3883CE70-FE03-4BBA-AA2E-AA5034A50A5A}"/>
          </ac:spMkLst>
        </pc:spChg>
        <pc:picChg chg="add del mod">
          <ac:chgData name="Per Wennersten" userId="6438f804-a6fe-48f1-b87d-c65c64e8b4be" providerId="ADAL" clId="{A7EB8A05-AE5F-49E8-B5C7-BE306BE15F93}" dt="2021-01-11T09:46:05.133" v="3265" actId="478"/>
          <ac:picMkLst>
            <pc:docMk/>
            <pc:sldMk cId="1670195048" sldId="273"/>
            <ac:picMk id="5" creationId="{7BAC9BDA-30F0-4BBD-9A30-51FB0FF7FD93}"/>
          </ac:picMkLst>
        </pc:picChg>
        <pc:picChg chg="add del mod">
          <ac:chgData name="Per Wennersten" userId="6438f804-a6fe-48f1-b87d-c65c64e8b4be" providerId="ADAL" clId="{A7EB8A05-AE5F-49E8-B5C7-BE306BE15F93}" dt="2021-01-11T09:47:12.240" v="3268" actId="478"/>
          <ac:picMkLst>
            <pc:docMk/>
            <pc:sldMk cId="1670195048" sldId="273"/>
            <ac:picMk id="7" creationId="{85C98FDD-F5D0-4CD4-BF1F-9EEBAD641319}"/>
          </ac:picMkLst>
        </pc:picChg>
        <pc:picChg chg="add del mod">
          <ac:chgData name="Per Wennersten" userId="6438f804-a6fe-48f1-b87d-c65c64e8b4be" providerId="ADAL" clId="{A7EB8A05-AE5F-49E8-B5C7-BE306BE15F93}" dt="2021-01-11T09:48:12.160" v="3271" actId="478"/>
          <ac:picMkLst>
            <pc:docMk/>
            <pc:sldMk cId="1670195048" sldId="273"/>
            <ac:picMk id="9" creationId="{BCDCFD99-EA58-40C6-8D18-5FAA6BC0331A}"/>
          </ac:picMkLst>
        </pc:picChg>
        <pc:picChg chg="add mod">
          <ac:chgData name="Per Wennersten" userId="6438f804-a6fe-48f1-b87d-c65c64e8b4be" providerId="ADAL" clId="{A7EB8A05-AE5F-49E8-B5C7-BE306BE15F93}" dt="2021-01-11T10:36:24.756" v="3281" actId="1076"/>
          <ac:picMkLst>
            <pc:docMk/>
            <pc:sldMk cId="1670195048" sldId="273"/>
            <ac:picMk id="11" creationId="{4075F4BE-4E7A-4810-9B67-020B16B8DC2C}"/>
          </ac:picMkLst>
        </pc:picChg>
      </pc:sldChg>
      <pc:sldChg chg="addSp modSp add">
        <pc:chgData name="Per Wennersten" userId="6438f804-a6fe-48f1-b87d-c65c64e8b4be" providerId="ADAL" clId="{A7EB8A05-AE5F-49E8-B5C7-BE306BE15F93}" dt="2021-01-11T10:39:11.041" v="3294" actId="20577"/>
        <pc:sldMkLst>
          <pc:docMk/>
          <pc:sldMk cId="1261781931" sldId="274"/>
        </pc:sldMkLst>
        <pc:spChg chg="mod">
          <ac:chgData name="Per Wennersten" userId="6438f804-a6fe-48f1-b87d-c65c64e8b4be" providerId="ADAL" clId="{A7EB8A05-AE5F-49E8-B5C7-BE306BE15F93}" dt="2021-01-05T22:40:52.256" v="1098" actId="20577"/>
          <ac:spMkLst>
            <pc:docMk/>
            <pc:sldMk cId="1261781931" sldId="274"/>
            <ac:spMk id="2" creationId="{8ABB175B-788B-45D9-A450-F0FF11F56BA1}"/>
          </ac:spMkLst>
        </pc:spChg>
        <pc:spChg chg="mod">
          <ac:chgData name="Per Wennersten" userId="6438f804-a6fe-48f1-b87d-c65c64e8b4be" providerId="ADAL" clId="{A7EB8A05-AE5F-49E8-B5C7-BE306BE15F93}" dt="2021-01-11T10:39:11.041" v="3294" actId="20577"/>
          <ac:spMkLst>
            <pc:docMk/>
            <pc:sldMk cId="1261781931" sldId="274"/>
            <ac:spMk id="3" creationId="{133CF7DD-436A-44E1-B7F3-EB3D2E51AE1D}"/>
          </ac:spMkLst>
        </pc:spChg>
        <pc:picChg chg="add mod">
          <ac:chgData name="Per Wennersten" userId="6438f804-a6fe-48f1-b87d-c65c64e8b4be" providerId="ADAL" clId="{A7EB8A05-AE5F-49E8-B5C7-BE306BE15F93}" dt="2021-01-11T09:50:10.526" v="3278" actId="1076"/>
          <ac:picMkLst>
            <pc:docMk/>
            <pc:sldMk cId="1261781931" sldId="274"/>
            <ac:picMk id="5" creationId="{75C4BE94-6CAE-4901-8DCA-3FD7194DD2E9}"/>
          </ac:picMkLst>
        </pc:picChg>
      </pc:sldChg>
      <pc:sldChg chg="modSp add">
        <pc:chgData name="Per Wennersten" userId="6438f804-a6fe-48f1-b87d-c65c64e8b4be" providerId="ADAL" clId="{A7EB8A05-AE5F-49E8-B5C7-BE306BE15F93}" dt="2021-01-07T10:31:51.999" v="2706" actId="5793"/>
        <pc:sldMkLst>
          <pc:docMk/>
          <pc:sldMk cId="26220005" sldId="275"/>
        </pc:sldMkLst>
        <pc:spChg chg="mod">
          <ac:chgData name="Per Wennersten" userId="6438f804-a6fe-48f1-b87d-c65c64e8b4be" providerId="ADAL" clId="{A7EB8A05-AE5F-49E8-B5C7-BE306BE15F93}" dt="2021-01-05T22:41:09.119" v="1123" actId="20577"/>
          <ac:spMkLst>
            <pc:docMk/>
            <pc:sldMk cId="26220005" sldId="275"/>
            <ac:spMk id="2" creationId="{CB792B98-A1EE-4FDF-8289-C65D0C160F3F}"/>
          </ac:spMkLst>
        </pc:spChg>
        <pc:spChg chg="mod">
          <ac:chgData name="Per Wennersten" userId="6438f804-a6fe-48f1-b87d-c65c64e8b4be" providerId="ADAL" clId="{A7EB8A05-AE5F-49E8-B5C7-BE306BE15F93}" dt="2021-01-07T10:31:51.999" v="2706" actId="5793"/>
          <ac:spMkLst>
            <pc:docMk/>
            <pc:sldMk cId="26220005" sldId="275"/>
            <ac:spMk id="3" creationId="{8B4FAE2D-46B2-4246-96E2-A0A4F2333861}"/>
          </ac:spMkLst>
        </pc:spChg>
      </pc:sldChg>
      <pc:sldChg chg="addSp delSp modSp add mod modClrScheme chgLayout">
        <pc:chgData name="Per Wennersten" userId="6438f804-a6fe-48f1-b87d-c65c64e8b4be" providerId="ADAL" clId="{A7EB8A05-AE5F-49E8-B5C7-BE306BE15F93}" dt="2021-01-05T22:58:53.352" v="1215" actId="14100"/>
        <pc:sldMkLst>
          <pc:docMk/>
          <pc:sldMk cId="1845665117" sldId="276"/>
        </pc:sldMkLst>
        <pc:spChg chg="mod">
          <ac:chgData name="Per Wennersten" userId="6438f804-a6fe-48f1-b87d-c65c64e8b4be" providerId="ADAL" clId="{A7EB8A05-AE5F-49E8-B5C7-BE306BE15F93}" dt="2021-01-05T22:56:36.162" v="1190" actId="26606"/>
          <ac:spMkLst>
            <pc:docMk/>
            <pc:sldMk cId="1845665117" sldId="276"/>
            <ac:spMk id="2" creationId="{953F800E-0053-4271-BE31-FB6D792BAD72}"/>
          </ac:spMkLst>
        </pc:spChg>
        <pc:spChg chg="del">
          <ac:chgData name="Per Wennersten" userId="6438f804-a6fe-48f1-b87d-c65c64e8b4be" providerId="ADAL" clId="{A7EB8A05-AE5F-49E8-B5C7-BE306BE15F93}" dt="2021-01-05T22:54:43.123" v="1169"/>
          <ac:spMkLst>
            <pc:docMk/>
            <pc:sldMk cId="1845665117" sldId="276"/>
            <ac:spMk id="3" creationId="{909442CF-0295-4BAB-91CC-1A381767000B}"/>
          </ac:spMkLst>
        </pc:spChg>
        <pc:spChg chg="add del mod">
          <ac:chgData name="Per Wennersten" userId="6438f804-a6fe-48f1-b87d-c65c64e8b4be" providerId="ADAL" clId="{A7EB8A05-AE5F-49E8-B5C7-BE306BE15F93}" dt="2021-01-05T22:57:05.224" v="1195" actId="478"/>
          <ac:spMkLst>
            <pc:docMk/>
            <pc:sldMk cId="1845665117" sldId="276"/>
            <ac:spMk id="7" creationId="{211138BD-75B8-4055-BC0F-FAE201ACB4AD}"/>
          </ac:spMkLst>
        </pc:spChg>
        <pc:spChg chg="add del mod">
          <ac:chgData name="Per Wennersten" userId="6438f804-a6fe-48f1-b87d-c65c64e8b4be" providerId="ADAL" clId="{A7EB8A05-AE5F-49E8-B5C7-BE306BE15F93}" dt="2021-01-05T22:56:08.306" v="1179" actId="26606"/>
          <ac:spMkLst>
            <pc:docMk/>
            <pc:sldMk cId="1845665117" sldId="276"/>
            <ac:spMk id="9" creationId="{C2BDD168-F74C-4533-AB60-26DE627F7481}"/>
          </ac:spMkLst>
        </pc:spChg>
        <pc:graphicFrameChg chg="add mod modGraphic">
          <ac:chgData name="Per Wennersten" userId="6438f804-a6fe-48f1-b87d-c65c64e8b4be" providerId="ADAL" clId="{A7EB8A05-AE5F-49E8-B5C7-BE306BE15F93}" dt="2021-01-05T22:56:48.990" v="1192"/>
          <ac:graphicFrameMkLst>
            <pc:docMk/>
            <pc:sldMk cId="1845665117" sldId="276"/>
            <ac:graphicFrameMk id="4" creationId="{F6F7086C-D50C-459C-8FF7-E76095BAA0F1}"/>
          </ac:graphicFrameMkLst>
        </pc:graphicFrameChg>
        <pc:graphicFrameChg chg="add del mod modGraphic">
          <ac:chgData name="Per Wennersten" userId="6438f804-a6fe-48f1-b87d-c65c64e8b4be" providerId="ADAL" clId="{A7EB8A05-AE5F-49E8-B5C7-BE306BE15F93}" dt="2021-01-05T22:55:59.892" v="1178"/>
          <ac:graphicFrameMkLst>
            <pc:docMk/>
            <pc:sldMk cId="1845665117" sldId="276"/>
            <ac:graphicFrameMk id="5" creationId="{B1EA2215-0A77-46D7-A6FA-A1BAD575FA67}"/>
          </ac:graphicFrameMkLst>
        </pc:graphicFrameChg>
        <pc:graphicFrameChg chg="add del mod">
          <ac:chgData name="Per Wennersten" userId="6438f804-a6fe-48f1-b87d-c65c64e8b4be" providerId="ADAL" clId="{A7EB8A05-AE5F-49E8-B5C7-BE306BE15F93}" dt="2021-01-05T22:56:26.710" v="1189"/>
          <ac:graphicFrameMkLst>
            <pc:docMk/>
            <pc:sldMk cId="1845665117" sldId="276"/>
            <ac:graphicFrameMk id="6" creationId="{E39BF5E8-DCF0-4304-A3DF-D43F65F79988}"/>
          </ac:graphicFrameMkLst>
        </pc:graphicFrameChg>
        <pc:graphicFrameChg chg="add del">
          <ac:chgData name="Per Wennersten" userId="6438f804-a6fe-48f1-b87d-c65c64e8b4be" providerId="ADAL" clId="{A7EB8A05-AE5F-49E8-B5C7-BE306BE15F93}" dt="2021-01-05T22:57:57.606" v="1201" actId="478"/>
          <ac:graphicFrameMkLst>
            <pc:docMk/>
            <pc:sldMk cId="1845665117" sldId="276"/>
            <ac:graphicFrameMk id="8" creationId="{B39B1610-DB60-4D59-98FF-1336C53A226C}"/>
          </ac:graphicFrameMkLst>
        </pc:graphicFrameChg>
        <pc:graphicFrameChg chg="add del mod">
          <ac:chgData name="Per Wennersten" userId="6438f804-a6fe-48f1-b87d-c65c64e8b4be" providerId="ADAL" clId="{A7EB8A05-AE5F-49E8-B5C7-BE306BE15F93}" dt="2021-01-05T22:58:26.845" v="1209" actId="478"/>
          <ac:graphicFrameMkLst>
            <pc:docMk/>
            <pc:sldMk cId="1845665117" sldId="276"/>
            <ac:graphicFrameMk id="10" creationId="{937991A1-3FF1-4681-8173-F8E4D013FA34}"/>
          </ac:graphicFrameMkLst>
        </pc:graphicFrameChg>
        <pc:graphicFrameChg chg="add del">
          <ac:chgData name="Per Wennersten" userId="6438f804-a6fe-48f1-b87d-c65c64e8b4be" providerId="ADAL" clId="{A7EB8A05-AE5F-49E8-B5C7-BE306BE15F93}" dt="2021-01-05T22:58:31.531" v="1211"/>
          <ac:graphicFrameMkLst>
            <pc:docMk/>
            <pc:sldMk cId="1845665117" sldId="276"/>
            <ac:graphicFrameMk id="11" creationId="{D7428306-AFC4-4EFF-910A-376A5A8B1D0C}"/>
          </ac:graphicFrameMkLst>
        </pc:graphicFrameChg>
        <pc:graphicFrameChg chg="add mod modGraphic">
          <ac:chgData name="Per Wennersten" userId="6438f804-a6fe-48f1-b87d-c65c64e8b4be" providerId="ADAL" clId="{A7EB8A05-AE5F-49E8-B5C7-BE306BE15F93}" dt="2021-01-05T22:58:53.352" v="1215" actId="14100"/>
          <ac:graphicFrameMkLst>
            <pc:docMk/>
            <pc:sldMk cId="1845665117" sldId="276"/>
            <ac:graphicFrameMk id="12" creationId="{69AC8D2E-A536-4460-A2EB-540B2386824F}"/>
          </ac:graphicFrameMkLst>
        </pc:graphicFrameChg>
      </pc:sldChg>
      <pc:sldChg chg="modSp add ord">
        <pc:chgData name="Per Wennersten" userId="6438f804-a6fe-48f1-b87d-c65c64e8b4be" providerId="ADAL" clId="{A7EB8A05-AE5F-49E8-B5C7-BE306BE15F93}" dt="2021-01-11T10:40:26.611" v="3295"/>
        <pc:sldMkLst>
          <pc:docMk/>
          <pc:sldMk cId="1030184231" sldId="277"/>
        </pc:sldMkLst>
        <pc:spChg chg="mod">
          <ac:chgData name="Per Wennersten" userId="6438f804-a6fe-48f1-b87d-c65c64e8b4be" providerId="ADAL" clId="{A7EB8A05-AE5F-49E8-B5C7-BE306BE15F93}" dt="2021-01-05T23:58:40.310" v="1269" actId="20577"/>
          <ac:spMkLst>
            <pc:docMk/>
            <pc:sldMk cId="1030184231" sldId="277"/>
            <ac:spMk id="2" creationId="{E8247A54-2A5B-47EF-8739-A0DA76B96724}"/>
          </ac:spMkLst>
        </pc:spChg>
        <pc:spChg chg="mod">
          <ac:chgData name="Per Wennersten" userId="6438f804-a6fe-48f1-b87d-c65c64e8b4be" providerId="ADAL" clId="{A7EB8A05-AE5F-49E8-B5C7-BE306BE15F93}" dt="2021-01-06T00:03:08.556" v="1739" actId="20577"/>
          <ac:spMkLst>
            <pc:docMk/>
            <pc:sldMk cId="1030184231" sldId="277"/>
            <ac:spMk id="3" creationId="{8CC8EAD1-3B41-4A35-A977-8ED1A6F8887B}"/>
          </ac:spMkLst>
        </pc:spChg>
      </pc:sldChg>
      <pc:sldChg chg="addSp delSp modSp add del">
        <pc:chgData name="Per Wennersten" userId="6438f804-a6fe-48f1-b87d-c65c64e8b4be" providerId="ADAL" clId="{A7EB8A05-AE5F-49E8-B5C7-BE306BE15F93}" dt="2021-01-05T22:59:10.397" v="1216" actId="2696"/>
        <pc:sldMkLst>
          <pc:docMk/>
          <pc:sldMk cId="1206959739" sldId="277"/>
        </pc:sldMkLst>
        <pc:spChg chg="mod">
          <ac:chgData name="Per Wennersten" userId="6438f804-a6fe-48f1-b87d-c65c64e8b4be" providerId="ADAL" clId="{A7EB8A05-AE5F-49E8-B5C7-BE306BE15F93}" dt="2021-01-05T22:58:19.862" v="1208" actId="26606"/>
          <ac:spMkLst>
            <pc:docMk/>
            <pc:sldMk cId="1206959739" sldId="277"/>
            <ac:spMk id="2" creationId="{B28DFA90-AFBA-4640-9955-304E9478A5DB}"/>
          </ac:spMkLst>
        </pc:spChg>
        <pc:spChg chg="del">
          <ac:chgData name="Per Wennersten" userId="6438f804-a6fe-48f1-b87d-c65c64e8b4be" providerId="ADAL" clId="{A7EB8A05-AE5F-49E8-B5C7-BE306BE15F93}" dt="2021-01-05T22:58:03.146" v="1203"/>
          <ac:spMkLst>
            <pc:docMk/>
            <pc:sldMk cId="1206959739" sldId="277"/>
            <ac:spMk id="3" creationId="{BCB3F671-2FD8-47E0-AB8F-A36C08BD714C}"/>
          </ac:spMkLst>
        </pc:spChg>
        <pc:spChg chg="del">
          <ac:chgData name="Per Wennersten" userId="6438f804-a6fe-48f1-b87d-c65c64e8b4be" providerId="ADAL" clId="{A7EB8A05-AE5F-49E8-B5C7-BE306BE15F93}" dt="2021-01-05T22:58:19.862" v="1208" actId="26606"/>
          <ac:spMkLst>
            <pc:docMk/>
            <pc:sldMk cId="1206959739" sldId="277"/>
            <ac:spMk id="4" creationId="{4E9B2BF9-6625-4A2E-89CD-ECD49834B792}"/>
          </ac:spMkLst>
        </pc:spChg>
        <pc:spChg chg="add">
          <ac:chgData name="Per Wennersten" userId="6438f804-a6fe-48f1-b87d-c65c64e8b4be" providerId="ADAL" clId="{A7EB8A05-AE5F-49E8-B5C7-BE306BE15F93}" dt="2021-01-05T22:58:19.862" v="1208" actId="26606"/>
          <ac:spMkLst>
            <pc:docMk/>
            <pc:sldMk cId="1206959739" sldId="277"/>
            <ac:spMk id="10" creationId="{48EBB167-4741-4387-9062-99E89BBAF804}"/>
          </ac:spMkLst>
        </pc:spChg>
        <pc:graphicFrameChg chg="add mod modGraphic">
          <ac:chgData name="Per Wennersten" userId="6438f804-a6fe-48f1-b87d-c65c64e8b4be" providerId="ADAL" clId="{A7EB8A05-AE5F-49E8-B5C7-BE306BE15F93}" dt="2021-01-05T22:58:19.862" v="1208" actId="26606"/>
          <ac:graphicFrameMkLst>
            <pc:docMk/>
            <pc:sldMk cId="1206959739" sldId="277"/>
            <ac:graphicFrameMk id="5" creationId="{AEAE5B81-7244-4EA9-9FDA-9B667956EF5E}"/>
          </ac:graphicFrameMkLst>
        </pc:graphicFrameChg>
      </pc:sldChg>
      <pc:sldChg chg="modSp add">
        <pc:chgData name="Per Wennersten" userId="6438f804-a6fe-48f1-b87d-c65c64e8b4be" providerId="ADAL" clId="{A7EB8A05-AE5F-49E8-B5C7-BE306BE15F93}" dt="2021-01-11T10:41:51.477" v="3530" actId="20577"/>
        <pc:sldMkLst>
          <pc:docMk/>
          <pc:sldMk cId="836362336" sldId="278"/>
        </pc:sldMkLst>
        <pc:spChg chg="mod">
          <ac:chgData name="Per Wennersten" userId="6438f804-a6fe-48f1-b87d-c65c64e8b4be" providerId="ADAL" clId="{A7EB8A05-AE5F-49E8-B5C7-BE306BE15F93}" dt="2021-01-11T10:40:54.550" v="3308" actId="20577"/>
          <ac:spMkLst>
            <pc:docMk/>
            <pc:sldMk cId="836362336" sldId="278"/>
            <ac:spMk id="2" creationId="{E8247A54-2A5B-47EF-8739-A0DA76B96724}"/>
          </ac:spMkLst>
        </pc:spChg>
        <pc:spChg chg="mod">
          <ac:chgData name="Per Wennersten" userId="6438f804-a6fe-48f1-b87d-c65c64e8b4be" providerId="ADAL" clId="{A7EB8A05-AE5F-49E8-B5C7-BE306BE15F93}" dt="2021-01-11T10:41:51.477" v="3530" actId="20577"/>
          <ac:spMkLst>
            <pc:docMk/>
            <pc:sldMk cId="836362336" sldId="278"/>
            <ac:spMk id="3" creationId="{8CC8EAD1-3B41-4A35-A977-8ED1A6F8887B}"/>
          </ac:spMkLst>
        </pc:spChg>
      </pc:sldChg>
      <pc:sldChg chg="modSp add">
        <pc:chgData name="Per Wennersten" userId="6438f804-a6fe-48f1-b87d-c65c64e8b4be" providerId="ADAL" clId="{A7EB8A05-AE5F-49E8-B5C7-BE306BE15F93}" dt="2021-01-11T10:56:49.157" v="3827" actId="20577"/>
        <pc:sldMkLst>
          <pc:docMk/>
          <pc:sldMk cId="3519381908" sldId="279"/>
        </pc:sldMkLst>
        <pc:spChg chg="mod">
          <ac:chgData name="Per Wennersten" userId="6438f804-a6fe-48f1-b87d-c65c64e8b4be" providerId="ADAL" clId="{A7EB8A05-AE5F-49E8-B5C7-BE306BE15F93}" dt="2021-01-11T10:56:49.157" v="3827" actId="20577"/>
          <ac:spMkLst>
            <pc:docMk/>
            <pc:sldMk cId="3519381908" sldId="279"/>
            <ac:spMk id="5" creationId="{80CFE1E9-2446-4327-A152-D121E1DA7E83}"/>
          </ac:spMkLst>
        </pc:spChg>
      </pc:sldChg>
    </pc:docChg>
  </pc:docChgLst>
  <pc:docChgLst>
    <pc:chgData name="Per" userId="6438f804-a6fe-48f1-b87d-c65c64e8b4be" providerId="ADAL" clId="{A7EB8A05-AE5F-49E8-B5C7-BE306BE15F93}"/>
    <pc:docChg chg="custSel addSld modSld modMainMaster">
      <pc:chgData name="Per" userId="6438f804-a6fe-48f1-b87d-c65c64e8b4be" providerId="ADAL" clId="{A7EB8A05-AE5F-49E8-B5C7-BE306BE15F93}" dt="2021-01-12T05:24:16.025" v="697" actId="20577"/>
      <pc:docMkLst>
        <pc:docMk/>
      </pc:docMkLst>
      <pc:sldChg chg="modSp">
        <pc:chgData name="Per" userId="6438f804-a6fe-48f1-b87d-c65c64e8b4be" providerId="ADAL" clId="{A7EB8A05-AE5F-49E8-B5C7-BE306BE15F93}" dt="2021-01-11T21:18:18.546" v="45" actId="20577"/>
        <pc:sldMkLst>
          <pc:docMk/>
          <pc:sldMk cId="3709959988" sldId="270"/>
        </pc:sldMkLst>
        <pc:spChg chg="mod">
          <ac:chgData name="Per" userId="6438f804-a6fe-48f1-b87d-c65c64e8b4be" providerId="ADAL" clId="{A7EB8A05-AE5F-49E8-B5C7-BE306BE15F93}" dt="2021-01-11T21:18:18.546" v="45" actId="20577"/>
          <ac:spMkLst>
            <pc:docMk/>
            <pc:sldMk cId="3709959988" sldId="270"/>
            <ac:spMk id="5" creationId="{393A08AF-E8DD-44C5-A85C-B1192DD283A4}"/>
          </ac:spMkLst>
        </pc:spChg>
      </pc:sldChg>
      <pc:sldChg chg="modSp">
        <pc:chgData name="Per" userId="6438f804-a6fe-48f1-b87d-c65c64e8b4be" providerId="ADAL" clId="{A7EB8A05-AE5F-49E8-B5C7-BE306BE15F93}" dt="2021-01-11T21:20:19.242" v="71" actId="20577"/>
        <pc:sldMkLst>
          <pc:docMk/>
          <pc:sldMk cId="2604203220" sldId="272"/>
        </pc:sldMkLst>
        <pc:spChg chg="mod">
          <ac:chgData name="Per" userId="6438f804-a6fe-48f1-b87d-c65c64e8b4be" providerId="ADAL" clId="{A7EB8A05-AE5F-49E8-B5C7-BE306BE15F93}" dt="2021-01-11T21:20:19.242" v="71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">
        <pc:chgData name="Per" userId="6438f804-a6fe-48f1-b87d-c65c64e8b4be" providerId="ADAL" clId="{A7EB8A05-AE5F-49E8-B5C7-BE306BE15F93}" dt="2021-01-11T21:29:04.375" v="120" actId="20577"/>
        <pc:sldMkLst>
          <pc:docMk/>
          <pc:sldMk cId="1670195048" sldId="273"/>
        </pc:sldMkLst>
        <pc:spChg chg="mod">
          <ac:chgData name="Per" userId="6438f804-a6fe-48f1-b87d-c65c64e8b4be" providerId="ADAL" clId="{A7EB8A05-AE5F-49E8-B5C7-BE306BE15F93}" dt="2021-01-11T21:29:04.375" v="120" actId="20577"/>
          <ac:spMkLst>
            <pc:docMk/>
            <pc:sldMk cId="1670195048" sldId="273"/>
            <ac:spMk id="2" creationId="{0E6A4C40-D82F-4201-A7BC-8D6209E11312}"/>
          </ac:spMkLst>
        </pc:spChg>
      </pc:sldChg>
      <pc:sldChg chg="addSp delSp modSp">
        <pc:chgData name="Per" userId="6438f804-a6fe-48f1-b87d-c65c64e8b4be" providerId="ADAL" clId="{A7EB8A05-AE5F-49E8-B5C7-BE306BE15F93}" dt="2021-01-11T21:42:03.785" v="473" actId="1076"/>
        <pc:sldMkLst>
          <pc:docMk/>
          <pc:sldMk cId="1261781931" sldId="274"/>
        </pc:sldMkLst>
        <pc:spChg chg="mod">
          <ac:chgData name="Per" userId="6438f804-a6fe-48f1-b87d-c65c64e8b4be" providerId="ADAL" clId="{A7EB8A05-AE5F-49E8-B5C7-BE306BE15F93}" dt="2021-01-11T21:29:11.766" v="121" actId="20577"/>
          <ac:spMkLst>
            <pc:docMk/>
            <pc:sldMk cId="1261781931" sldId="274"/>
            <ac:spMk id="2" creationId="{8ABB175B-788B-45D9-A450-F0FF11F56BA1}"/>
          </ac:spMkLst>
        </pc:spChg>
        <pc:picChg chg="del">
          <ac:chgData name="Per" userId="6438f804-a6fe-48f1-b87d-c65c64e8b4be" providerId="ADAL" clId="{A7EB8A05-AE5F-49E8-B5C7-BE306BE15F93}" dt="2021-01-11T21:41:32.371" v="471" actId="478"/>
          <ac:picMkLst>
            <pc:docMk/>
            <pc:sldMk cId="1261781931" sldId="274"/>
            <ac:picMk id="5" creationId="{75C4BE94-6CAE-4901-8DCA-3FD7194DD2E9}"/>
          </ac:picMkLst>
        </pc:picChg>
        <pc:picChg chg="add mod">
          <ac:chgData name="Per" userId="6438f804-a6fe-48f1-b87d-c65c64e8b4be" providerId="ADAL" clId="{A7EB8A05-AE5F-49E8-B5C7-BE306BE15F93}" dt="2021-01-11T21:42:03.785" v="473" actId="1076"/>
          <ac:picMkLst>
            <pc:docMk/>
            <pc:sldMk cId="1261781931" sldId="274"/>
            <ac:picMk id="6" creationId="{144CD8CF-103E-4740-A8A0-EF455F7532FA}"/>
          </ac:picMkLst>
        </pc:picChg>
      </pc:sldChg>
      <pc:sldChg chg="modSp">
        <pc:chgData name="Per" userId="6438f804-a6fe-48f1-b87d-c65c64e8b4be" providerId="ADAL" clId="{A7EB8A05-AE5F-49E8-B5C7-BE306BE15F93}" dt="2021-01-11T21:29:16.773" v="122" actId="20577"/>
        <pc:sldMkLst>
          <pc:docMk/>
          <pc:sldMk cId="26220005" sldId="275"/>
        </pc:sldMkLst>
        <pc:spChg chg="mod">
          <ac:chgData name="Per" userId="6438f804-a6fe-48f1-b87d-c65c64e8b4be" providerId="ADAL" clId="{A7EB8A05-AE5F-49E8-B5C7-BE306BE15F93}" dt="2021-01-11T21:29:16.773" v="122" actId="20577"/>
          <ac:spMkLst>
            <pc:docMk/>
            <pc:sldMk cId="26220005" sldId="275"/>
            <ac:spMk id="2" creationId="{CB792B98-A1EE-4FDF-8289-C65D0C160F3F}"/>
          </ac:spMkLst>
        </pc:spChg>
      </pc:sldChg>
      <pc:sldChg chg="addSp modSp">
        <pc:chgData name="Per" userId="6438f804-a6fe-48f1-b87d-c65c64e8b4be" providerId="ADAL" clId="{A7EB8A05-AE5F-49E8-B5C7-BE306BE15F93}" dt="2021-01-11T22:52:00.041" v="633" actId="20577"/>
        <pc:sldMkLst>
          <pc:docMk/>
          <pc:sldMk cId="1845665117" sldId="276"/>
        </pc:sldMkLst>
        <pc:spChg chg="add mod">
          <ac:chgData name="Per" userId="6438f804-a6fe-48f1-b87d-c65c64e8b4be" providerId="ADAL" clId="{A7EB8A05-AE5F-49E8-B5C7-BE306BE15F93}" dt="2021-01-11T22:52:00.041" v="633" actId="20577"/>
          <ac:spMkLst>
            <pc:docMk/>
            <pc:sldMk cId="1845665117" sldId="276"/>
            <ac:spMk id="5" creationId="{6CD8790A-64A8-47C5-8198-D7EB186BFBDD}"/>
          </ac:spMkLst>
        </pc:spChg>
      </pc:sldChg>
      <pc:sldChg chg="modSp">
        <pc:chgData name="Per" userId="6438f804-a6fe-48f1-b87d-c65c64e8b4be" providerId="ADAL" clId="{A7EB8A05-AE5F-49E8-B5C7-BE306BE15F93}" dt="2021-01-11T21:26:41.529" v="117" actId="20577"/>
        <pc:sldMkLst>
          <pc:docMk/>
          <pc:sldMk cId="3519381908" sldId="279"/>
        </pc:sldMkLst>
        <pc:spChg chg="mod">
          <ac:chgData name="Per" userId="6438f804-a6fe-48f1-b87d-c65c64e8b4be" providerId="ADAL" clId="{A7EB8A05-AE5F-49E8-B5C7-BE306BE15F93}" dt="2021-01-11T21:26:41.529" v="117" actId="20577"/>
          <ac:spMkLst>
            <pc:docMk/>
            <pc:sldMk cId="3519381908" sldId="279"/>
            <ac:spMk id="5" creationId="{80CFE1E9-2446-4327-A152-D121E1DA7E83}"/>
          </ac:spMkLst>
        </pc:spChg>
      </pc:sldChg>
      <pc:sldChg chg="addSp delSp modSp add">
        <pc:chgData name="Per" userId="6438f804-a6fe-48f1-b87d-c65c64e8b4be" providerId="ADAL" clId="{A7EB8A05-AE5F-49E8-B5C7-BE306BE15F93}" dt="2021-01-12T05:24:16.025" v="697" actId="20577"/>
        <pc:sldMkLst>
          <pc:docMk/>
          <pc:sldMk cId="4287319993" sldId="280"/>
        </pc:sldMkLst>
        <pc:spChg chg="mod">
          <ac:chgData name="Per" userId="6438f804-a6fe-48f1-b87d-c65c64e8b4be" providerId="ADAL" clId="{A7EB8A05-AE5F-49E8-B5C7-BE306BE15F93}" dt="2021-01-11T21:29:37.926" v="166" actId="20577"/>
          <ac:spMkLst>
            <pc:docMk/>
            <pc:sldMk cId="4287319993" sldId="280"/>
            <ac:spMk id="2" creationId="{CCF65556-2D54-4354-AD5A-264EBAAA11F6}"/>
          </ac:spMkLst>
        </pc:spChg>
        <pc:spChg chg="del">
          <ac:chgData name="Per" userId="6438f804-a6fe-48f1-b87d-c65c64e8b4be" providerId="ADAL" clId="{A7EB8A05-AE5F-49E8-B5C7-BE306BE15F93}" dt="2021-01-11T21:29:49.222" v="167" actId="478"/>
          <ac:spMkLst>
            <pc:docMk/>
            <pc:sldMk cId="4287319993" sldId="280"/>
            <ac:spMk id="3" creationId="{8948ACFB-C3E4-4D54-8AF3-A222E7287587}"/>
          </ac:spMkLst>
        </pc:spChg>
        <pc:spChg chg="del">
          <ac:chgData name="Per" userId="6438f804-a6fe-48f1-b87d-c65c64e8b4be" providerId="ADAL" clId="{A7EB8A05-AE5F-49E8-B5C7-BE306BE15F93}" dt="2021-01-11T21:29:49.222" v="167" actId="478"/>
          <ac:spMkLst>
            <pc:docMk/>
            <pc:sldMk cId="4287319993" sldId="280"/>
            <ac:spMk id="4" creationId="{7B696966-8FF6-4576-9F78-80687D421567}"/>
          </ac:spMkLst>
        </pc:spChg>
        <pc:spChg chg="add mod">
          <ac:chgData name="Per" userId="6438f804-a6fe-48f1-b87d-c65c64e8b4be" providerId="ADAL" clId="{A7EB8A05-AE5F-49E8-B5C7-BE306BE15F93}" dt="2021-01-12T05:24:16.025" v="697" actId="20577"/>
          <ac:spMkLst>
            <pc:docMk/>
            <pc:sldMk cId="4287319993" sldId="280"/>
            <ac:spMk id="5" creationId="{CDD0A086-9BC0-4A85-8E2E-5E0A654BF890}"/>
          </ac:spMkLst>
        </pc:spChg>
      </pc:sldChg>
      <pc:sldMasterChg chg="modSldLayout">
        <pc:chgData name="Per" userId="6438f804-a6fe-48f1-b87d-c65c64e8b4be" providerId="ADAL" clId="{A7EB8A05-AE5F-49E8-B5C7-BE306BE15F93}" dt="2021-01-11T21:18:08.344" v="40" actId="20577"/>
        <pc:sldMasterMkLst>
          <pc:docMk/>
          <pc:sldMasterMk cId="2523064765" sldId="2147483660"/>
        </pc:sldMasterMkLst>
        <pc:sldLayoutChg chg="modSp">
          <pc:chgData name="Per" userId="6438f804-a6fe-48f1-b87d-c65c64e8b4be" providerId="ADAL" clId="{A7EB8A05-AE5F-49E8-B5C7-BE306BE15F93}" dt="2021-01-11T21:18:08.230" v="0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Per" userId="6438f804-a6fe-48f1-b87d-c65c64e8b4be" providerId="ADAL" clId="{A7EB8A05-AE5F-49E8-B5C7-BE306BE15F93}" dt="2021-01-11T21:18:08.230" v="0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38" v="2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Per" userId="6438f804-a6fe-48f1-b87d-c65c64e8b4be" providerId="ADAL" clId="{A7EB8A05-AE5F-49E8-B5C7-BE306BE15F93}" dt="2021-01-11T21:18:08.238" v="2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40" v="3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Per" userId="6438f804-a6fe-48f1-b87d-c65c64e8b4be" providerId="ADAL" clId="{A7EB8A05-AE5F-49E8-B5C7-BE306BE15F93}" dt="2021-01-11T21:18:08.240" v="3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44" v="4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Per" userId="6438f804-a6fe-48f1-b87d-c65c64e8b4be" providerId="ADAL" clId="{A7EB8A05-AE5F-49E8-B5C7-BE306BE15F93}" dt="2021-01-11T21:18:08.244" v="4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47" v="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Per" userId="6438f804-a6fe-48f1-b87d-c65c64e8b4be" providerId="ADAL" clId="{A7EB8A05-AE5F-49E8-B5C7-BE306BE15F93}" dt="2021-01-11T21:18:08.247" v="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50" v="6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Per" userId="6438f804-a6fe-48f1-b87d-c65c64e8b4be" providerId="ADAL" clId="{A7EB8A05-AE5F-49E8-B5C7-BE306BE15F93}" dt="2021-01-11T21:18:08.250" v="6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53" v="7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Per" userId="6438f804-a6fe-48f1-b87d-c65c64e8b4be" providerId="ADAL" clId="{A7EB8A05-AE5F-49E8-B5C7-BE306BE15F93}" dt="2021-01-11T21:18:08.253" v="7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57" v="8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Per" userId="6438f804-a6fe-48f1-b87d-c65c64e8b4be" providerId="ADAL" clId="{A7EB8A05-AE5F-49E8-B5C7-BE306BE15F93}" dt="2021-01-11T21:18:08.257" v="8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1" v="9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Per" userId="6438f804-a6fe-48f1-b87d-c65c64e8b4be" providerId="ADAL" clId="{A7EB8A05-AE5F-49E8-B5C7-BE306BE15F93}" dt="2021-01-11T21:18:08.261" v="9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3" v="10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Per" userId="6438f804-a6fe-48f1-b87d-c65c64e8b4be" providerId="ADAL" clId="{A7EB8A05-AE5F-49E8-B5C7-BE306BE15F93}" dt="2021-01-11T21:18:08.263" v="10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6" v="11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Per" userId="6438f804-a6fe-48f1-b87d-c65c64e8b4be" providerId="ADAL" clId="{A7EB8A05-AE5F-49E8-B5C7-BE306BE15F93}" dt="2021-01-11T21:18:08.266" v="11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0" v="13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Per" userId="6438f804-a6fe-48f1-b87d-c65c64e8b4be" providerId="ADAL" clId="{A7EB8A05-AE5F-49E8-B5C7-BE306BE15F93}" dt="2021-01-11T21:18:08.270" v="13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0" v="21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Per" userId="6438f804-a6fe-48f1-b87d-c65c64e8b4be" providerId="ADAL" clId="{A7EB8A05-AE5F-49E8-B5C7-BE306BE15F93}" dt="2021-01-11T21:18:08.290" v="21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0" v="28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Per" userId="6438f804-a6fe-48f1-b87d-c65c64e8b4be" providerId="ADAL" clId="{A7EB8A05-AE5F-49E8-B5C7-BE306BE15F93}" dt="2021-01-11T21:18:08.310" v="28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2" v="29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Per" userId="6438f804-a6fe-48f1-b87d-c65c64e8b4be" providerId="ADAL" clId="{A7EB8A05-AE5F-49E8-B5C7-BE306BE15F93}" dt="2021-01-11T21:18:08.312" v="29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29" v="35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Per" userId="6438f804-a6fe-48f1-b87d-c65c64e8b4be" providerId="ADAL" clId="{A7EB8A05-AE5F-49E8-B5C7-BE306BE15F93}" dt="2021-01-11T21:18:08.329" v="35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32" v="36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Per" userId="6438f804-a6fe-48f1-b87d-c65c64e8b4be" providerId="ADAL" clId="{A7EB8A05-AE5F-49E8-B5C7-BE306BE15F93}" dt="2021-01-11T21:18:08.332" v="36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36" v="37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Per" userId="6438f804-a6fe-48f1-b87d-c65c64e8b4be" providerId="ADAL" clId="{A7EB8A05-AE5F-49E8-B5C7-BE306BE15F93}" dt="2021-01-11T21:18:08.336" v="37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39" v="38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Per" userId="6438f804-a6fe-48f1-b87d-c65c64e8b4be" providerId="ADAL" clId="{A7EB8A05-AE5F-49E8-B5C7-BE306BE15F93}" dt="2021-01-11T21:18:08.339" v="38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44" v="40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Per" userId="6438f804-a6fe-48f1-b87d-c65c64e8b4be" providerId="ADAL" clId="{A7EB8A05-AE5F-49E8-B5C7-BE306BE15F93}" dt="2021-01-11T21:18:08.344" v="40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9" v="24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Per" userId="6438f804-a6fe-48f1-b87d-c65c64e8b4be" providerId="ADAL" clId="{A7EB8A05-AE5F-49E8-B5C7-BE306BE15F93}" dt="2021-01-11T21:18:08.299" v="24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03" v="25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Per" userId="6438f804-a6fe-48f1-b87d-c65c64e8b4be" providerId="ADAL" clId="{A7EB8A05-AE5F-49E8-B5C7-BE306BE15F93}" dt="2021-01-11T21:18:08.303" v="25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05" v="26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Per" userId="6438f804-a6fe-48f1-b87d-c65c64e8b4be" providerId="ADAL" clId="{A7EB8A05-AE5F-49E8-B5C7-BE306BE15F93}" dt="2021-01-11T21:18:08.305" v="26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08" v="27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Per" userId="6438f804-a6fe-48f1-b87d-c65c64e8b4be" providerId="ADAL" clId="{A7EB8A05-AE5F-49E8-B5C7-BE306BE15F93}" dt="2021-01-11T21:18:08.308" v="27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4" v="30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Per" userId="6438f804-a6fe-48f1-b87d-c65c64e8b4be" providerId="ADAL" clId="{A7EB8A05-AE5F-49E8-B5C7-BE306BE15F93}" dt="2021-01-11T21:18:08.314" v="30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6" v="31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Per" userId="6438f804-a6fe-48f1-b87d-c65c64e8b4be" providerId="ADAL" clId="{A7EB8A05-AE5F-49E8-B5C7-BE306BE15F93}" dt="2021-01-11T21:18:08.316" v="31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8" v="32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Per" userId="6438f804-a6fe-48f1-b87d-c65c64e8b4be" providerId="ADAL" clId="{A7EB8A05-AE5F-49E8-B5C7-BE306BE15F93}" dt="2021-01-11T21:18:08.318" v="32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21" v="3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Per" userId="6438f804-a6fe-48f1-b87d-c65c64e8b4be" providerId="ADAL" clId="{A7EB8A05-AE5F-49E8-B5C7-BE306BE15F93}" dt="2021-01-11T21:18:08.321" v="3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41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Per" userId="6438f804-a6fe-48f1-b87d-c65c64e8b4be" providerId="ADAL" clId="{A7EB8A05-AE5F-49E8-B5C7-BE306BE15F93}" dt="2021-01-11T21:18:08.341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8" v="12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Per" userId="6438f804-a6fe-48f1-b87d-c65c64e8b4be" providerId="ADAL" clId="{A7EB8A05-AE5F-49E8-B5C7-BE306BE15F93}" dt="2021-01-11T21:18:08.268" v="12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35" v="1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Per" userId="6438f804-a6fe-48f1-b87d-c65c64e8b4be" providerId="ADAL" clId="{A7EB8A05-AE5F-49E8-B5C7-BE306BE15F93}" dt="2021-01-11T21:18:08.235" v="1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7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Per" userId="6438f804-a6fe-48f1-b87d-c65c64e8b4be" providerId="ADAL" clId="{A7EB8A05-AE5F-49E8-B5C7-BE306BE15F93}" dt="2021-01-11T21:18:08.297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25" v="3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Per" userId="6438f804-a6fe-48f1-b87d-c65c64e8b4be" providerId="ADAL" clId="{A7EB8A05-AE5F-49E8-B5C7-BE306BE15F93}" dt="2021-01-11T21:18:08.325" v="3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3" v="14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Per" userId="6438f804-a6fe-48f1-b87d-c65c64e8b4be" providerId="ADAL" clId="{A7EB8A05-AE5F-49E8-B5C7-BE306BE15F93}" dt="2021-01-11T21:18:08.273" v="14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5" v="1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Per" userId="6438f804-a6fe-48f1-b87d-c65c64e8b4be" providerId="ADAL" clId="{A7EB8A05-AE5F-49E8-B5C7-BE306BE15F93}" dt="2021-01-11T21:18:08.275" v="1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7" v="16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Per" userId="6438f804-a6fe-48f1-b87d-c65c64e8b4be" providerId="ADAL" clId="{A7EB8A05-AE5F-49E8-B5C7-BE306BE15F93}" dt="2021-01-11T21:18:08.277" v="16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0" v="17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Per" userId="6438f804-a6fe-48f1-b87d-c65c64e8b4be" providerId="ADAL" clId="{A7EB8A05-AE5F-49E8-B5C7-BE306BE15F93}" dt="2021-01-11T21:18:08.280" v="17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2" v="18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Per" userId="6438f804-a6fe-48f1-b87d-c65c64e8b4be" providerId="ADAL" clId="{A7EB8A05-AE5F-49E8-B5C7-BE306BE15F93}" dt="2021-01-11T21:18:08.282" v="18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4" v="19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Per" userId="6438f804-a6fe-48f1-b87d-c65c64e8b4be" providerId="ADAL" clId="{A7EB8A05-AE5F-49E8-B5C7-BE306BE15F93}" dt="2021-01-11T21:18:08.284" v="19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6" v="20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Per" userId="6438f804-a6fe-48f1-b87d-c65c64e8b4be" providerId="ADAL" clId="{A7EB8A05-AE5F-49E8-B5C7-BE306BE15F93}" dt="2021-01-11T21:18:08.286" v="20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4" v="2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Per" userId="6438f804-a6fe-48f1-b87d-c65c64e8b4be" providerId="ADAL" clId="{A7EB8A05-AE5F-49E8-B5C7-BE306BE15F93}" dt="2021-01-11T21:18:08.294" v="2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042167c2-139a-4aa7-a685-f25a41ba0c93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7.xml"/><Relationship Id="rId1" Type="http://schemas.openxmlformats.org/officeDocument/2006/relationships/customXml" Target="../../customXml/item16.xml"/><Relationship Id="rId4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4D311D-2157-4A35-9F56-0E8FE9FDD7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GOP-Based Temporal Filter Improvements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Per Wennersten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65556-2D54-4354-AD5A-264EBAAA1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Conclusions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DD0A086-9BC0-4A85-8E2E-5E0A654BF890}"/>
              </a:ext>
            </a:extLst>
          </p:cNvPr>
          <p:cNvSpPr txBox="1">
            <a:spLocks/>
          </p:cNvSpPr>
          <p:nvPr/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 marL="1800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54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72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sv-SE" dirty="0"/>
              <a:t>We would like to thank HHI for crosschecking!</a:t>
            </a:r>
          </a:p>
          <a:p>
            <a:endParaRPr lang="sv-SE" dirty="0"/>
          </a:p>
          <a:p>
            <a:r>
              <a:rPr lang="sv-SE"/>
              <a:t>They had a different result when </a:t>
            </a:r>
            <a:r>
              <a:rPr lang="sv-SE" dirty="0"/>
              <a:t>there are only 3 frames left in the sequence after the frame to be filtered</a:t>
            </a:r>
          </a:p>
          <a:p>
            <a:endParaRPr lang="sv-SE" dirty="0"/>
          </a:p>
          <a:p>
            <a:r>
              <a:rPr lang="sv-SE" dirty="0"/>
              <a:t>We recommend adopting these modifications into VTM once this issue is resolved</a:t>
            </a:r>
          </a:p>
        </p:txBody>
      </p:sp>
    </p:spTree>
    <p:extLst>
      <p:ext uri="{BB962C8B-B14F-4D97-AF65-F5344CB8AC3E}">
        <p14:creationId xmlns:p14="http://schemas.microsoft.com/office/powerpoint/2010/main" val="4287319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47A54-2A5B-47EF-8739-A0DA76B96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Motion estimation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C8EAD1-3B41-4A35-A977-8ED1A6F8887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sv-SE" dirty="0"/>
              <a:t>Always consider 0-vector at each hierarchical level</a:t>
            </a:r>
          </a:p>
          <a:p>
            <a:endParaRPr lang="sv-SE" dirty="0"/>
          </a:p>
          <a:p>
            <a:r>
              <a:rPr lang="sv-SE" dirty="0"/>
              <a:t>Consider using MVs from above or left blocks as final step</a:t>
            </a:r>
          </a:p>
          <a:p>
            <a:endParaRPr lang="sv-SE" dirty="0"/>
          </a:p>
          <a:p>
            <a:r>
              <a:rPr lang="sv-SE" dirty="0"/>
              <a:t>Used to perform full-pel search on downsampled frames, then for 16x16 blocks at full res, then again for 8x8 blocks at full res, then fractional pel search for 8x8. Removed 8x8 full-pel stage.</a:t>
            </a:r>
          </a:p>
          <a:p>
            <a:pPr lvl="1"/>
            <a:r>
              <a:rPr lang="sv-SE" dirty="0"/>
              <a:t>Small performance gain, large complexity reduction</a:t>
            </a:r>
          </a:p>
        </p:txBody>
      </p:sp>
    </p:spTree>
    <p:extLst>
      <p:ext uri="{BB962C8B-B14F-4D97-AF65-F5344CB8AC3E}">
        <p14:creationId xmlns:p14="http://schemas.microsoft.com/office/powerpoint/2010/main" val="1030184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3A08AF-E8DD-44C5-A85C-B1192DD283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Existing temporal filter</a:t>
            </a:r>
          </a:p>
          <a:p>
            <a:r>
              <a:rPr lang="en-US" dirty="0"/>
              <a:t>Additions</a:t>
            </a:r>
          </a:p>
          <a:p>
            <a:pPr lvl="1"/>
            <a:r>
              <a:rPr lang="en-US" dirty="0"/>
              <a:t>Block error weighting</a:t>
            </a:r>
          </a:p>
          <a:p>
            <a:pPr lvl="1"/>
            <a:r>
              <a:rPr lang="en-US" dirty="0"/>
              <a:t>Block frequency weighting</a:t>
            </a:r>
          </a:p>
          <a:p>
            <a:pPr lvl="1"/>
            <a:r>
              <a:rPr lang="en-US" dirty="0"/>
              <a:t>Reference frame weighting</a:t>
            </a:r>
          </a:p>
          <a:p>
            <a:pPr lvl="1"/>
            <a:r>
              <a:rPr lang="en-US" dirty="0"/>
              <a:t>Misc. changes</a:t>
            </a:r>
          </a:p>
          <a:p>
            <a:r>
              <a:rPr lang="en-US" dirty="0"/>
              <a:t>Results &amp; conclusion </a:t>
            </a:r>
          </a:p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temporal filter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572295"/>
            <a:ext cx="8353426" cy="4690349"/>
          </a:xfrm>
        </p:spPr>
        <p:txBody>
          <a:bodyPr/>
          <a:lstStyle/>
          <a:p>
            <a:r>
              <a:rPr lang="en-US" dirty="0"/>
              <a:t>Motivation: if a coded pixel value is re-used in several frames, its optimal value is the average of the original in those frames</a:t>
            </a:r>
          </a:p>
          <a:p>
            <a:endParaRPr lang="en-US" dirty="0"/>
          </a:p>
          <a:p>
            <a:r>
              <a:rPr lang="en-US" dirty="0"/>
              <a:t>Filters frames 0, 8, 16, …</a:t>
            </a:r>
          </a:p>
          <a:p>
            <a:endParaRPr lang="en-US" dirty="0"/>
          </a:p>
          <a:p>
            <a:r>
              <a:rPr lang="en-US" dirty="0"/>
              <a:t>When possible, uses two frames before and after</a:t>
            </a:r>
          </a:p>
          <a:p>
            <a:pPr lvl="1"/>
            <a:r>
              <a:rPr lang="en-US" dirty="0"/>
              <a:t>Motion compensation on these frames to match frame to be filtered</a:t>
            </a:r>
          </a:p>
          <a:p>
            <a:pPr lvl="1"/>
            <a:endParaRPr lang="en-US" dirty="0"/>
          </a:p>
          <a:p>
            <a:r>
              <a:rPr lang="en-US" dirty="0"/>
              <a:t>Filter using five collocated pixels based on intensity difference, QP and POC </a:t>
            </a:r>
          </a:p>
          <a:p>
            <a:endParaRPr lang="en-US" dirty="0"/>
          </a:p>
          <a:p>
            <a:r>
              <a:rPr lang="en-US" dirty="0"/>
              <a:t>Creates new original pictures for encoder, but final PSNR still measured against unfiltered original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71DA999-DFC3-4640-A607-4C42BD6A5A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80483" y="116681"/>
            <a:ext cx="4857750" cy="1800225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temporal filter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80CFE1E9-2446-4327-A152-D121E1DA7E83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479425" y="1572295"/>
                <a:ext cx="8353426" cy="4690349"/>
              </a:xfrm>
            </p:spPr>
            <p:txBody>
              <a:bodyPr/>
              <a:lstStyle/>
              <a:p>
                <a:endParaRPr lang="en-US" dirty="0"/>
              </a:p>
              <a:p>
                <a:r>
                  <a:rPr lang="en-US" dirty="0"/>
                  <a:t>Filter weights for collocated pixel </a:t>
                </a:r>
                <a:r>
                  <a:rPr lang="en-US" i="1" dirty="0" err="1"/>
                  <a:t>i</a:t>
                </a:r>
                <a:r>
                  <a:rPr lang="en-US" i="1" dirty="0"/>
                  <a:t> </a:t>
                </a:r>
                <a:r>
                  <a:rPr lang="en-US" dirty="0"/>
                  <a:t>are determined by</a:t>
                </a:r>
                <a:br>
                  <a:rPr lang="en-US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d>
                      <m:d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𝑏𝑤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  <m:r>
                      <a:rPr lang="en-CA" i="1"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sv-SE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∆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sw</m:t>
                            </m:r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∙</m:t>
                            </m:r>
                            <m:sSup>
                              <m:sSupPr>
                                <m:ctrlPr>
                                  <a:rPr lang="sv-SE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sv-SE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𝑙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𝑄𝑃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sup>
                    </m:sSup>
                  </m:oMath>
                </a14:m>
                <a:endParaRPr lang="sv-SE" dirty="0"/>
              </a:p>
              <a:p>
                <a:endParaRPr lang="sv-SE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sv-SE" dirty="0"/>
                  <a:t> depends on POC</a:t>
                </a:r>
                <a:br>
                  <a:rPr lang="sv-SE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sv-SE" dirty="0"/>
                  <a:t> depends on distance between reference and frame to be filtered</a:t>
                </a:r>
                <a:br>
                  <a:rPr lang="sv-SE" dirty="0"/>
                </a:br>
                <a:r>
                  <a:rPr lang="sv-SE" dirty="0"/>
                  <a:t>base weight </a:t>
                </a:r>
                <a:r>
                  <a:rPr lang="sv-SE" i="1" dirty="0"/>
                  <a:t>bw</a:t>
                </a:r>
                <a:r>
                  <a:rPr lang="sv-SE" dirty="0"/>
                  <a:t>  and sigma weight </a:t>
                </a:r>
                <a:r>
                  <a:rPr lang="sv-SE" i="1" dirty="0"/>
                  <a:t>sw</a:t>
                </a:r>
                <a:r>
                  <a:rPr lang="sv-SE" dirty="0"/>
                  <a:t>  constants</a:t>
                </a:r>
              </a:p>
              <a:p>
                <a:endParaRPr lang="sv-SE" dirty="0"/>
              </a:p>
              <a:p>
                <a:r>
                  <a:rPr lang="sv-SE" dirty="0"/>
                  <a:t>Theme to additions: Still filter single pixel using collocated pixels, but change base weight and sigma weight based on surrounding 8x8 blocks</a:t>
                </a:r>
              </a:p>
              <a:p>
                <a:pPr marL="0" indent="0">
                  <a:buNone/>
                </a:pPr>
                <a:endParaRPr lang="sv-SE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80CFE1E9-2446-4327-A152-D121E1DA7E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479425" y="1572295"/>
                <a:ext cx="8353426" cy="4690349"/>
              </a:xfrm>
              <a:blipFill>
                <a:blip r:embed="rId4"/>
                <a:stretch>
                  <a:fillRect l="-1095" r="-1314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Graphic 2">
            <a:extLst>
              <a:ext uri="{FF2B5EF4-FFF2-40B4-BE49-F238E27FC236}">
                <a16:creationId xmlns:a16="http://schemas.microsoft.com/office/drawing/2014/main" id="{C71DA999-DFC3-4640-A607-4C42BD6A5A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80483" y="116681"/>
            <a:ext cx="4857750" cy="1800225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519381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A4C40-D82F-4201-A7BC-8D6209E11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Block error weighting</a:t>
            </a:r>
            <a:br>
              <a:rPr lang="sv-SE" dirty="0"/>
            </a:br>
            <a:endParaRPr lang="sv-S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883CE70-FE03-4BBA-AA2E-AA5034A50A5A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479425" y="1557338"/>
                <a:ext cx="8353426" cy="4392612"/>
              </a:xfrm>
            </p:spPr>
            <p:txBody>
              <a:bodyPr/>
              <a:lstStyle/>
              <a:p>
                <a:endParaRPr lang="sv-SE" dirty="0"/>
              </a:p>
              <a:p>
                <a:r>
                  <a:rPr lang="sv-SE" dirty="0"/>
                  <a:t>Compute variance of block to be filtered, then compute SSD between it and collocated block</a:t>
                </a:r>
              </a:p>
              <a:p>
                <a:endParaRPr lang="sv-SE" dirty="0"/>
              </a:p>
              <a:p>
                <a:r>
                  <a:rPr lang="sv-SE" dirty="0"/>
                  <a:t>Next, calculate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=0.2∙</m:t>
                    </m:r>
                    <m:f>
                      <m:f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𝑆𝑆𝐷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+5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𝑎𝑟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+5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𝑆𝑆𝐷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3200</m:t>
                        </m:r>
                      </m:den>
                    </m:f>
                  </m:oMath>
                </a14:m>
                <a:endParaRPr lang="sv-SE" dirty="0"/>
              </a:p>
              <a:p>
                <a:endParaRPr lang="sv-SE" dirty="0"/>
              </a:p>
              <a:p>
                <a:r>
                  <a:rPr lang="sv-SE" dirty="0"/>
                  <a:t>Then modify weights of pixels in collocated block:</a:t>
                </a:r>
              </a:p>
              <a:p>
                <a:pPr lvl="1"/>
                <a:r>
                  <a:rPr lang="sv-SE" dirty="0"/>
                  <a:t>If E &lt; 50, base weight is multiplied by 1.2</a:t>
                </a:r>
              </a:p>
              <a:p>
                <a:pPr lvl="1"/>
                <a:r>
                  <a:rPr lang="sv-SE" dirty="0"/>
                  <a:t>If E &gt; 50, sigma weight is multiplied by 0.8</a:t>
                </a:r>
              </a:p>
              <a:p>
                <a:pPr lvl="1"/>
                <a:r>
                  <a:rPr lang="sv-SE" dirty="0"/>
                  <a:t>If E &gt; 100, base weight is multiplied by 0.6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883CE70-FE03-4BBA-AA2E-AA5034A50A5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479425" y="1557338"/>
                <a:ext cx="8353426" cy="4392612"/>
              </a:xfrm>
              <a:blipFill>
                <a:blip r:embed="rId2"/>
                <a:stretch>
                  <a:fillRect l="-109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075F4BE-4E7A-4810-9B67-020B16B8DC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932" y="3566689"/>
            <a:ext cx="4405455" cy="159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95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B175B-788B-45D9-A450-F0FF11F56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Block frequency weighting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3CF7DD-436A-44E1-B7F3-EB3D2E51AE1D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:r>
                  <a:rPr lang="sv-SE" dirty="0"/>
                  <a:t>Let D be the pixel-wise difference between a block in the </a:t>
                </a:r>
                <a:br>
                  <a:rPr lang="sv-SE" dirty="0"/>
                </a:br>
                <a:r>
                  <a:rPr lang="sv-SE" dirty="0"/>
                  <a:t>frame to be filtered and a reference frame</a:t>
                </a:r>
              </a:p>
              <a:p>
                <a:endParaRPr lang="sv-SE" dirty="0"/>
              </a:p>
              <a:p>
                <a:r>
                  <a:rPr lang="sv-SE" dirty="0"/>
                  <a:t>Compute HSD as the sum of squared differences between </a:t>
                </a:r>
                <a:br>
                  <a:rPr lang="sv-SE" dirty="0"/>
                </a:br>
                <a:r>
                  <a:rPr lang="sv-SE" dirty="0"/>
                  <a:t>horisontally neighboring pixels in D</a:t>
                </a:r>
              </a:p>
              <a:p>
                <a:endParaRPr lang="sv-SE" dirty="0"/>
              </a:p>
              <a:p>
                <a:r>
                  <a:rPr lang="sv-SE" dirty="0"/>
                  <a:t>Similarly for vertical difference VSD</a:t>
                </a:r>
              </a:p>
              <a:p>
                <a:endParaRPr lang="sv-SE" dirty="0"/>
              </a:p>
              <a:p>
                <a:r>
                  <a:rPr lang="sv-SE" dirty="0"/>
                  <a:t>Compute F as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300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𝑆𝑆𝐷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+50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10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𝐻𝑆𝐷</m:t>
                        </m:r>
                        <m:r>
                          <a:rPr lang="en-CA" i="1"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𝑉𝑆𝐷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+50</m:t>
                        </m:r>
                      </m:den>
                    </m:f>
                  </m:oMath>
                </a14:m>
                <a:endParaRPr lang="sv-SE" dirty="0"/>
              </a:p>
              <a:p>
                <a:endParaRPr lang="sv-SE" dirty="0"/>
              </a:p>
              <a:p>
                <a:r>
                  <a:rPr lang="sv-SE" dirty="0"/>
                  <a:t>If F &gt;= 25, multiply base weight by 0.6 and sigma weight by 0.8</a:t>
                </a:r>
              </a:p>
              <a:p>
                <a:endParaRPr lang="sv-SE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3CF7DD-436A-44E1-B7F3-EB3D2E51AE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 l="-1095" t="-1111" b="-2639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144CD8CF-103E-4740-A8A0-EF455F7532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496" y="1016794"/>
            <a:ext cx="4407079" cy="318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781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92B98-A1EE-4FDF-8289-C65D0C160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 frame weigthing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B4FAE2D-46B2-4246-96E2-A0A4F2333861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:r>
                  <a:rPr lang="sv-SE" dirty="0"/>
                  <a:t>Went up to four frames on either side of frame to be filtered</a:t>
                </a:r>
              </a:p>
              <a:p>
                <a:endParaRPr lang="sv-SE" dirty="0"/>
              </a:p>
              <a:p>
                <a:r>
                  <a:rPr lang="sv-SE" dirty="0"/>
                  <a:t>Decrease weight if other collocated blocks match our block better</a:t>
                </a:r>
              </a:p>
              <a:p>
                <a:endParaRPr lang="sv-SE" dirty="0"/>
              </a:p>
              <a:p>
                <a:r>
                  <a:rPr lang="sv-SE" dirty="0"/>
                  <a:t>Multiply base weight by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min</m:t>
                            </m:r>
                          </m:fName>
                          <m:e>
                            <m:d>
                              <m:dPr>
                                <m:ctrlPr>
                                  <a:rPr lang="sv-SE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</m:e>
                            </m:d>
                          </m:e>
                        </m:func>
                        <m:r>
                          <a:rPr lang="en-US" i="1">
                            <a:latin typeface="Cambria Math" panose="02040503050406030204" pitchFamily="18" charset="0"/>
                          </a:rPr>
                          <m:t>+1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endParaRPr lang="sv-SE" dirty="0"/>
              </a:p>
              <a:p>
                <a:pPr marL="0" indent="0">
                  <a:buNone/>
                </a:pPr>
                <a:endParaRPr lang="sv-SE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B4FAE2D-46B2-4246-96E2-A0A4F233386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 l="-1095" t="-1111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20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47A54-2A5B-47EF-8739-A0DA76B96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Misc.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C8EAD1-3B41-4A35-A977-8ED1A6F8887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sv-SE" dirty="0"/>
              <a:t>Tweaked motion estimation to be less complex and give slightly improved compression performance</a:t>
            </a:r>
          </a:p>
          <a:p>
            <a:endParaRPr lang="sv-SE" dirty="0"/>
          </a:p>
          <a:p>
            <a:r>
              <a:rPr lang="sv-SE" dirty="0"/>
              <a:t>Re-optimized various parameters</a:t>
            </a:r>
          </a:p>
        </p:txBody>
      </p:sp>
    </p:spTree>
    <p:extLst>
      <p:ext uri="{BB962C8B-B14F-4D97-AF65-F5344CB8AC3E}">
        <p14:creationId xmlns:p14="http://schemas.microsoft.com/office/powerpoint/2010/main" val="836362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F800E-0053-4271-BE31-FB6D792B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 wrap="square" anchor="t">
            <a:normAutofit/>
          </a:bodyPr>
          <a:lstStyle/>
          <a:p>
            <a:r>
              <a:rPr lang="sv-SE" sz="3700" dirty="0"/>
              <a:t>Results</a:t>
            </a:r>
            <a:br>
              <a:rPr lang="sv-SE" sz="3700" dirty="0"/>
            </a:br>
            <a:endParaRPr lang="sv-SE" sz="37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6F7086C-D50C-459C-8FF7-E76095BAA0F1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73692688"/>
              </p:ext>
            </p:extLst>
          </p:nvPr>
        </p:nvGraphicFramePr>
        <p:xfrm>
          <a:off x="479425" y="2557963"/>
          <a:ext cx="5472116" cy="2966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1831">
                  <a:extLst>
                    <a:ext uri="{9D8B030D-6E8A-4147-A177-3AD203B41FA5}">
                      <a16:colId xmlns:a16="http://schemas.microsoft.com/office/drawing/2014/main" val="3698327524"/>
                    </a:ext>
                  </a:extLst>
                </a:gridCol>
                <a:gridCol w="924893">
                  <a:extLst>
                    <a:ext uri="{9D8B030D-6E8A-4147-A177-3AD203B41FA5}">
                      <a16:colId xmlns:a16="http://schemas.microsoft.com/office/drawing/2014/main" val="920994414"/>
                    </a:ext>
                  </a:extLst>
                </a:gridCol>
                <a:gridCol w="924893">
                  <a:extLst>
                    <a:ext uri="{9D8B030D-6E8A-4147-A177-3AD203B41FA5}">
                      <a16:colId xmlns:a16="http://schemas.microsoft.com/office/drawing/2014/main" val="4261026286"/>
                    </a:ext>
                  </a:extLst>
                </a:gridCol>
                <a:gridCol w="924893">
                  <a:extLst>
                    <a:ext uri="{9D8B030D-6E8A-4147-A177-3AD203B41FA5}">
                      <a16:colId xmlns:a16="http://schemas.microsoft.com/office/drawing/2014/main" val="2947885987"/>
                    </a:ext>
                  </a:extLst>
                </a:gridCol>
                <a:gridCol w="802803">
                  <a:extLst>
                    <a:ext uri="{9D8B030D-6E8A-4147-A177-3AD203B41FA5}">
                      <a16:colId xmlns:a16="http://schemas.microsoft.com/office/drawing/2014/main" val="2894809136"/>
                    </a:ext>
                  </a:extLst>
                </a:gridCol>
                <a:gridCol w="802803">
                  <a:extLst>
                    <a:ext uri="{9D8B030D-6E8A-4147-A177-3AD203B41FA5}">
                      <a16:colId xmlns:a16="http://schemas.microsoft.com/office/drawing/2014/main" val="913777216"/>
                    </a:ext>
                  </a:extLst>
                </a:gridCol>
              </a:tblGrid>
              <a:tr h="296604">
                <a:tc>
                  <a:txBody>
                    <a:bodyPr/>
                    <a:lstStyle/>
                    <a:p>
                      <a:endParaRPr lang="sv-SE" sz="1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Over VTM-11.0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584067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endParaRPr lang="sv-SE" sz="1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Y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U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V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EncT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DecT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extLst>
                  <a:ext uri="{0D108BD9-81ED-4DB2-BD59-A6C34878D82A}">
                    <a16:rowId xmlns:a16="http://schemas.microsoft.com/office/drawing/2014/main" val="1329637151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A1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-1,79%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-1,77%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-2,56%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89%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104%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extLst>
                  <a:ext uri="{0D108BD9-81ED-4DB2-BD59-A6C34878D82A}">
                    <a16:rowId xmlns:a16="http://schemas.microsoft.com/office/drawing/2014/main" val="1513961538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A2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dirty="0">
                          <a:effectLst/>
                        </a:rPr>
                        <a:t>-1,03%</a:t>
                      </a:r>
                      <a:endParaRPr lang="sv-SE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-0,70%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-0,76%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94%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120%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extLst>
                  <a:ext uri="{0D108BD9-81ED-4DB2-BD59-A6C34878D82A}">
                    <a16:rowId xmlns:a16="http://schemas.microsoft.com/office/drawing/2014/main" val="318225139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B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-1,32%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-1,08%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-1,07%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dirty="0">
                          <a:effectLst/>
                        </a:rPr>
                        <a:t>87%</a:t>
                      </a:r>
                      <a:endParaRPr lang="sv-SE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dirty="0">
                          <a:effectLst/>
                        </a:rPr>
                        <a:t>100%</a:t>
                      </a:r>
                      <a:endParaRPr lang="sv-SE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extLst>
                  <a:ext uri="{0D108BD9-81ED-4DB2-BD59-A6C34878D82A}">
                    <a16:rowId xmlns:a16="http://schemas.microsoft.com/office/drawing/2014/main" val="2384723253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C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-1,04%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-0,53%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-0,34%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98%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108%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extLst>
                  <a:ext uri="{0D108BD9-81ED-4DB2-BD59-A6C34878D82A}">
                    <a16:rowId xmlns:a16="http://schemas.microsoft.com/office/drawing/2014/main" val="2321942612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E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endParaRPr lang="sv-SE" sz="1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extLst>
                  <a:ext uri="{0D108BD9-81ED-4DB2-BD59-A6C34878D82A}">
                    <a16:rowId xmlns:a16="http://schemas.microsoft.com/office/drawing/2014/main" val="1108252397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Overall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-1,28%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-0,99%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-1,11%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92%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107%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extLst>
                  <a:ext uri="{0D108BD9-81ED-4DB2-BD59-A6C34878D82A}">
                    <a16:rowId xmlns:a16="http://schemas.microsoft.com/office/drawing/2014/main" val="762978790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D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-1,31%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0,01%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0,25%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100%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111%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extLst>
                  <a:ext uri="{0D108BD9-81ED-4DB2-BD59-A6C34878D82A}">
                    <a16:rowId xmlns:a16="http://schemas.microsoft.com/office/drawing/2014/main" val="433597873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F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0,00%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0,00%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0,00%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96%</a:t>
                      </a:r>
                      <a:endParaRPr lang="sv-SE" sz="1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dirty="0">
                          <a:effectLst/>
                        </a:rPr>
                        <a:t>119%</a:t>
                      </a:r>
                      <a:endParaRPr lang="sv-SE" sz="1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9766" marR="69766" marT="0" marB="0" anchor="ctr"/>
                </a:tc>
                <a:extLst>
                  <a:ext uri="{0D108BD9-81ED-4DB2-BD59-A6C34878D82A}">
                    <a16:rowId xmlns:a16="http://schemas.microsoft.com/office/drawing/2014/main" val="892865592"/>
                  </a:ext>
                </a:extLst>
              </a:tr>
            </a:tbl>
          </a:graphicData>
        </a:graphic>
      </p:graphicFrame>
      <p:graphicFrame>
        <p:nvGraphicFramePr>
          <p:cNvPr id="12" name="Content Placeholder 4">
            <a:extLst>
              <a:ext uri="{FF2B5EF4-FFF2-40B4-BE49-F238E27FC236}">
                <a16:creationId xmlns:a16="http://schemas.microsoft.com/office/drawing/2014/main" id="{69AC8D2E-A536-4460-A2EB-540B238682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8410773"/>
              </p:ext>
            </p:extLst>
          </p:nvPr>
        </p:nvGraphicFramePr>
        <p:xfrm>
          <a:off x="6096793" y="2557963"/>
          <a:ext cx="5615782" cy="2966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5406">
                  <a:extLst>
                    <a:ext uri="{9D8B030D-6E8A-4147-A177-3AD203B41FA5}">
                      <a16:colId xmlns:a16="http://schemas.microsoft.com/office/drawing/2014/main" val="107750911"/>
                    </a:ext>
                  </a:extLst>
                </a:gridCol>
                <a:gridCol w="919451">
                  <a:extLst>
                    <a:ext uri="{9D8B030D-6E8A-4147-A177-3AD203B41FA5}">
                      <a16:colId xmlns:a16="http://schemas.microsoft.com/office/drawing/2014/main" val="1348899866"/>
                    </a:ext>
                  </a:extLst>
                </a:gridCol>
                <a:gridCol w="1028437">
                  <a:extLst>
                    <a:ext uri="{9D8B030D-6E8A-4147-A177-3AD203B41FA5}">
                      <a16:colId xmlns:a16="http://schemas.microsoft.com/office/drawing/2014/main" val="1500449144"/>
                    </a:ext>
                  </a:extLst>
                </a:gridCol>
                <a:gridCol w="1028437">
                  <a:extLst>
                    <a:ext uri="{9D8B030D-6E8A-4147-A177-3AD203B41FA5}">
                      <a16:colId xmlns:a16="http://schemas.microsoft.com/office/drawing/2014/main" val="1601624292"/>
                    </a:ext>
                  </a:extLst>
                </a:gridCol>
                <a:gridCol w="755971">
                  <a:extLst>
                    <a:ext uri="{9D8B030D-6E8A-4147-A177-3AD203B41FA5}">
                      <a16:colId xmlns:a16="http://schemas.microsoft.com/office/drawing/2014/main" val="1416425348"/>
                    </a:ext>
                  </a:extLst>
                </a:gridCol>
                <a:gridCol w="798080">
                  <a:extLst>
                    <a:ext uri="{9D8B030D-6E8A-4147-A177-3AD203B41FA5}">
                      <a16:colId xmlns:a16="http://schemas.microsoft.com/office/drawing/2014/main" val="1785892537"/>
                    </a:ext>
                  </a:extLst>
                </a:gridCol>
              </a:tblGrid>
              <a:tr h="296604">
                <a:tc>
                  <a:txBody>
                    <a:bodyPr/>
                    <a:lstStyle/>
                    <a:p>
                      <a:endParaRPr lang="sv-SE" sz="1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Over VTM-11.0 with MCTF = 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469377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endParaRPr lang="sv-SE" sz="1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Y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U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V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EncT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DecT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extLst>
                  <a:ext uri="{0D108BD9-81ED-4DB2-BD59-A6C34878D82A}">
                    <a16:rowId xmlns:a16="http://schemas.microsoft.com/office/drawing/2014/main" val="3426221409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A1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-4,50%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-8,81%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-8,66%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86%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89%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extLst>
                  <a:ext uri="{0D108BD9-81ED-4DB2-BD59-A6C34878D82A}">
                    <a16:rowId xmlns:a16="http://schemas.microsoft.com/office/drawing/2014/main" val="3356867845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A2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-6,17%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-10,76%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-10,56%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89%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101%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extLst>
                  <a:ext uri="{0D108BD9-81ED-4DB2-BD59-A6C34878D82A}">
                    <a16:rowId xmlns:a16="http://schemas.microsoft.com/office/drawing/2014/main" val="3528619110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B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-7,60%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-9,30%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-9,47%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87%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92%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extLst>
                  <a:ext uri="{0D108BD9-81ED-4DB2-BD59-A6C34878D82A}">
                    <a16:rowId xmlns:a16="http://schemas.microsoft.com/office/drawing/2014/main" val="2029178275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C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-2,68%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-4,33%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-3,89%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98%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94%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extLst>
                  <a:ext uri="{0D108BD9-81ED-4DB2-BD59-A6C34878D82A}">
                    <a16:rowId xmlns:a16="http://schemas.microsoft.com/office/drawing/2014/main" val="958770463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E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endParaRPr lang="sv-SE" sz="1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 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extLst>
                  <a:ext uri="{0D108BD9-81ED-4DB2-BD59-A6C34878D82A}">
                    <a16:rowId xmlns:a16="http://schemas.microsoft.com/office/drawing/2014/main" val="1917604243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Overall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-5,38%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-8,17%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-8,04%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90%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94%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extLst>
                  <a:ext uri="{0D108BD9-81ED-4DB2-BD59-A6C34878D82A}">
                    <a16:rowId xmlns:a16="http://schemas.microsoft.com/office/drawing/2014/main" val="73075362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D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-0,64%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-3,44%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-3,09%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99%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96%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extLst>
                  <a:ext uri="{0D108BD9-81ED-4DB2-BD59-A6C34878D82A}">
                    <a16:rowId xmlns:a16="http://schemas.microsoft.com/office/drawing/2014/main" val="1495990417"/>
                  </a:ext>
                </a:extLst>
              </a:tr>
              <a:tr h="2966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Class F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0,00%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0,00%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0,00%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>
                          <a:effectLst/>
                        </a:rPr>
                        <a:t>99%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500" dirty="0">
                          <a:effectLst/>
                        </a:rPr>
                        <a:t>100%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7581" marR="67581" marT="0" marB="0" anchor="ctr"/>
                </a:tc>
                <a:extLst>
                  <a:ext uri="{0D108BD9-81ED-4DB2-BD59-A6C34878D82A}">
                    <a16:rowId xmlns:a16="http://schemas.microsoft.com/office/drawing/2014/main" val="6752536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CD8790A-64A8-47C5-8198-D7EB186BFBDD}"/>
              </a:ext>
            </a:extLst>
          </p:cNvPr>
          <p:cNvSpPr txBox="1">
            <a:spLocks/>
          </p:cNvSpPr>
          <p:nvPr/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 marL="1800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54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72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sv-SE" dirty="0"/>
              <a:t>Note: enc/dec times are unreliable</a:t>
            </a:r>
          </a:p>
        </p:txBody>
      </p:sp>
    </p:spTree>
    <p:extLst>
      <p:ext uri="{BB962C8B-B14F-4D97-AF65-F5344CB8AC3E}">
        <p14:creationId xmlns:p14="http://schemas.microsoft.com/office/powerpoint/2010/main" val="184566511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dataSource":"PowerPoint Document Type","column":"documentType","required":false,"placeholder":"","autoSelectFirstOption":false,"helpTexts":{"prefix":"","postfix":"If the document type differs from the default value, click on the X to delete and type/choose another type."},"spacing":{}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dataSource":"Revision","column":"revision","required":false,"placeholder":"","autoSelectFirstOption":false,"helpTexts":{"prefix":"","postfix":""},"spacing":{}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EApa/A3SkWY1ESe3YYECoUfLOkIeg4sHq52F2LttppSbUMvF4wK1NwX4dB9i7pIk"},{"name":"ConfidentialityClass","value":"cT/FOwTWaPknrhRlNMh4SQ=="},{"name":"ExternalConfidentialityLabel","value":"5wlu7ZdPxHQj1W0w+yTNSg=="},{"name":"DocTypePresentation","value":"yGgw7qhdpMFbEq5MKwTl1w=="},{"name":"LanguageCode","value":"5wlu7ZdPxHQj1W0w+yTNSg=="},{"name":"Date","value":"h2zB+HZ/nvtmwDX1PX+DIw=="},{"name":"TemplateType","value":"5wlu7ZdPxHQj1W0w+yTNSg=="},{"name":"DocTitle","value":"5wlu7ZdPxHQj1W0w+yTNSg=="},{"name":"TotalPageNo","value":"5wlu7ZdPxHQj1W0w+yTNSg=="},{"name":"Prepared","value":"K1G1WYM514BVf4ECF/8M0Fm/vHkcFw8C/AqD3Gt3EQM="}]}]]></TemplafyForm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16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7.xml><?xml version="1.0" encoding="utf-8"?>
<TemplafySlideFormConfiguration><![CDATA[{"formFields":[],"formDataEntries":[]}]]></TemplafySlideFormConfiguration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TemplateConfiguration><![CDATA[{"elementsMetadata":[{"type":"shape","id":"042167c2-139a-4aa7-a685-f25a41ba0c93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6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5A4E4CD3CA23408EFC66490F9E5694" ma:contentTypeVersion="11" ma:contentTypeDescription="Create a new document." ma:contentTypeScope="" ma:versionID="5cafbdd16ee048b714c9cfac10b3a1d6">
  <xsd:schema xmlns:xsd="http://www.w3.org/2001/XMLSchema" xmlns:xs="http://www.w3.org/2001/XMLSchema" xmlns:p="http://schemas.microsoft.com/office/2006/metadata/properties" xmlns:ns3="5995ef48-873b-4b9f-9838-fc861d79f72a" xmlns:ns4="35cc5a60-7198-4bd0-98f3-dac4b62115ab" targetNamespace="http://schemas.microsoft.com/office/2006/metadata/properties" ma:root="true" ma:fieldsID="f7879d8c56b0dad29dea7e2fd6662002" ns3:_="" ns4:_="">
    <xsd:import namespace="5995ef48-873b-4b9f-9838-fc861d79f72a"/>
    <xsd:import namespace="35cc5a60-7198-4bd0-98f3-dac4b62115a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95ef48-873b-4b9f-9838-fc861d79f72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cc5a60-7198-4bd0-98f3-dac4b62115a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D92C3DF5-A179-4E2D-BD20-07044B39171F}">
  <ds:schemaRefs/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847502A6-7CBE-43AF-BDF6-4D4423521D8C}">
  <ds:schemaRefs/>
</ds:datastoreItem>
</file>

<file path=customXml/itemProps13.xml><?xml version="1.0" encoding="utf-8"?>
<ds:datastoreItem xmlns:ds="http://schemas.openxmlformats.org/officeDocument/2006/customXml" ds:itemID="{03AF3FDC-ACD1-46F3-A43E-782322DF9816}">
  <ds:schemaRefs/>
</ds:datastoreItem>
</file>

<file path=customXml/itemProps14.xml><?xml version="1.0" encoding="utf-8"?>
<ds:datastoreItem xmlns:ds="http://schemas.openxmlformats.org/officeDocument/2006/customXml" ds:itemID="{C49C7541-E1BD-4ACF-8739-926637AFFC14}">
  <ds:schemaRefs/>
</ds:datastoreItem>
</file>

<file path=customXml/itemProps15.xml><?xml version="1.0" encoding="utf-8"?>
<ds:datastoreItem xmlns:ds="http://schemas.openxmlformats.org/officeDocument/2006/customXml" ds:itemID="{F056345C-319B-4CC9-8170-71F3F864BDBC}">
  <ds:schemaRefs/>
</ds:datastoreItem>
</file>

<file path=customXml/itemProps16.xml><?xml version="1.0" encoding="utf-8"?>
<ds:datastoreItem xmlns:ds="http://schemas.openxmlformats.org/officeDocument/2006/customXml" ds:itemID="{1CE36EA9-2186-4EB1-871A-8AE59C2A13BB}">
  <ds:schemaRefs/>
</ds:datastoreItem>
</file>

<file path=customXml/itemProps17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F2EE69-0CCA-4F48-BE22-EC4A886C57A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4.xml><?xml version="1.0" encoding="utf-8"?>
<ds:datastoreItem xmlns:ds="http://schemas.openxmlformats.org/officeDocument/2006/customXml" ds:itemID="{B9AEDDE3-EA02-4A8F-B8F8-0606A0AA45FC}">
  <ds:schemaRefs/>
</ds:datastoreItem>
</file>

<file path=customXml/itemProps5.xml><?xml version="1.0" encoding="utf-8"?>
<ds:datastoreItem xmlns:ds="http://schemas.openxmlformats.org/officeDocument/2006/customXml" ds:itemID="{07958A4E-FAB1-42E4-B6B5-29B01F63F87B}">
  <ds:schemaRefs/>
</ds:datastoreItem>
</file>

<file path=customXml/itemProps6.xml><?xml version="1.0" encoding="utf-8"?>
<ds:datastoreItem xmlns:ds="http://schemas.openxmlformats.org/officeDocument/2006/customXml" ds:itemID="{C09F197C-6A49-47D0-B877-F88807989676}">
  <ds:schemaRefs/>
</ds:datastoreItem>
</file>

<file path=customXml/itemProps7.xml><?xml version="1.0" encoding="utf-8"?>
<ds:datastoreItem xmlns:ds="http://schemas.openxmlformats.org/officeDocument/2006/customXml" ds:itemID="{1262792D-7651-4A59-83D1-FAE315B439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95ef48-873b-4b9f-9838-fc861d79f72a"/>
    <ds:schemaRef ds:uri="35cc5a60-7198-4bd0-98f3-dac4b62115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7943</TotalTime>
  <Words>720</Words>
  <Application>Microsoft Office PowerPoint</Application>
  <PresentationFormat>Widescreen</PresentationFormat>
  <Paragraphs>183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Ericsson Hilda</vt:lpstr>
      <vt:lpstr>Ericsson Technical Icons</vt:lpstr>
      <vt:lpstr>Ericsson Hilda Light</vt:lpstr>
      <vt:lpstr>Cambria Math</vt:lpstr>
      <vt:lpstr>Times New Roman</vt:lpstr>
      <vt:lpstr>PresentationTemplate2017</vt:lpstr>
      <vt:lpstr>GOP-Based Temporal Filter Improvements</vt:lpstr>
      <vt:lpstr>Agenda</vt:lpstr>
      <vt:lpstr>Existing temporal filter</vt:lpstr>
      <vt:lpstr>Existing temporal filter</vt:lpstr>
      <vt:lpstr>Block error weighting </vt:lpstr>
      <vt:lpstr>Block frequency weighting</vt:lpstr>
      <vt:lpstr>Reference frame weigthing</vt:lpstr>
      <vt:lpstr>Misc. changes</vt:lpstr>
      <vt:lpstr>Results </vt:lpstr>
      <vt:lpstr>Conclusions</vt:lpstr>
      <vt:lpstr>PowerPoint Presentation</vt:lpstr>
      <vt:lpstr>Motion estimation changes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GOP-Based Temporal Filter Improvements</dc:title>
  <dc:creator>Per Wennersten</dc:creator>
  <cp:lastModifiedBy>Per</cp:lastModifiedBy>
  <cp:revision>1</cp:revision>
  <dcterms:created xsi:type="dcterms:W3CDTF">2021-01-05T22:58:19Z</dcterms:created>
  <dcterms:modified xsi:type="dcterms:W3CDTF">2021-01-12T05:24:22Z</dcterms:modified>
</cp:coreProperties>
</file>