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1117" r:id="rId6"/>
    <p:sldId id="1118" r:id="rId7"/>
    <p:sldId id="1119" r:id="rId8"/>
    <p:sldId id="1121" r:id="rId9"/>
    <p:sldId id="1120" r:id="rId10"/>
    <p:sldId id="89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External Template" id="{2C9DC1DC-DC52-4730-B7DA-888882CCC10D}">
          <p14:sldIdLst>
            <p14:sldId id="1116"/>
            <p14:sldId id="1117"/>
            <p14:sldId id="1118"/>
            <p14:sldId id="1119"/>
            <p14:sldId id="1121"/>
            <p14:sldId id="1120"/>
            <p14:sldId id="89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D33005-94D9-446F-84C2-23A75A436FE2}" v="27" dt="2020-04-18T06:59:04.2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9" autoAdjust="0"/>
    <p:restoredTop sz="94128" autoAdjust="0"/>
  </p:normalViewPr>
  <p:slideViewPr>
    <p:cSldViewPr snapToGrid="0">
      <p:cViewPr varScale="1">
        <p:scale>
          <a:sx n="114" d="100"/>
          <a:sy n="114" d="100"/>
        </p:scale>
        <p:origin x="246" y="10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B0D33005-94D9-446F-84C2-23A75A436FE2}"/>
    <pc:docChg chg="undo custSel addSld modSld">
      <pc:chgData name="Han Huang" userId="9ddf1114-4bee-4044-9a2d-1282884f7d47" providerId="ADAL" clId="{B0D33005-94D9-446F-84C2-23A75A436FE2}" dt="2020-04-18T06:59:13.835" v="590" actId="1076"/>
      <pc:docMkLst>
        <pc:docMk/>
      </pc:docMkLst>
      <pc:sldChg chg="addSp delSp modSp">
        <pc:chgData name="Han Huang" userId="9ddf1114-4bee-4044-9a2d-1282884f7d47" providerId="ADAL" clId="{B0D33005-94D9-446F-84C2-23A75A436FE2}" dt="2020-04-17T04:51:37.595" v="334"/>
        <pc:sldMkLst>
          <pc:docMk/>
          <pc:sldMk cId="278550802" sldId="1117"/>
        </pc:sldMkLst>
        <pc:spChg chg="del">
          <ac:chgData name="Han Huang" userId="9ddf1114-4bee-4044-9a2d-1282884f7d47" providerId="ADAL" clId="{B0D33005-94D9-446F-84C2-23A75A436FE2}" dt="2020-04-16T06:39:52.508" v="23" actId="478"/>
          <ac:spMkLst>
            <pc:docMk/>
            <pc:sldMk cId="278550802" sldId="1117"/>
            <ac:spMk id="2" creationId="{30299DBA-E668-4C98-BE6E-326B9AFFC1EE}"/>
          </ac:spMkLst>
        </pc:spChg>
        <pc:spChg chg="mod">
          <ac:chgData name="Han Huang" userId="9ddf1114-4bee-4044-9a2d-1282884f7d47" providerId="ADAL" clId="{B0D33005-94D9-446F-84C2-23A75A436FE2}" dt="2020-04-17T04:51:37.595" v="334"/>
          <ac:spMkLst>
            <pc:docMk/>
            <pc:sldMk cId="278550802" sldId="1117"/>
            <ac:spMk id="4" creationId="{55A7CDFF-DB38-4009-8DDE-32851456FEE2}"/>
          </ac:spMkLst>
        </pc:spChg>
        <pc:spChg chg="add del mod">
          <ac:chgData name="Han Huang" userId="9ddf1114-4bee-4044-9a2d-1282884f7d47" providerId="ADAL" clId="{B0D33005-94D9-446F-84C2-23A75A436FE2}" dt="2020-04-16T06:36:41.192" v="6"/>
          <ac:spMkLst>
            <pc:docMk/>
            <pc:sldMk cId="278550802" sldId="1117"/>
            <ac:spMk id="5" creationId="{17A0BCAD-3746-4BEB-9381-4C338F87F7DC}"/>
          </ac:spMkLst>
        </pc:spChg>
        <pc:spChg chg="add del mod">
          <ac:chgData name="Han Huang" userId="9ddf1114-4bee-4044-9a2d-1282884f7d47" providerId="ADAL" clId="{B0D33005-94D9-446F-84C2-23A75A436FE2}" dt="2020-04-16T06:36:41.192" v="6"/>
          <ac:spMkLst>
            <pc:docMk/>
            <pc:sldMk cId="278550802" sldId="1117"/>
            <ac:spMk id="6" creationId="{BC4DD94E-EFAF-4D14-8450-082348AE9C78}"/>
          </ac:spMkLst>
        </pc:spChg>
        <pc:spChg chg="add del mod">
          <ac:chgData name="Han Huang" userId="9ddf1114-4bee-4044-9a2d-1282884f7d47" providerId="ADAL" clId="{B0D33005-94D9-446F-84C2-23A75A436FE2}" dt="2020-04-16T06:36:41.192" v="6"/>
          <ac:spMkLst>
            <pc:docMk/>
            <pc:sldMk cId="278550802" sldId="1117"/>
            <ac:spMk id="7" creationId="{DA7AD3F7-4923-45B5-B641-6EE3AA280B51}"/>
          </ac:spMkLst>
        </pc:spChg>
        <pc:spChg chg="add del mod">
          <ac:chgData name="Han Huang" userId="9ddf1114-4bee-4044-9a2d-1282884f7d47" providerId="ADAL" clId="{B0D33005-94D9-446F-84C2-23A75A436FE2}" dt="2020-04-16T06:36:41.192" v="6"/>
          <ac:spMkLst>
            <pc:docMk/>
            <pc:sldMk cId="278550802" sldId="1117"/>
            <ac:spMk id="9" creationId="{8DC6B0AF-29D1-47E5-A28E-F566D4DF2582}"/>
          </ac:spMkLst>
        </pc:spChg>
        <pc:spChg chg="add del mod">
          <ac:chgData name="Han Huang" userId="9ddf1114-4bee-4044-9a2d-1282884f7d47" providerId="ADAL" clId="{B0D33005-94D9-446F-84C2-23A75A436FE2}" dt="2020-04-16T06:36:41.192" v="6"/>
          <ac:spMkLst>
            <pc:docMk/>
            <pc:sldMk cId="278550802" sldId="1117"/>
            <ac:spMk id="10" creationId="{542212CF-90A0-438C-BEE6-97E949447E60}"/>
          </ac:spMkLst>
        </pc:spChg>
        <pc:spChg chg="add mod">
          <ac:chgData name="Han Huang" userId="9ddf1114-4bee-4044-9a2d-1282884f7d47" providerId="ADAL" clId="{B0D33005-94D9-446F-84C2-23A75A436FE2}" dt="2020-04-16T06:39:47.156" v="22" actId="1076"/>
          <ac:spMkLst>
            <pc:docMk/>
            <pc:sldMk cId="278550802" sldId="1117"/>
            <ac:spMk id="11" creationId="{B550ED51-3632-4641-BA8E-B3C6DA4BDE31}"/>
          </ac:spMkLst>
        </pc:spChg>
        <pc:spChg chg="add mod">
          <ac:chgData name="Han Huang" userId="9ddf1114-4bee-4044-9a2d-1282884f7d47" providerId="ADAL" clId="{B0D33005-94D9-446F-84C2-23A75A436FE2}" dt="2020-04-16T06:39:47.156" v="22" actId="1076"/>
          <ac:spMkLst>
            <pc:docMk/>
            <pc:sldMk cId="278550802" sldId="1117"/>
            <ac:spMk id="12" creationId="{57CA430D-0565-4342-B779-F07A881649F4}"/>
          </ac:spMkLst>
        </pc:spChg>
        <pc:spChg chg="add mod">
          <ac:chgData name="Han Huang" userId="9ddf1114-4bee-4044-9a2d-1282884f7d47" providerId="ADAL" clId="{B0D33005-94D9-446F-84C2-23A75A436FE2}" dt="2020-04-16T06:39:47.156" v="22" actId="1076"/>
          <ac:spMkLst>
            <pc:docMk/>
            <pc:sldMk cId="278550802" sldId="1117"/>
            <ac:spMk id="13" creationId="{C43EA1BF-A7F5-452B-8544-40D16A7EFFE0}"/>
          </ac:spMkLst>
        </pc:spChg>
        <pc:spChg chg="add mod">
          <ac:chgData name="Han Huang" userId="9ddf1114-4bee-4044-9a2d-1282884f7d47" providerId="ADAL" clId="{B0D33005-94D9-446F-84C2-23A75A436FE2}" dt="2020-04-16T06:39:47.156" v="22" actId="1076"/>
          <ac:spMkLst>
            <pc:docMk/>
            <pc:sldMk cId="278550802" sldId="1117"/>
            <ac:spMk id="15" creationId="{3113570A-EF4B-418E-9B49-6CE2AA4B5890}"/>
          </ac:spMkLst>
        </pc:spChg>
        <pc:spChg chg="add del mod">
          <ac:chgData name="Han Huang" userId="9ddf1114-4bee-4044-9a2d-1282884f7d47" providerId="ADAL" clId="{B0D33005-94D9-446F-84C2-23A75A436FE2}" dt="2020-04-16T06:36:58.659" v="11" actId="478"/>
          <ac:spMkLst>
            <pc:docMk/>
            <pc:sldMk cId="278550802" sldId="1117"/>
            <ac:spMk id="16" creationId="{137EF9E8-2B7D-41CA-B8C9-9EA92901BC0B}"/>
          </ac:spMkLst>
        </pc:spChg>
        <pc:spChg chg="add mod">
          <ac:chgData name="Han Huang" userId="9ddf1114-4bee-4044-9a2d-1282884f7d47" providerId="ADAL" clId="{B0D33005-94D9-446F-84C2-23A75A436FE2}" dt="2020-04-16T06:39:47.156" v="22" actId="1076"/>
          <ac:spMkLst>
            <pc:docMk/>
            <pc:sldMk cId="278550802" sldId="1117"/>
            <ac:spMk id="17" creationId="{EF45D72B-710F-4378-93AE-1626E31484A2}"/>
          </ac:spMkLst>
        </pc:spChg>
        <pc:spChg chg="add mod">
          <ac:chgData name="Han Huang" userId="9ddf1114-4bee-4044-9a2d-1282884f7d47" providerId="ADAL" clId="{B0D33005-94D9-446F-84C2-23A75A436FE2}" dt="2020-04-17T04:50:29.340" v="302" actId="20577"/>
          <ac:spMkLst>
            <pc:docMk/>
            <pc:sldMk cId="278550802" sldId="1117"/>
            <ac:spMk id="18" creationId="{354F0E98-38AD-4715-9F10-6290F252483B}"/>
          </ac:spMkLst>
        </pc:spChg>
        <pc:cxnChg chg="add del mod">
          <ac:chgData name="Han Huang" userId="9ddf1114-4bee-4044-9a2d-1282884f7d47" providerId="ADAL" clId="{B0D33005-94D9-446F-84C2-23A75A436FE2}" dt="2020-04-16T06:36:41.192" v="6"/>
          <ac:cxnSpMkLst>
            <pc:docMk/>
            <pc:sldMk cId="278550802" sldId="1117"/>
            <ac:cxnSpMk id="8" creationId="{8EF9E1B4-A929-4C62-B3AA-C142061B86D8}"/>
          </ac:cxnSpMkLst>
        </pc:cxnChg>
        <pc:cxnChg chg="add mod">
          <ac:chgData name="Han Huang" userId="9ddf1114-4bee-4044-9a2d-1282884f7d47" providerId="ADAL" clId="{B0D33005-94D9-446F-84C2-23A75A436FE2}" dt="2020-04-16T06:39:59.995" v="24" actId="1076"/>
          <ac:cxnSpMkLst>
            <pc:docMk/>
            <pc:sldMk cId="278550802" sldId="1117"/>
            <ac:cxnSpMk id="14" creationId="{D7F34EA8-ADB8-45E3-BEB5-64819928C45A}"/>
          </ac:cxnSpMkLst>
        </pc:cxnChg>
      </pc:sldChg>
      <pc:sldChg chg="modSp">
        <pc:chgData name="Han Huang" userId="9ddf1114-4bee-4044-9a2d-1282884f7d47" providerId="ADAL" clId="{B0D33005-94D9-446F-84C2-23A75A436FE2}" dt="2020-04-17T04:57:32.718" v="384" actId="20577"/>
        <pc:sldMkLst>
          <pc:docMk/>
          <pc:sldMk cId="1312072419" sldId="1118"/>
        </pc:sldMkLst>
        <pc:spChg chg="mod">
          <ac:chgData name="Han Huang" userId="9ddf1114-4bee-4044-9a2d-1282884f7d47" providerId="ADAL" clId="{B0D33005-94D9-446F-84C2-23A75A436FE2}" dt="2020-04-17T04:57:32.718" v="384" actId="20577"/>
          <ac:spMkLst>
            <pc:docMk/>
            <pc:sldMk cId="1312072419" sldId="1118"/>
            <ac:spMk id="4" creationId="{9C91FD10-479B-42FB-AE3B-8873FE045936}"/>
          </ac:spMkLst>
        </pc:spChg>
      </pc:sldChg>
      <pc:sldChg chg="addSp delSp modSp">
        <pc:chgData name="Han Huang" userId="9ddf1114-4bee-4044-9a2d-1282884f7d47" providerId="ADAL" clId="{B0D33005-94D9-446F-84C2-23A75A436FE2}" dt="2020-04-17T05:05:32.703" v="495" actId="20577"/>
        <pc:sldMkLst>
          <pc:docMk/>
          <pc:sldMk cId="3638417617" sldId="1119"/>
        </pc:sldMkLst>
        <pc:spChg chg="add mod">
          <ac:chgData name="Han Huang" userId="9ddf1114-4bee-4044-9a2d-1282884f7d47" providerId="ADAL" clId="{B0D33005-94D9-446F-84C2-23A75A436FE2}" dt="2020-04-17T05:05:32.703" v="495" actId="20577"/>
          <ac:spMkLst>
            <pc:docMk/>
            <pc:sldMk cId="3638417617" sldId="1119"/>
            <ac:spMk id="4" creationId="{72E9D0E2-E594-423B-B769-6553BD4C5245}"/>
          </ac:spMkLst>
        </pc:spChg>
        <pc:spChg chg="del mod">
          <ac:chgData name="Han Huang" userId="9ddf1114-4bee-4044-9a2d-1282884f7d47" providerId="ADAL" clId="{B0D33005-94D9-446F-84C2-23A75A436FE2}" dt="2020-04-17T05:03:39.794" v="450" actId="478"/>
          <ac:spMkLst>
            <pc:docMk/>
            <pc:sldMk cId="3638417617" sldId="1119"/>
            <ac:spMk id="9" creationId="{B625C85C-EB09-4A18-91C0-2E853FE30AFC}"/>
          </ac:spMkLst>
        </pc:spChg>
        <pc:spChg chg="del mod">
          <ac:chgData name="Han Huang" userId="9ddf1114-4bee-4044-9a2d-1282884f7d47" providerId="ADAL" clId="{B0D33005-94D9-446F-84C2-23A75A436FE2}" dt="2020-04-17T05:03:42.262" v="451" actId="478"/>
          <ac:spMkLst>
            <pc:docMk/>
            <pc:sldMk cId="3638417617" sldId="1119"/>
            <ac:spMk id="10" creationId="{D58E5032-BE4E-45EA-910E-D2D6D73C2F30}"/>
          </ac:spMkLst>
        </pc:spChg>
        <pc:spChg chg="del">
          <ac:chgData name="Han Huang" userId="9ddf1114-4bee-4044-9a2d-1282884f7d47" providerId="ADAL" clId="{B0D33005-94D9-446F-84C2-23A75A436FE2}" dt="2020-04-17T04:58:34.921" v="385" actId="478"/>
          <ac:spMkLst>
            <pc:docMk/>
            <pc:sldMk cId="3638417617" sldId="1119"/>
            <ac:spMk id="13" creationId="{E4C40C39-917E-490C-B67F-0FCFF12CF36F}"/>
          </ac:spMkLst>
        </pc:spChg>
        <pc:graphicFrameChg chg="add mod modGraphic">
          <ac:chgData name="Han Huang" userId="9ddf1114-4bee-4044-9a2d-1282884f7d47" providerId="ADAL" clId="{B0D33005-94D9-446F-84C2-23A75A436FE2}" dt="2020-04-17T05:05:05.723" v="456" actId="14100"/>
          <ac:graphicFrameMkLst>
            <pc:docMk/>
            <pc:sldMk cId="3638417617" sldId="1119"/>
            <ac:graphicFrameMk id="5" creationId="{DD02DFB4-65E1-40A2-86E0-7FAA701BCDC0}"/>
          </ac:graphicFrameMkLst>
        </pc:graphicFrameChg>
        <pc:picChg chg="del">
          <ac:chgData name="Han Huang" userId="9ddf1114-4bee-4044-9a2d-1282884f7d47" providerId="ADAL" clId="{B0D33005-94D9-446F-84C2-23A75A436FE2}" dt="2020-04-17T05:02:51.788" v="429" actId="478"/>
          <ac:picMkLst>
            <pc:docMk/>
            <pc:sldMk cId="3638417617" sldId="1119"/>
            <ac:picMk id="8" creationId="{5FFA5F64-52AB-4116-81B4-A3AA570439AC}"/>
          </ac:picMkLst>
        </pc:picChg>
        <pc:picChg chg="del mod">
          <ac:chgData name="Han Huang" userId="9ddf1114-4bee-4044-9a2d-1282884f7d47" providerId="ADAL" clId="{B0D33005-94D9-446F-84C2-23A75A436FE2}" dt="2020-04-17T05:02:51.135" v="428" actId="478"/>
          <ac:picMkLst>
            <pc:docMk/>
            <pc:sldMk cId="3638417617" sldId="1119"/>
            <ac:picMk id="12" creationId="{F15F38D1-43B5-4F0D-91F1-EDBCCDA1D9AA}"/>
          </ac:picMkLst>
        </pc:picChg>
        <pc:picChg chg="del">
          <ac:chgData name="Han Huang" userId="9ddf1114-4bee-4044-9a2d-1282884f7d47" providerId="ADAL" clId="{B0D33005-94D9-446F-84C2-23A75A436FE2}" dt="2020-04-17T04:58:35.777" v="386" actId="478"/>
          <ac:picMkLst>
            <pc:docMk/>
            <pc:sldMk cId="3638417617" sldId="1119"/>
            <ac:picMk id="15" creationId="{39B5465F-80CA-42A6-8F57-E4470F69DF6C}"/>
          </ac:picMkLst>
        </pc:picChg>
      </pc:sldChg>
      <pc:sldChg chg="addSp delSp modSp">
        <pc:chgData name="Han Huang" userId="9ddf1114-4bee-4044-9a2d-1282884f7d47" providerId="ADAL" clId="{B0D33005-94D9-446F-84C2-23A75A436FE2}" dt="2020-04-18T06:59:13.835" v="590" actId="1076"/>
        <pc:sldMkLst>
          <pc:docMk/>
          <pc:sldMk cId="857796886" sldId="1120"/>
        </pc:sldMkLst>
        <pc:spChg chg="add mod">
          <ac:chgData name="Han Huang" userId="9ddf1114-4bee-4044-9a2d-1282884f7d47" providerId="ADAL" clId="{B0D33005-94D9-446F-84C2-23A75A436FE2}" dt="2020-04-17T05:02:10.174" v="426" actId="20577"/>
          <ac:spMkLst>
            <pc:docMk/>
            <pc:sldMk cId="857796886" sldId="1120"/>
            <ac:spMk id="6" creationId="{B1CB91BD-4E96-4E30-AA4A-A60CCB870E71}"/>
          </ac:spMkLst>
        </pc:spChg>
        <pc:spChg chg="add mod">
          <ac:chgData name="Han Huang" userId="9ddf1114-4bee-4044-9a2d-1282884f7d47" providerId="ADAL" clId="{B0D33005-94D9-446F-84C2-23A75A436FE2}" dt="2020-04-18T06:59:13.835" v="590" actId="1076"/>
          <ac:spMkLst>
            <pc:docMk/>
            <pc:sldMk cId="857796886" sldId="1120"/>
            <ac:spMk id="8" creationId="{B162127B-B6D5-4E41-9E4F-23A2A89E5112}"/>
          </ac:spMkLst>
        </pc:spChg>
        <pc:graphicFrameChg chg="add mod modGraphic">
          <ac:chgData name="Han Huang" userId="9ddf1114-4bee-4044-9a2d-1282884f7d47" providerId="ADAL" clId="{B0D33005-94D9-446F-84C2-23A75A436FE2}" dt="2020-04-17T17:22:37.070" v="577"/>
          <ac:graphicFrameMkLst>
            <pc:docMk/>
            <pc:sldMk cId="857796886" sldId="1120"/>
            <ac:graphicFrameMk id="4" creationId="{6A19B1E5-68FF-4DDA-AA7A-0C4BBC22EFAE}"/>
          </ac:graphicFrameMkLst>
        </pc:graphicFrameChg>
        <pc:graphicFrameChg chg="add del mod modGraphic">
          <ac:chgData name="Han Huang" userId="9ddf1114-4bee-4044-9a2d-1282884f7d47" providerId="ADAL" clId="{B0D33005-94D9-446F-84C2-23A75A436FE2}" dt="2020-04-18T06:58:52.029" v="585" actId="478"/>
          <ac:graphicFrameMkLst>
            <pc:docMk/>
            <pc:sldMk cId="857796886" sldId="1120"/>
            <ac:graphicFrameMk id="5" creationId="{68AE6D8F-0E7E-4852-917A-66B036D09051}"/>
          </ac:graphicFrameMkLst>
        </pc:graphicFrameChg>
        <pc:graphicFrameChg chg="add mod modGraphic">
          <ac:chgData name="Han Huang" userId="9ddf1114-4bee-4044-9a2d-1282884f7d47" providerId="ADAL" clId="{B0D33005-94D9-446F-84C2-23A75A436FE2}" dt="2020-04-18T06:59:08.355" v="589" actId="403"/>
          <ac:graphicFrameMkLst>
            <pc:docMk/>
            <pc:sldMk cId="857796886" sldId="1120"/>
            <ac:graphicFrameMk id="7" creationId="{2420F3F8-038C-4964-A952-204A91EB4C3B}"/>
          </ac:graphicFrameMkLst>
        </pc:graphicFrameChg>
        <pc:graphicFrameChg chg="del modGraphic">
          <ac:chgData name="Han Huang" userId="9ddf1114-4bee-4044-9a2d-1282884f7d47" providerId="ADAL" clId="{B0D33005-94D9-446F-84C2-23A75A436FE2}" dt="2020-04-17T04:58:55.649" v="390" actId="478"/>
          <ac:graphicFrameMkLst>
            <pc:docMk/>
            <pc:sldMk cId="857796886" sldId="1120"/>
            <ac:graphicFrameMk id="7" creationId="{C0A63D45-2464-48E3-A2E3-31FC07C27DBF}"/>
          </ac:graphicFrameMkLst>
        </pc:graphicFrameChg>
      </pc:sldChg>
      <pc:sldChg chg="addSp delSp modSp add">
        <pc:chgData name="Han Huang" userId="9ddf1114-4bee-4044-9a2d-1282884f7d47" providerId="ADAL" clId="{B0D33005-94D9-446F-84C2-23A75A436FE2}" dt="2020-04-17T17:22:03.310" v="550"/>
        <pc:sldMkLst>
          <pc:docMk/>
          <pc:sldMk cId="2558995097" sldId="1121"/>
        </pc:sldMkLst>
        <pc:spChg chg="mod">
          <ac:chgData name="Han Huang" userId="9ddf1114-4bee-4044-9a2d-1282884f7d47" providerId="ADAL" clId="{B0D33005-94D9-446F-84C2-23A75A436FE2}" dt="2020-04-17T05:05:52.047" v="505" actId="20577"/>
          <ac:spMkLst>
            <pc:docMk/>
            <pc:sldMk cId="2558995097" sldId="1121"/>
            <ac:spMk id="4" creationId="{72E9D0E2-E594-423B-B769-6553BD4C5245}"/>
          </ac:spMkLst>
        </pc:spChg>
        <pc:graphicFrameChg chg="del">
          <ac:chgData name="Han Huang" userId="9ddf1114-4bee-4044-9a2d-1282884f7d47" providerId="ADAL" clId="{B0D33005-94D9-446F-84C2-23A75A436FE2}" dt="2020-04-17T05:05:54.102" v="506" actId="478"/>
          <ac:graphicFrameMkLst>
            <pc:docMk/>
            <pc:sldMk cId="2558995097" sldId="1121"/>
            <ac:graphicFrameMk id="5" creationId="{DD02DFB4-65E1-40A2-86E0-7FAA701BCDC0}"/>
          </ac:graphicFrameMkLst>
        </pc:graphicFrameChg>
        <pc:graphicFrameChg chg="add mod modGraphic">
          <ac:chgData name="Han Huang" userId="9ddf1114-4bee-4044-9a2d-1282884f7d47" providerId="ADAL" clId="{B0D33005-94D9-446F-84C2-23A75A436FE2}" dt="2020-04-17T17:22:03.310" v="550"/>
          <ac:graphicFrameMkLst>
            <pc:docMk/>
            <pc:sldMk cId="2558995097" sldId="1121"/>
            <ac:graphicFrameMk id="6" creationId="{B0C86C9B-F1A7-402E-B467-9C5A938C7145}"/>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4/17/2020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17.04.2020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Han Huang</a:t>
            </a:r>
            <a:r>
              <a:rPr lang="de-DE" dirty="0"/>
              <a:t>, Jianle Chen, Wei-Jung Chien, Marta Karczewicz </a:t>
            </a:r>
            <a:endParaRPr lang="en-US" dirty="0"/>
          </a:p>
          <a:p>
            <a:pPr lvl="1"/>
            <a:r>
              <a:rPr lang="en-US" dirty="0"/>
              <a:t> </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971667"/>
            <a:ext cx="7415930" cy="3105978"/>
          </a:xfrm>
        </p:spPr>
        <p:txBody>
          <a:bodyPr/>
          <a:lstStyle/>
          <a:p>
            <a:r>
              <a:rPr lang="en-US" sz="5800" dirty="0"/>
              <a:t>AHG2: On minimum QT size, maximum BT size and maximum TT size</a:t>
            </a:r>
          </a:p>
        </p:txBody>
      </p:sp>
      <p:sp>
        <p:nvSpPr>
          <p:cNvPr id="40" name="Text Placeholder 39">
            <a:extLst>
              <a:ext uri="{FF2B5EF4-FFF2-40B4-BE49-F238E27FC236}">
                <a16:creationId xmlns:a16="http://schemas.microsoft.com/office/drawing/2014/main" id="{21351918-77FB-479C-8F11-8354CFE4DB2E}"/>
              </a:ext>
            </a:extLst>
          </p:cNvPr>
          <p:cNvSpPr>
            <a:spLocks noGrp="1"/>
          </p:cNvSpPr>
          <p:nvPr>
            <p:ph type="body" sz="quarter" idx="11"/>
          </p:nvPr>
        </p:nvSpPr>
        <p:spPr/>
        <p:txBody>
          <a:bodyPr/>
          <a:lstStyle/>
          <a:p>
            <a:r>
              <a:rPr lang="de-DE" dirty="0"/>
              <a:t>Location</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Date</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dirty="0"/>
              <a:t>@qualcomm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2626E-3EE4-41A4-B209-6293D5BC4075}"/>
              </a:ext>
            </a:extLst>
          </p:cNvPr>
          <p:cNvSpPr>
            <a:spLocks noGrp="1"/>
          </p:cNvSpPr>
          <p:nvPr>
            <p:ph type="title"/>
          </p:nvPr>
        </p:nvSpPr>
        <p:spPr/>
        <p:txBody>
          <a:bodyPr/>
          <a:lstStyle/>
          <a:p>
            <a:r>
              <a:rPr lang="en-US" dirty="0"/>
              <a:t>Problem statement </a:t>
            </a:r>
          </a:p>
        </p:txBody>
      </p:sp>
      <p:sp>
        <p:nvSpPr>
          <p:cNvPr id="4" name="Content Placeholder 3">
            <a:extLst>
              <a:ext uri="{FF2B5EF4-FFF2-40B4-BE49-F238E27FC236}">
                <a16:creationId xmlns:a16="http://schemas.microsoft.com/office/drawing/2014/main" id="{55A7CDFF-DB38-4009-8DDE-32851456FEE2}"/>
              </a:ext>
            </a:extLst>
          </p:cNvPr>
          <p:cNvSpPr>
            <a:spLocks noGrp="1"/>
          </p:cNvSpPr>
          <p:nvPr>
            <p:ph sz="quarter" idx="16"/>
          </p:nvPr>
        </p:nvSpPr>
        <p:spPr>
          <a:xfrm>
            <a:off x="495299" y="1255924"/>
            <a:ext cx="11187113" cy="2121763"/>
          </a:xfrm>
        </p:spPr>
        <p:txBody>
          <a:bodyPr/>
          <a:lstStyle/>
          <a:p>
            <a:r>
              <a:rPr lang="en-US" dirty="0"/>
              <a:t>Dual-tree</a:t>
            </a:r>
          </a:p>
          <a:p>
            <a:pPr lvl="1"/>
            <a:r>
              <a:rPr lang="en-CA" dirty="0"/>
              <a:t>Implicit QT split for a block with width/height larger than 64</a:t>
            </a:r>
          </a:p>
          <a:p>
            <a:pPr marL="356616" lvl="2" indent="0">
              <a:buNone/>
            </a:pPr>
            <a:r>
              <a:rPr lang="en-CA" dirty="0">
                <a:sym typeface="Wingdings" panose="05000000000000000000" pitchFamily="2" charset="2"/>
              </a:rPr>
              <a:t></a:t>
            </a:r>
            <a:r>
              <a:rPr lang="en-CA" dirty="0"/>
              <a:t>128 is equivalent to 64 for the </a:t>
            </a:r>
            <a:r>
              <a:rPr lang="en-CA" dirty="0" err="1"/>
              <a:t>minQtSize</a:t>
            </a:r>
            <a:r>
              <a:rPr lang="en-CA" dirty="0"/>
              <a:t>, </a:t>
            </a:r>
            <a:r>
              <a:rPr lang="en-CA" dirty="0" err="1"/>
              <a:t>maxBtSize</a:t>
            </a:r>
            <a:r>
              <a:rPr lang="en-CA" dirty="0"/>
              <a:t> and </a:t>
            </a:r>
            <a:r>
              <a:rPr lang="en-CA" dirty="0" err="1"/>
              <a:t>maxTtSize</a:t>
            </a:r>
            <a:endParaRPr lang="en-CA" dirty="0"/>
          </a:p>
          <a:p>
            <a:r>
              <a:rPr lang="en-CA" dirty="0"/>
              <a:t>VPDU constrain</a:t>
            </a:r>
          </a:p>
          <a:p>
            <a:pPr lvl="1"/>
            <a:r>
              <a:rPr lang="en-CA" dirty="0"/>
              <a:t>TT is not allow for a block with width/height larger than 64</a:t>
            </a:r>
          </a:p>
          <a:p>
            <a:pPr marL="356616" lvl="2" indent="0">
              <a:buNone/>
            </a:pPr>
            <a:r>
              <a:rPr lang="en-CA" dirty="0">
                <a:sym typeface="Wingdings" panose="05000000000000000000" pitchFamily="2" charset="2"/>
              </a:rPr>
              <a:t>128 </a:t>
            </a:r>
            <a:r>
              <a:rPr lang="en-CA" dirty="0"/>
              <a:t>is equivalent to 64</a:t>
            </a:r>
            <a:r>
              <a:rPr lang="en-CA" dirty="0">
                <a:sym typeface="Wingdings" panose="05000000000000000000" pitchFamily="2" charset="2"/>
              </a:rPr>
              <a:t> for the </a:t>
            </a:r>
            <a:r>
              <a:rPr lang="en-CA" dirty="0" err="1">
                <a:sym typeface="Wingdings" panose="05000000000000000000" pitchFamily="2" charset="2"/>
              </a:rPr>
              <a:t>maxTtSize</a:t>
            </a:r>
            <a:endParaRPr lang="en-CA" dirty="0"/>
          </a:p>
        </p:txBody>
      </p:sp>
      <p:sp>
        <p:nvSpPr>
          <p:cNvPr id="11" name="Rectangle 10">
            <a:extLst>
              <a:ext uri="{FF2B5EF4-FFF2-40B4-BE49-F238E27FC236}">
                <a16:creationId xmlns:a16="http://schemas.microsoft.com/office/drawing/2014/main" id="{B550ED51-3632-4641-BA8E-B3C6DA4BDE31}"/>
              </a:ext>
            </a:extLst>
          </p:cNvPr>
          <p:cNvSpPr/>
          <p:nvPr/>
        </p:nvSpPr>
        <p:spPr>
          <a:xfrm>
            <a:off x="404461" y="5183826"/>
            <a:ext cx="5457031" cy="1600438"/>
          </a:xfrm>
          <a:prstGeom prst="rect">
            <a:avLst/>
          </a:prstGeom>
        </p:spPr>
        <p:txBody>
          <a:bodyPr wrap="square">
            <a:spAutoFit/>
          </a:bodyPr>
          <a:lstStyle/>
          <a:p>
            <a:pPr>
              <a:lnSpc>
                <a:spcPct val="100000"/>
              </a:lnSpc>
            </a:pPr>
            <a:r>
              <a:rPr lang="en-US" sz="1400" dirty="0" err="1"/>
              <a:t>minQtSizeIntraLuma</a:t>
            </a:r>
            <a:r>
              <a:rPr lang="en-US" sz="1400" dirty="0"/>
              <a:t>	      : [</a:t>
            </a:r>
            <a:r>
              <a:rPr lang="en-US" sz="1400" dirty="0" err="1"/>
              <a:t>minLumaCbSize</a:t>
            </a:r>
            <a:r>
              <a:rPr lang="en-US" sz="1400" dirty="0"/>
              <a:t>, </a:t>
            </a:r>
            <a:r>
              <a:rPr lang="en-US" sz="1400" dirty="0" err="1"/>
              <a:t>ctuSize</a:t>
            </a:r>
            <a:r>
              <a:rPr lang="en-US" sz="1400" dirty="0"/>
              <a:t>]</a:t>
            </a:r>
          </a:p>
          <a:p>
            <a:pPr>
              <a:lnSpc>
                <a:spcPct val="100000"/>
              </a:lnSpc>
            </a:pPr>
            <a:r>
              <a:rPr lang="en-US" sz="1400" dirty="0" err="1"/>
              <a:t>maxBtSizeIntraLuma</a:t>
            </a:r>
            <a:r>
              <a:rPr lang="en-US" sz="1400" dirty="0"/>
              <a:t>	      : [</a:t>
            </a:r>
            <a:r>
              <a:rPr lang="en-US" sz="1400" dirty="0" err="1"/>
              <a:t>minQtSizeIntraLuma</a:t>
            </a:r>
            <a:r>
              <a:rPr lang="en-US" sz="1400" dirty="0"/>
              <a:t>, </a:t>
            </a:r>
            <a:r>
              <a:rPr lang="en-US" sz="1400" dirty="0" err="1"/>
              <a:t>ctuSize</a:t>
            </a:r>
            <a:r>
              <a:rPr lang="en-US" sz="1400" dirty="0"/>
              <a:t>]</a:t>
            </a:r>
          </a:p>
          <a:p>
            <a:pPr>
              <a:lnSpc>
                <a:spcPct val="100000"/>
              </a:lnSpc>
            </a:pPr>
            <a:r>
              <a:rPr lang="en-US" sz="1400" dirty="0" err="1"/>
              <a:t>maxTtSizeIntraLuma</a:t>
            </a:r>
            <a:r>
              <a:rPr lang="en-US" sz="1400" dirty="0"/>
              <a:t>	      : [</a:t>
            </a:r>
            <a:r>
              <a:rPr lang="en-US" sz="1400" dirty="0" err="1"/>
              <a:t>minQtSizeIntraLuma</a:t>
            </a:r>
            <a:r>
              <a:rPr lang="en-US" sz="1400" dirty="0"/>
              <a:t>, </a:t>
            </a:r>
            <a:r>
              <a:rPr lang="en-US" sz="1400" dirty="0" err="1"/>
              <a:t>ctuSize</a:t>
            </a:r>
            <a:r>
              <a:rPr lang="en-US" sz="1400" dirty="0"/>
              <a:t>]</a:t>
            </a:r>
          </a:p>
          <a:p>
            <a:pPr>
              <a:lnSpc>
                <a:spcPct val="100000"/>
              </a:lnSpc>
            </a:pPr>
            <a:r>
              <a:rPr lang="en-US" sz="1400" dirty="0" err="1"/>
              <a:t>minQtSizeIntraChroma</a:t>
            </a:r>
            <a:r>
              <a:rPr lang="en-US" sz="1400" dirty="0"/>
              <a:t>	      : [</a:t>
            </a:r>
            <a:r>
              <a:rPr lang="en-US" sz="1400" dirty="0" err="1"/>
              <a:t>minLumaCbSize</a:t>
            </a:r>
            <a:r>
              <a:rPr lang="en-US" sz="1400" dirty="0"/>
              <a:t>, </a:t>
            </a:r>
            <a:r>
              <a:rPr lang="en-US" sz="1400" dirty="0" err="1"/>
              <a:t>ctuSize</a:t>
            </a:r>
            <a:r>
              <a:rPr lang="en-US" sz="1400" dirty="0"/>
              <a:t>]</a:t>
            </a:r>
          </a:p>
          <a:p>
            <a:pPr>
              <a:lnSpc>
                <a:spcPct val="100000"/>
              </a:lnSpc>
            </a:pPr>
            <a:r>
              <a:rPr lang="en-US" sz="1400" dirty="0" err="1"/>
              <a:t>maxBtSizeIntraChroma</a:t>
            </a:r>
            <a:r>
              <a:rPr lang="en-US" sz="1400" dirty="0"/>
              <a:t>      : [</a:t>
            </a:r>
            <a:r>
              <a:rPr lang="en-US" sz="1400" dirty="0" err="1"/>
              <a:t>minQtSizeIntraChroma</a:t>
            </a:r>
            <a:r>
              <a:rPr lang="en-US" sz="1400" dirty="0"/>
              <a:t>, </a:t>
            </a:r>
            <a:r>
              <a:rPr lang="en-US" sz="1400" dirty="0" err="1"/>
              <a:t>ctuSize</a:t>
            </a:r>
            <a:r>
              <a:rPr lang="en-US" sz="1400" dirty="0"/>
              <a:t>]</a:t>
            </a:r>
          </a:p>
          <a:p>
            <a:pPr>
              <a:lnSpc>
                <a:spcPct val="100000"/>
              </a:lnSpc>
            </a:pPr>
            <a:r>
              <a:rPr lang="en-US" sz="1400" dirty="0" err="1"/>
              <a:t>maxTtSizeIntraChroma</a:t>
            </a:r>
            <a:r>
              <a:rPr lang="en-US" sz="1400" dirty="0"/>
              <a:t>	      : [</a:t>
            </a:r>
            <a:r>
              <a:rPr lang="en-US" sz="1400" dirty="0" err="1"/>
              <a:t>minQtSizeIntraChoma</a:t>
            </a:r>
            <a:r>
              <a:rPr lang="en-US" sz="1400" dirty="0"/>
              <a:t>, </a:t>
            </a:r>
            <a:r>
              <a:rPr lang="en-US" sz="1400" dirty="0" err="1"/>
              <a:t>ctuSize</a:t>
            </a:r>
            <a:r>
              <a:rPr lang="en-US" sz="1400" dirty="0"/>
              <a:t>]</a:t>
            </a:r>
          </a:p>
          <a:p>
            <a:pPr>
              <a:lnSpc>
                <a:spcPct val="100000"/>
              </a:lnSpc>
            </a:pPr>
            <a:endParaRPr lang="en-US" sz="1400" dirty="0"/>
          </a:p>
        </p:txBody>
      </p:sp>
      <p:sp>
        <p:nvSpPr>
          <p:cNvPr id="12" name="TextBox 11">
            <a:extLst>
              <a:ext uri="{FF2B5EF4-FFF2-40B4-BE49-F238E27FC236}">
                <a16:creationId xmlns:a16="http://schemas.microsoft.com/office/drawing/2014/main" id="{57CA430D-0565-4342-B779-F07A881649F4}"/>
              </a:ext>
            </a:extLst>
          </p:cNvPr>
          <p:cNvSpPr txBox="1"/>
          <p:nvPr/>
        </p:nvSpPr>
        <p:spPr>
          <a:xfrm>
            <a:off x="2295332" y="4904974"/>
            <a:ext cx="912109"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Intra Slice</a:t>
            </a:r>
          </a:p>
        </p:txBody>
      </p:sp>
      <p:sp>
        <p:nvSpPr>
          <p:cNvPr id="13" name="TextBox 12">
            <a:extLst>
              <a:ext uri="{FF2B5EF4-FFF2-40B4-BE49-F238E27FC236}">
                <a16:creationId xmlns:a16="http://schemas.microsoft.com/office/drawing/2014/main" id="{C43EA1BF-A7F5-452B-8544-40D16A7EFFE0}"/>
              </a:ext>
            </a:extLst>
          </p:cNvPr>
          <p:cNvSpPr txBox="1"/>
          <p:nvPr/>
        </p:nvSpPr>
        <p:spPr>
          <a:xfrm>
            <a:off x="7332152" y="4901845"/>
            <a:ext cx="912109"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Inter Slice</a:t>
            </a:r>
          </a:p>
        </p:txBody>
      </p:sp>
      <p:cxnSp>
        <p:nvCxnSpPr>
          <p:cNvPr id="14" name="Straight Connector 13">
            <a:extLst>
              <a:ext uri="{FF2B5EF4-FFF2-40B4-BE49-F238E27FC236}">
                <a16:creationId xmlns:a16="http://schemas.microsoft.com/office/drawing/2014/main" id="{D7F34EA8-ADB8-45E3-BEB5-64819928C45A}"/>
              </a:ext>
            </a:extLst>
          </p:cNvPr>
          <p:cNvCxnSpPr>
            <a:cxnSpLocks/>
          </p:cNvCxnSpPr>
          <p:nvPr/>
        </p:nvCxnSpPr>
        <p:spPr>
          <a:xfrm>
            <a:off x="5622210" y="4952096"/>
            <a:ext cx="0" cy="1905904"/>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113570A-EF4B-418E-9B49-6CE2AA4B5890}"/>
              </a:ext>
            </a:extLst>
          </p:cNvPr>
          <p:cNvSpPr/>
          <p:nvPr/>
        </p:nvSpPr>
        <p:spPr>
          <a:xfrm>
            <a:off x="404461" y="4249659"/>
            <a:ext cx="6096000" cy="523220"/>
          </a:xfrm>
          <a:prstGeom prst="rect">
            <a:avLst/>
          </a:prstGeom>
        </p:spPr>
        <p:txBody>
          <a:bodyPr>
            <a:spAutoFit/>
          </a:bodyPr>
          <a:lstStyle/>
          <a:p>
            <a:pPr>
              <a:lnSpc>
                <a:spcPct val="100000"/>
              </a:lnSpc>
            </a:pPr>
            <a:r>
              <a:rPr lang="en-US" sz="1400" dirty="0" err="1"/>
              <a:t>ctuSize</a:t>
            </a:r>
            <a:r>
              <a:rPr lang="en-US" sz="1400" dirty="0"/>
              <a:t>		:   [32, 128]</a:t>
            </a:r>
          </a:p>
          <a:p>
            <a:pPr>
              <a:lnSpc>
                <a:spcPct val="100000"/>
              </a:lnSpc>
            </a:pPr>
            <a:r>
              <a:rPr lang="en-US" sz="1400" dirty="0" err="1"/>
              <a:t>minLumaCbSize</a:t>
            </a:r>
            <a:r>
              <a:rPr lang="en-US" sz="1400" dirty="0"/>
              <a:t>	:   [4, min(64,ctuSize)]</a:t>
            </a:r>
          </a:p>
        </p:txBody>
      </p:sp>
      <p:sp>
        <p:nvSpPr>
          <p:cNvPr id="17" name="Rectangle 16">
            <a:extLst>
              <a:ext uri="{FF2B5EF4-FFF2-40B4-BE49-F238E27FC236}">
                <a16:creationId xmlns:a16="http://schemas.microsoft.com/office/drawing/2014/main" id="{EF45D72B-710F-4378-93AE-1626E31484A2}"/>
              </a:ext>
            </a:extLst>
          </p:cNvPr>
          <p:cNvSpPr/>
          <p:nvPr/>
        </p:nvSpPr>
        <p:spPr>
          <a:xfrm>
            <a:off x="5959061" y="5363447"/>
            <a:ext cx="5364116" cy="738664"/>
          </a:xfrm>
          <a:prstGeom prst="rect">
            <a:avLst/>
          </a:prstGeom>
        </p:spPr>
        <p:txBody>
          <a:bodyPr wrap="square">
            <a:spAutoFit/>
          </a:bodyPr>
          <a:lstStyle/>
          <a:p>
            <a:r>
              <a:rPr lang="en-US" sz="1400" dirty="0" err="1"/>
              <a:t>minQtSizeInter</a:t>
            </a:r>
            <a:r>
              <a:rPr lang="en-US" sz="1400" dirty="0"/>
              <a:t>	:  [</a:t>
            </a:r>
            <a:r>
              <a:rPr lang="en-US" sz="1400" dirty="0" err="1"/>
              <a:t>minLumaCbSize</a:t>
            </a:r>
            <a:r>
              <a:rPr lang="en-US" sz="1400" dirty="0"/>
              <a:t>, </a:t>
            </a:r>
            <a:r>
              <a:rPr lang="en-US" sz="1400" dirty="0" err="1"/>
              <a:t>ctuSize</a:t>
            </a:r>
            <a:r>
              <a:rPr lang="en-US" sz="1400" dirty="0"/>
              <a:t>]</a:t>
            </a:r>
          </a:p>
          <a:p>
            <a:pPr>
              <a:lnSpc>
                <a:spcPct val="100000"/>
              </a:lnSpc>
            </a:pPr>
            <a:r>
              <a:rPr lang="en-US" sz="1400" dirty="0" err="1"/>
              <a:t>maxBtSizeInter</a:t>
            </a:r>
            <a:r>
              <a:rPr lang="en-US" sz="1400" dirty="0"/>
              <a:t>	:  [</a:t>
            </a:r>
            <a:r>
              <a:rPr lang="en-US" sz="1400" dirty="0" err="1"/>
              <a:t>minQtSizeInter</a:t>
            </a:r>
            <a:r>
              <a:rPr lang="en-US" sz="1400" dirty="0"/>
              <a:t>, </a:t>
            </a:r>
            <a:r>
              <a:rPr lang="en-US" sz="1400" dirty="0" err="1"/>
              <a:t>ctuSize</a:t>
            </a:r>
            <a:r>
              <a:rPr lang="en-US" sz="1400" dirty="0"/>
              <a:t>]</a:t>
            </a:r>
          </a:p>
          <a:p>
            <a:pPr>
              <a:lnSpc>
                <a:spcPct val="100000"/>
              </a:lnSpc>
            </a:pPr>
            <a:r>
              <a:rPr lang="en-US" sz="1400" dirty="0" err="1"/>
              <a:t>maxTtSizeInter</a:t>
            </a:r>
            <a:r>
              <a:rPr lang="en-US" sz="1400" dirty="0"/>
              <a:t>	:  [</a:t>
            </a:r>
            <a:r>
              <a:rPr lang="en-US" sz="1400" dirty="0" err="1"/>
              <a:t>minQtSizeInter</a:t>
            </a:r>
            <a:r>
              <a:rPr lang="en-US" sz="1400" dirty="0"/>
              <a:t>, </a:t>
            </a:r>
            <a:r>
              <a:rPr lang="en-US" sz="1400" dirty="0" err="1"/>
              <a:t>ctuSize</a:t>
            </a:r>
            <a:r>
              <a:rPr lang="en-US" sz="1400" dirty="0"/>
              <a:t>]</a:t>
            </a:r>
          </a:p>
        </p:txBody>
      </p:sp>
      <p:sp>
        <p:nvSpPr>
          <p:cNvPr id="18" name="Rectangle 17">
            <a:extLst>
              <a:ext uri="{FF2B5EF4-FFF2-40B4-BE49-F238E27FC236}">
                <a16:creationId xmlns:a16="http://schemas.microsoft.com/office/drawing/2014/main" id="{354F0E98-38AD-4715-9F10-6290F252483B}"/>
              </a:ext>
            </a:extLst>
          </p:cNvPr>
          <p:cNvSpPr/>
          <p:nvPr/>
        </p:nvSpPr>
        <p:spPr>
          <a:xfrm>
            <a:off x="509588" y="3629007"/>
            <a:ext cx="3667992" cy="369332"/>
          </a:xfrm>
          <a:prstGeom prst="rect">
            <a:avLst/>
          </a:prstGeom>
        </p:spPr>
        <p:txBody>
          <a:bodyPr wrap="none">
            <a:spAutoFit/>
          </a:bodyPr>
          <a:lstStyle/>
          <a:p>
            <a:r>
              <a:rPr lang="en-CA" dirty="0"/>
              <a:t>Range of partitioning related sizes</a:t>
            </a:r>
            <a:endParaRPr lang="en-US" dirty="0"/>
          </a:p>
        </p:txBody>
      </p:sp>
    </p:spTree>
    <p:extLst>
      <p:ext uri="{BB962C8B-B14F-4D97-AF65-F5344CB8AC3E}">
        <p14:creationId xmlns:p14="http://schemas.microsoft.com/office/powerpoint/2010/main" val="278550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3CB20DA-C504-4F6C-910E-46DD2EB64CE7}"/>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966C7B9C-4AF2-4018-8077-EADE3C025741}"/>
              </a:ext>
            </a:extLst>
          </p:cNvPr>
          <p:cNvSpPr>
            <a:spLocks noGrp="1"/>
          </p:cNvSpPr>
          <p:nvPr>
            <p:ph type="title"/>
          </p:nvPr>
        </p:nvSpPr>
        <p:spPr/>
        <p:txBody>
          <a:bodyPr/>
          <a:lstStyle/>
          <a:p>
            <a:r>
              <a:rPr lang="en-US" dirty="0"/>
              <a:t>Solution</a:t>
            </a:r>
          </a:p>
        </p:txBody>
      </p:sp>
      <p:sp>
        <p:nvSpPr>
          <p:cNvPr id="4" name="Content Placeholder 3">
            <a:extLst>
              <a:ext uri="{FF2B5EF4-FFF2-40B4-BE49-F238E27FC236}">
                <a16:creationId xmlns:a16="http://schemas.microsoft.com/office/drawing/2014/main" id="{9C91FD10-479B-42FB-AE3B-8873FE045936}"/>
              </a:ext>
            </a:extLst>
          </p:cNvPr>
          <p:cNvSpPr>
            <a:spLocks noGrp="1"/>
          </p:cNvSpPr>
          <p:nvPr>
            <p:ph sz="quarter" idx="16"/>
          </p:nvPr>
        </p:nvSpPr>
        <p:spPr>
          <a:xfrm>
            <a:off x="495299" y="1719072"/>
            <a:ext cx="11187113" cy="4681727"/>
          </a:xfrm>
        </p:spPr>
        <p:txBody>
          <a:bodyPr/>
          <a:lstStyle/>
          <a:p>
            <a:r>
              <a:rPr lang="en-CA" dirty="0"/>
              <a:t>Set the upper limit of </a:t>
            </a:r>
            <a:r>
              <a:rPr lang="en-CA" dirty="0" err="1"/>
              <a:t>minQtSize</a:t>
            </a:r>
            <a:r>
              <a:rPr lang="en-CA" dirty="0"/>
              <a:t> and </a:t>
            </a:r>
            <a:r>
              <a:rPr lang="en-CA" dirty="0" err="1"/>
              <a:t>maxTtSize</a:t>
            </a:r>
            <a:r>
              <a:rPr lang="en-CA" dirty="0"/>
              <a:t> to 64</a:t>
            </a:r>
          </a:p>
          <a:p>
            <a:r>
              <a:rPr lang="en-CA" dirty="0"/>
              <a:t>Set the upper limit of </a:t>
            </a:r>
            <a:r>
              <a:rPr lang="en-CA" dirty="0" err="1"/>
              <a:t>maxBtSize</a:t>
            </a:r>
            <a:r>
              <a:rPr lang="en-CA" dirty="0"/>
              <a:t> to 64 in dual-tree</a:t>
            </a:r>
            <a:endParaRPr lang="en-US" dirty="0"/>
          </a:p>
        </p:txBody>
      </p:sp>
    </p:spTree>
    <p:extLst>
      <p:ext uri="{BB962C8B-B14F-4D97-AF65-F5344CB8AC3E}">
        <p14:creationId xmlns:p14="http://schemas.microsoft.com/office/powerpoint/2010/main" val="1312072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8A9D6AF-5972-4C78-A723-C3927FB30850}"/>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A7CE71CB-0441-4B94-A71E-89A0D65C207D}"/>
              </a:ext>
            </a:extLst>
          </p:cNvPr>
          <p:cNvSpPr>
            <a:spLocks noGrp="1"/>
          </p:cNvSpPr>
          <p:nvPr>
            <p:ph type="title"/>
          </p:nvPr>
        </p:nvSpPr>
        <p:spPr>
          <a:xfrm>
            <a:off x="495300" y="549415"/>
            <a:ext cx="11187112" cy="455189"/>
          </a:xfrm>
        </p:spPr>
        <p:txBody>
          <a:bodyPr/>
          <a:lstStyle/>
          <a:p>
            <a:r>
              <a:rPr lang="en-US" dirty="0"/>
              <a:t>Test results</a:t>
            </a:r>
          </a:p>
        </p:txBody>
      </p:sp>
      <p:sp>
        <p:nvSpPr>
          <p:cNvPr id="4" name="Rectangle 3">
            <a:extLst>
              <a:ext uri="{FF2B5EF4-FFF2-40B4-BE49-F238E27FC236}">
                <a16:creationId xmlns:a16="http://schemas.microsoft.com/office/drawing/2014/main" id="{72E9D0E2-E594-423B-B769-6553BD4C5245}"/>
              </a:ext>
            </a:extLst>
          </p:cNvPr>
          <p:cNvSpPr/>
          <p:nvPr/>
        </p:nvSpPr>
        <p:spPr>
          <a:xfrm>
            <a:off x="344179" y="1982514"/>
            <a:ext cx="4096284" cy="2585323"/>
          </a:xfrm>
          <a:prstGeom prst="rect">
            <a:avLst/>
          </a:prstGeom>
        </p:spPr>
        <p:txBody>
          <a:bodyPr wrap="square">
            <a:spAutoFit/>
          </a:bodyPr>
          <a:lstStyle/>
          <a:p>
            <a:r>
              <a:rPr lang="en-US" dirty="0" err="1"/>
              <a:t>MinQTChromaISlice</a:t>
            </a:r>
            <a:r>
              <a:rPr lang="en-US" dirty="0"/>
              <a:t>          : 64</a:t>
            </a:r>
          </a:p>
          <a:p>
            <a:r>
              <a:rPr lang="en-US" dirty="0" err="1"/>
              <a:t>MinQTLumaISlice</a:t>
            </a:r>
            <a:r>
              <a:rPr lang="en-US" dirty="0"/>
              <a:t>              : 128</a:t>
            </a:r>
          </a:p>
          <a:p>
            <a:r>
              <a:rPr lang="en-US" dirty="0" err="1"/>
              <a:t>MinQTNonISlice</a:t>
            </a:r>
            <a:r>
              <a:rPr lang="en-US" dirty="0"/>
              <a:t>                : 128</a:t>
            </a:r>
          </a:p>
          <a:p>
            <a:r>
              <a:rPr lang="en-US" dirty="0" err="1"/>
              <a:t>MaxBTLumaISlice</a:t>
            </a:r>
            <a:r>
              <a:rPr lang="en-US" dirty="0"/>
              <a:t>             : 128</a:t>
            </a:r>
          </a:p>
          <a:p>
            <a:r>
              <a:rPr lang="en-US" dirty="0" err="1"/>
              <a:t>MaxBTChromaISlice</a:t>
            </a:r>
            <a:r>
              <a:rPr lang="en-US" dirty="0"/>
              <a:t>         : 128</a:t>
            </a:r>
          </a:p>
          <a:p>
            <a:r>
              <a:rPr lang="en-US" dirty="0" err="1"/>
              <a:t>MaxBTNonISlice</a:t>
            </a:r>
            <a:r>
              <a:rPr lang="en-US" dirty="0"/>
              <a:t>               : 128</a:t>
            </a:r>
          </a:p>
          <a:p>
            <a:r>
              <a:rPr lang="en-US" dirty="0" err="1"/>
              <a:t>MaxTTLumaISlice</a:t>
            </a:r>
            <a:r>
              <a:rPr lang="en-US" dirty="0"/>
              <a:t>             : 128</a:t>
            </a:r>
          </a:p>
          <a:p>
            <a:r>
              <a:rPr lang="en-US" dirty="0" err="1"/>
              <a:t>MaxTTChromaISlice</a:t>
            </a:r>
            <a:r>
              <a:rPr lang="en-US" dirty="0"/>
              <a:t>         : 128</a:t>
            </a:r>
          </a:p>
          <a:p>
            <a:r>
              <a:rPr lang="en-US" dirty="0" err="1"/>
              <a:t>MaxTTNonISlice</a:t>
            </a:r>
            <a:r>
              <a:rPr lang="en-US" dirty="0"/>
              <a:t>                : 128</a:t>
            </a:r>
          </a:p>
        </p:txBody>
      </p:sp>
      <p:graphicFrame>
        <p:nvGraphicFramePr>
          <p:cNvPr id="5" name="Table 4">
            <a:extLst>
              <a:ext uri="{FF2B5EF4-FFF2-40B4-BE49-F238E27FC236}">
                <a16:creationId xmlns:a16="http://schemas.microsoft.com/office/drawing/2014/main" id="{DD02DFB4-65E1-40A2-86E0-7FAA701BCDC0}"/>
              </a:ext>
            </a:extLst>
          </p:cNvPr>
          <p:cNvGraphicFramePr>
            <a:graphicFrameLocks noGrp="1"/>
          </p:cNvGraphicFramePr>
          <p:nvPr>
            <p:extLst>
              <p:ext uri="{D42A27DB-BD31-4B8C-83A1-F6EECF244321}">
                <p14:modId xmlns:p14="http://schemas.microsoft.com/office/powerpoint/2010/main" val="335930389"/>
              </p:ext>
            </p:extLst>
          </p:nvPr>
        </p:nvGraphicFramePr>
        <p:xfrm>
          <a:off x="4440463" y="1223606"/>
          <a:ext cx="3925871" cy="5084980"/>
        </p:xfrm>
        <a:graphic>
          <a:graphicData uri="http://schemas.openxmlformats.org/drawingml/2006/table">
            <a:tbl>
              <a:tblPr/>
              <a:tblGrid>
                <a:gridCol w="801797">
                  <a:extLst>
                    <a:ext uri="{9D8B030D-6E8A-4147-A177-3AD203B41FA5}">
                      <a16:colId xmlns:a16="http://schemas.microsoft.com/office/drawing/2014/main" val="3430253167"/>
                    </a:ext>
                  </a:extLst>
                </a:gridCol>
                <a:gridCol w="520679">
                  <a:extLst>
                    <a:ext uri="{9D8B030D-6E8A-4147-A177-3AD203B41FA5}">
                      <a16:colId xmlns:a16="http://schemas.microsoft.com/office/drawing/2014/main" val="1224771462"/>
                    </a:ext>
                  </a:extLst>
                </a:gridCol>
                <a:gridCol w="520679">
                  <a:extLst>
                    <a:ext uri="{9D8B030D-6E8A-4147-A177-3AD203B41FA5}">
                      <a16:colId xmlns:a16="http://schemas.microsoft.com/office/drawing/2014/main" val="788445651"/>
                    </a:ext>
                  </a:extLst>
                </a:gridCol>
                <a:gridCol w="520679">
                  <a:extLst>
                    <a:ext uri="{9D8B030D-6E8A-4147-A177-3AD203B41FA5}">
                      <a16:colId xmlns:a16="http://schemas.microsoft.com/office/drawing/2014/main" val="3460252508"/>
                    </a:ext>
                  </a:extLst>
                </a:gridCol>
                <a:gridCol w="520679">
                  <a:extLst>
                    <a:ext uri="{9D8B030D-6E8A-4147-A177-3AD203B41FA5}">
                      <a16:colId xmlns:a16="http://schemas.microsoft.com/office/drawing/2014/main" val="3326324847"/>
                    </a:ext>
                  </a:extLst>
                </a:gridCol>
                <a:gridCol w="520679">
                  <a:extLst>
                    <a:ext uri="{9D8B030D-6E8A-4147-A177-3AD203B41FA5}">
                      <a16:colId xmlns:a16="http://schemas.microsoft.com/office/drawing/2014/main" val="3562755261"/>
                    </a:ext>
                  </a:extLst>
                </a:gridCol>
                <a:gridCol w="520679">
                  <a:extLst>
                    <a:ext uri="{9D8B030D-6E8A-4147-A177-3AD203B41FA5}">
                      <a16:colId xmlns:a16="http://schemas.microsoft.com/office/drawing/2014/main" val="1519791555"/>
                    </a:ext>
                  </a:extLst>
                </a:gridCol>
              </a:tblGrid>
              <a:tr h="23368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All Intra Main10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Calibri" panose="020F0502020204030204" pitchFamily="34" charset="0"/>
                      </a:endParaRP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543112"/>
                  </a:ext>
                </a:extLst>
              </a:tr>
              <a:tr h="23368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dirty="0">
                          <a:solidFill>
                            <a:srgbClr val="000000"/>
                          </a:solidFill>
                          <a:effectLst/>
                          <a:latin typeface="Arial" panose="020B0604020202020204" pitchFamily="34" charset="0"/>
                        </a:rPr>
                        <a:t>Over VTM-8.0</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7965813"/>
                  </a:ext>
                </a:extLst>
              </a:tr>
              <a:tr h="12309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6664679"/>
                  </a:ext>
                </a:extLst>
              </a:tr>
              <a:tr h="123092">
                <a:tc>
                  <a:txBody>
                    <a:bodyPr/>
                    <a:lstStyle/>
                    <a:p>
                      <a:pPr algn="ctr" fontAlgn="ctr"/>
                      <a:r>
                        <a:rPr lang="en-US" sz="700" b="0" i="0" u="none" strike="noStrike">
                          <a:solidFill>
                            <a:srgbClr val="000000"/>
                          </a:solidFill>
                          <a:effectLst/>
                          <a:latin typeface="Arial" panose="020B0604020202020204" pitchFamily="34" charset="0"/>
                        </a:rPr>
                        <a:t>Class A1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6.04%</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30.20%</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32.89%</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80%</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78%</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11.85%</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extLst>
                  <a:ext uri="{0D108BD9-81ED-4DB2-BD59-A6C34878D82A}">
                    <a16:rowId xmlns:a16="http://schemas.microsoft.com/office/drawing/2014/main" val="3418515228"/>
                  </a:ext>
                </a:extLst>
              </a:tr>
              <a:tr h="123092">
                <a:tc>
                  <a:txBody>
                    <a:bodyPr/>
                    <a:lstStyle/>
                    <a:p>
                      <a:pPr algn="ctr" fontAlgn="ctr"/>
                      <a:r>
                        <a:rPr lang="en-US" sz="700" b="0" i="0" u="none" strike="noStrike">
                          <a:solidFill>
                            <a:srgbClr val="000000"/>
                          </a:solidFill>
                          <a:effectLst/>
                          <a:latin typeface="Arial" panose="020B0604020202020204" pitchFamily="34" charset="0"/>
                        </a:rPr>
                        <a:t>Class A2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3.93%</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14.91%</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10.05%</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55%</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82%</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5.51%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3202127624"/>
                  </a:ext>
                </a:extLst>
              </a:tr>
              <a:tr h="123092">
                <a:tc>
                  <a:txBody>
                    <a:bodyPr/>
                    <a:lstStyle/>
                    <a:p>
                      <a:pPr algn="ctr" fontAlgn="ctr"/>
                      <a:r>
                        <a:rPr lang="en-US" sz="700" b="0" i="0" u="none" strike="noStrike">
                          <a:solidFill>
                            <a:srgbClr val="000000"/>
                          </a:solidFill>
                          <a:effectLst/>
                          <a:latin typeface="Arial" panose="020B0604020202020204" pitchFamily="34" charset="0"/>
                        </a:rPr>
                        <a:t>Class B</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5.92%</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14.12%</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16.64%</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56%</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73%</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7.73%</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164268644"/>
                  </a:ext>
                </a:extLst>
              </a:tr>
              <a:tr h="123092">
                <a:tc>
                  <a:txBody>
                    <a:bodyPr/>
                    <a:lstStyle/>
                    <a:p>
                      <a:pPr algn="ctr" fontAlgn="ctr"/>
                      <a:r>
                        <a:rPr lang="en-US" sz="700" b="0" i="0" u="none" strike="noStrike">
                          <a:solidFill>
                            <a:srgbClr val="000000"/>
                          </a:solidFill>
                          <a:effectLst/>
                          <a:latin typeface="Arial" panose="020B0604020202020204" pitchFamily="34" charset="0"/>
                        </a:rPr>
                        <a:t>Class C</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13.23%</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23.83%</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25.82%</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45%</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68%</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15.45%</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2848886989"/>
                  </a:ext>
                </a:extLst>
              </a:tr>
              <a:tr h="123092">
                <a:tc>
                  <a:txBody>
                    <a:bodyPr/>
                    <a:lstStyle/>
                    <a:p>
                      <a:pPr algn="ctr" fontAlgn="ctr"/>
                      <a:r>
                        <a:rPr lang="en-US" sz="700" b="0" i="0" u="none" strike="noStrike">
                          <a:solidFill>
                            <a:srgbClr val="000000"/>
                          </a:solidFill>
                          <a:effectLst/>
                          <a:latin typeface="Arial" panose="020B0604020202020204" pitchFamily="34" charset="0"/>
                        </a:rPr>
                        <a:t>Class E</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8.98%</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7.52%</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8.38%</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54%</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78%</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8.75%</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1410274096"/>
                  </a:ext>
                </a:extLst>
              </a:tr>
              <a:tr h="123092">
                <a:tc>
                  <a:txBody>
                    <a:bodyPr/>
                    <a:lstStyle/>
                    <a:p>
                      <a:pPr algn="ctr" fontAlgn="ctr"/>
                      <a:r>
                        <a:rPr lang="en-US" sz="700" b="1" i="0" u="none" strike="noStrike">
                          <a:solidFill>
                            <a:srgbClr val="000000"/>
                          </a:solidFill>
                          <a:effectLst/>
                          <a:latin typeface="Arial" panose="020B0604020202020204" pitchFamily="34" charset="0"/>
                        </a:rPr>
                        <a:t>Overall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7.74%</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17.99%</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18.91%</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56%</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75%</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9.93%</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3796362214"/>
                  </a:ext>
                </a:extLst>
              </a:tr>
              <a:tr h="123092">
                <a:tc>
                  <a:txBody>
                    <a:bodyPr/>
                    <a:lstStyle/>
                    <a:p>
                      <a:pPr algn="ctr" fontAlgn="ctr"/>
                      <a:r>
                        <a:rPr lang="en-US" sz="700" b="0" i="0" u="none" strike="noStrike">
                          <a:solidFill>
                            <a:srgbClr val="000000"/>
                          </a:solidFill>
                          <a:effectLst/>
                          <a:latin typeface="Arial" panose="020B0604020202020204" pitchFamily="34" charset="0"/>
                        </a:rPr>
                        <a:t>Class D</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12.34%</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21.20%</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22.26%</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44%</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66%</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14.04%</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extLst>
                  <a:ext uri="{0D108BD9-81ED-4DB2-BD59-A6C34878D82A}">
                    <a16:rowId xmlns:a16="http://schemas.microsoft.com/office/drawing/2014/main" val="753755658"/>
                  </a:ext>
                </a:extLst>
              </a:tr>
              <a:tr h="123092">
                <a:tc>
                  <a:txBody>
                    <a:bodyPr/>
                    <a:lstStyle/>
                    <a:p>
                      <a:pPr algn="ctr" fontAlgn="ctr"/>
                      <a:r>
                        <a:rPr lang="en-US" sz="700" b="0" i="0" u="none" strike="noStrike">
                          <a:solidFill>
                            <a:srgbClr val="000000"/>
                          </a:solidFill>
                          <a:effectLst/>
                          <a:latin typeface="Arial" panose="020B0604020202020204" pitchFamily="34" charset="0"/>
                        </a:rPr>
                        <a:t>Class F</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25.63%</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34.10%</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39.98%</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35%</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70%</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27.98%</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4154839517"/>
                  </a:ext>
                </a:extLst>
              </a:tr>
              <a:tr h="12309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97206836"/>
                  </a:ext>
                </a:extLst>
              </a:tr>
              <a:tr h="34690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Random access Main10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Calibri" panose="020F0502020204030204" pitchFamily="34" charset="0"/>
                      </a:endParaRP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4009688"/>
                  </a:ext>
                </a:extLst>
              </a:tr>
              <a:tr h="23368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Over VTM-8.0</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32987858"/>
                  </a:ext>
                </a:extLst>
              </a:tr>
              <a:tr h="12309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2555426"/>
                  </a:ext>
                </a:extLst>
              </a:tr>
              <a:tr h="123092">
                <a:tc>
                  <a:txBody>
                    <a:bodyPr/>
                    <a:lstStyle/>
                    <a:p>
                      <a:pPr algn="ctr" fontAlgn="ctr"/>
                      <a:r>
                        <a:rPr lang="en-US" sz="700" b="0" i="0" u="none" strike="noStrike">
                          <a:solidFill>
                            <a:srgbClr val="000000"/>
                          </a:solidFill>
                          <a:effectLst/>
                          <a:latin typeface="Arial" panose="020B0604020202020204" pitchFamily="34" charset="0"/>
                        </a:rPr>
                        <a:t>Class A1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14.84%</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21.05%</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24.63%</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26%</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83%</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17.15%</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extLst>
                  <a:ext uri="{0D108BD9-81ED-4DB2-BD59-A6C34878D82A}">
                    <a16:rowId xmlns:a16="http://schemas.microsoft.com/office/drawing/2014/main" val="1913465505"/>
                  </a:ext>
                </a:extLst>
              </a:tr>
              <a:tr h="123092">
                <a:tc>
                  <a:txBody>
                    <a:bodyPr/>
                    <a:lstStyle/>
                    <a:p>
                      <a:pPr algn="ctr" fontAlgn="ctr"/>
                      <a:r>
                        <a:rPr lang="en-US" sz="700" b="0" i="0" u="none" strike="noStrike">
                          <a:solidFill>
                            <a:srgbClr val="000000"/>
                          </a:solidFill>
                          <a:effectLst/>
                          <a:latin typeface="Arial" panose="020B0604020202020204" pitchFamily="34" charset="0"/>
                        </a:rPr>
                        <a:t>Class A2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23.72%</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32.21%</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27.40%</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25%</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88%</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24.79%</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2906771450"/>
                  </a:ext>
                </a:extLst>
              </a:tr>
              <a:tr h="123092">
                <a:tc>
                  <a:txBody>
                    <a:bodyPr/>
                    <a:lstStyle/>
                    <a:p>
                      <a:pPr algn="ctr" fontAlgn="ctr"/>
                      <a:r>
                        <a:rPr lang="en-US" sz="700" b="0" i="0" u="none" strike="noStrike">
                          <a:solidFill>
                            <a:srgbClr val="000000"/>
                          </a:solidFill>
                          <a:effectLst/>
                          <a:latin typeface="Arial" panose="020B0604020202020204" pitchFamily="34" charset="0"/>
                        </a:rPr>
                        <a:t>Class B</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29.81%</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31.52%</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32.73%</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26%</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82%</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30.29%</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2626338402"/>
                  </a:ext>
                </a:extLst>
              </a:tr>
              <a:tr h="123092">
                <a:tc>
                  <a:txBody>
                    <a:bodyPr/>
                    <a:lstStyle/>
                    <a:p>
                      <a:pPr algn="ctr" fontAlgn="ctr"/>
                      <a:r>
                        <a:rPr lang="en-US" sz="700" b="0" i="0" u="none" strike="noStrike">
                          <a:solidFill>
                            <a:srgbClr val="000000"/>
                          </a:solidFill>
                          <a:effectLst/>
                          <a:latin typeface="Arial" panose="020B0604020202020204" pitchFamily="34" charset="0"/>
                        </a:rPr>
                        <a:t>Class C</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62.52%</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54.00%</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61.77%</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33%</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85%</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61.70%</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1336394693"/>
                  </a:ext>
                </a:extLst>
              </a:tr>
              <a:tr h="123092">
                <a:tc>
                  <a:txBody>
                    <a:bodyPr/>
                    <a:lstStyle/>
                    <a:p>
                      <a:pPr algn="ctr" fontAlgn="ctr"/>
                      <a:r>
                        <a:rPr lang="en-US" sz="700" b="0" i="0" u="none" strike="noStrike">
                          <a:solidFill>
                            <a:srgbClr val="000000"/>
                          </a:solidFill>
                          <a:effectLst/>
                          <a:latin typeface="Arial" panose="020B0604020202020204" pitchFamily="34" charset="0"/>
                        </a:rPr>
                        <a:t>Class E</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2862991"/>
                  </a:ext>
                </a:extLst>
              </a:tr>
              <a:tr h="123092">
                <a:tc>
                  <a:txBody>
                    <a:bodyPr/>
                    <a:lstStyle/>
                    <a:p>
                      <a:pPr algn="ctr" fontAlgn="ctr"/>
                      <a:r>
                        <a:rPr lang="en-US" sz="700" b="1" i="0" u="none" strike="noStrike">
                          <a:solidFill>
                            <a:srgbClr val="000000"/>
                          </a:solidFill>
                          <a:effectLst/>
                          <a:latin typeface="Arial" panose="020B0604020202020204" pitchFamily="34" charset="0"/>
                        </a:rPr>
                        <a:t>Overall</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34.32%</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35.56%</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37.79%</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27%</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84%</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34.94%</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2239522511"/>
                  </a:ext>
                </a:extLst>
              </a:tr>
              <a:tr h="123092">
                <a:tc>
                  <a:txBody>
                    <a:bodyPr/>
                    <a:lstStyle/>
                    <a:p>
                      <a:pPr algn="ctr" fontAlgn="ctr"/>
                      <a:r>
                        <a:rPr lang="en-US" sz="700" b="0" i="0" u="none" strike="noStrike">
                          <a:solidFill>
                            <a:srgbClr val="000000"/>
                          </a:solidFill>
                          <a:effectLst/>
                          <a:latin typeface="Arial" panose="020B0604020202020204" pitchFamily="34" charset="0"/>
                        </a:rPr>
                        <a:t>Class D</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53.11%</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50.54%</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52.56%</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44%</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89%</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52.79%</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extLst>
                  <a:ext uri="{0D108BD9-81ED-4DB2-BD59-A6C34878D82A}">
                    <a16:rowId xmlns:a16="http://schemas.microsoft.com/office/drawing/2014/main" val="4005764485"/>
                  </a:ext>
                </a:extLst>
              </a:tr>
              <a:tr h="123092">
                <a:tc>
                  <a:txBody>
                    <a:bodyPr/>
                    <a:lstStyle/>
                    <a:p>
                      <a:pPr algn="ctr" fontAlgn="ctr"/>
                      <a:r>
                        <a:rPr lang="en-US" sz="700" b="0" i="0" u="none" strike="noStrike">
                          <a:solidFill>
                            <a:srgbClr val="000000"/>
                          </a:solidFill>
                          <a:effectLst/>
                          <a:latin typeface="Arial" panose="020B0604020202020204" pitchFamily="34" charset="0"/>
                        </a:rPr>
                        <a:t>Class F</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56.60%</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54.26%</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59.36%</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31%</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92%</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56.65%</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235140780"/>
                  </a:ext>
                </a:extLst>
              </a:tr>
              <a:tr h="12309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67551099"/>
                  </a:ext>
                </a:extLst>
              </a:tr>
              <a:tr h="23368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Low delay B Main10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Calibri" panose="020F0502020204030204" pitchFamily="34" charset="0"/>
                      </a:endParaRP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542006"/>
                  </a:ext>
                </a:extLst>
              </a:tr>
              <a:tr h="23368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Over VTM-8.0</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85409548"/>
                  </a:ext>
                </a:extLst>
              </a:tr>
              <a:tr h="123092">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910668"/>
                  </a:ext>
                </a:extLst>
              </a:tr>
              <a:tr h="123092">
                <a:tc>
                  <a:txBody>
                    <a:bodyPr/>
                    <a:lstStyle/>
                    <a:p>
                      <a:pPr algn="ctr" fontAlgn="ctr"/>
                      <a:r>
                        <a:rPr lang="en-US" sz="700" b="0" i="0" u="none" strike="noStrike">
                          <a:solidFill>
                            <a:srgbClr val="000000"/>
                          </a:solidFill>
                          <a:effectLst/>
                          <a:latin typeface="Arial" panose="020B0604020202020204" pitchFamily="34" charset="0"/>
                        </a:rPr>
                        <a:t>Class A1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23499413"/>
                  </a:ext>
                </a:extLst>
              </a:tr>
              <a:tr h="123092">
                <a:tc>
                  <a:txBody>
                    <a:bodyPr/>
                    <a:lstStyle/>
                    <a:p>
                      <a:pPr algn="ctr" fontAlgn="ctr"/>
                      <a:r>
                        <a:rPr lang="en-US" sz="700" b="0" i="0" u="none" strike="noStrike">
                          <a:solidFill>
                            <a:srgbClr val="000000"/>
                          </a:solidFill>
                          <a:effectLst/>
                          <a:latin typeface="Arial" panose="020B0604020202020204" pitchFamily="34" charset="0"/>
                        </a:rPr>
                        <a:t>Class A2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2911418"/>
                  </a:ext>
                </a:extLst>
              </a:tr>
              <a:tr h="123092">
                <a:tc>
                  <a:txBody>
                    <a:bodyPr/>
                    <a:lstStyle/>
                    <a:p>
                      <a:pPr algn="ctr" fontAlgn="ctr"/>
                      <a:r>
                        <a:rPr lang="en-US" sz="700" b="0" i="0" u="none" strike="noStrike">
                          <a:solidFill>
                            <a:srgbClr val="000000"/>
                          </a:solidFill>
                          <a:effectLst/>
                          <a:latin typeface="Arial" panose="020B0604020202020204" pitchFamily="34" charset="0"/>
                        </a:rPr>
                        <a:t>Class B</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29.54%</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24.06%</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24.41%</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24%</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74%</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28.76%</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627830067"/>
                  </a:ext>
                </a:extLst>
              </a:tr>
              <a:tr h="123092">
                <a:tc>
                  <a:txBody>
                    <a:bodyPr/>
                    <a:lstStyle/>
                    <a:p>
                      <a:pPr algn="ctr" fontAlgn="ctr"/>
                      <a:r>
                        <a:rPr lang="en-US" sz="700" b="0" i="0" u="none" strike="noStrike">
                          <a:solidFill>
                            <a:srgbClr val="000000"/>
                          </a:solidFill>
                          <a:effectLst/>
                          <a:latin typeface="Arial" panose="020B0604020202020204" pitchFamily="34" charset="0"/>
                        </a:rPr>
                        <a:t>Class C</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70.26%</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45.04%</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50.74%</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34%</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84%</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66.21%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2204545291"/>
                  </a:ext>
                </a:extLst>
              </a:tr>
              <a:tr h="123092">
                <a:tc>
                  <a:txBody>
                    <a:bodyPr/>
                    <a:lstStyle/>
                    <a:p>
                      <a:pPr algn="ctr" fontAlgn="ctr"/>
                      <a:r>
                        <a:rPr lang="en-US" sz="700" b="0" i="0" u="none" strike="noStrike">
                          <a:solidFill>
                            <a:srgbClr val="000000"/>
                          </a:solidFill>
                          <a:effectLst/>
                          <a:latin typeface="Arial" panose="020B0604020202020204" pitchFamily="34" charset="0"/>
                        </a:rPr>
                        <a:t>Class E</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30.19%</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22.93%</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24.56%</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37%</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107%</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28.80%</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836197023"/>
                  </a:ext>
                </a:extLst>
              </a:tr>
              <a:tr h="123092">
                <a:tc>
                  <a:txBody>
                    <a:bodyPr/>
                    <a:lstStyle/>
                    <a:p>
                      <a:pPr algn="ctr" fontAlgn="ctr"/>
                      <a:r>
                        <a:rPr lang="en-US" sz="700" b="1" i="0" u="none" strike="noStrike">
                          <a:solidFill>
                            <a:srgbClr val="000000"/>
                          </a:solidFill>
                          <a:effectLst/>
                          <a:latin typeface="Arial" panose="020B0604020202020204" pitchFamily="34" charset="0"/>
                        </a:rPr>
                        <a:t>Overall</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43.27%</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30.77%</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33.23%</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30%</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85%</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41.25%</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4052996381"/>
                  </a:ext>
                </a:extLst>
              </a:tr>
              <a:tr h="123092">
                <a:tc>
                  <a:txBody>
                    <a:bodyPr/>
                    <a:lstStyle/>
                    <a:p>
                      <a:pPr algn="ctr" fontAlgn="ctr"/>
                      <a:r>
                        <a:rPr lang="en-US" sz="700" b="0" i="0" u="none" strike="noStrike">
                          <a:solidFill>
                            <a:srgbClr val="000000"/>
                          </a:solidFill>
                          <a:effectLst/>
                          <a:latin typeface="Arial" panose="020B0604020202020204" pitchFamily="34" charset="0"/>
                        </a:rPr>
                        <a:t>Class D</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59.61%</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42.48%</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47.68%</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49%</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90%</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57.12%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extLst>
                  <a:ext uri="{0D108BD9-81ED-4DB2-BD59-A6C34878D82A}">
                    <a16:rowId xmlns:a16="http://schemas.microsoft.com/office/drawing/2014/main" val="2791951277"/>
                  </a:ext>
                </a:extLst>
              </a:tr>
              <a:tr h="123092">
                <a:tc>
                  <a:txBody>
                    <a:bodyPr/>
                    <a:lstStyle/>
                    <a:p>
                      <a:pPr algn="ctr" fontAlgn="ctr"/>
                      <a:r>
                        <a:rPr lang="en-US" sz="700" b="0" i="0" u="none" strike="noStrike">
                          <a:solidFill>
                            <a:srgbClr val="000000"/>
                          </a:solidFill>
                          <a:effectLst/>
                          <a:latin typeface="Arial" panose="020B0604020202020204" pitchFamily="34" charset="0"/>
                        </a:rPr>
                        <a:t>Class F</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97.28%</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68.84%</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73.67%</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33%</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98%</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dirty="0">
                          <a:solidFill>
                            <a:srgbClr val="000000"/>
                          </a:solidFill>
                          <a:effectLst/>
                          <a:latin typeface="Arial" panose="020B0604020202020204" pitchFamily="34" charset="0"/>
                        </a:rPr>
                        <a:t>91.97%</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969001846"/>
                  </a:ext>
                </a:extLst>
              </a:tr>
            </a:tbl>
          </a:graphicData>
        </a:graphic>
      </p:graphicFrame>
    </p:spTree>
    <p:extLst>
      <p:ext uri="{BB962C8B-B14F-4D97-AF65-F5344CB8AC3E}">
        <p14:creationId xmlns:p14="http://schemas.microsoft.com/office/powerpoint/2010/main" val="3638417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8A9D6AF-5972-4C78-A723-C3927FB30850}"/>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A7CE71CB-0441-4B94-A71E-89A0D65C207D}"/>
              </a:ext>
            </a:extLst>
          </p:cNvPr>
          <p:cNvSpPr>
            <a:spLocks noGrp="1"/>
          </p:cNvSpPr>
          <p:nvPr>
            <p:ph type="title"/>
          </p:nvPr>
        </p:nvSpPr>
        <p:spPr>
          <a:xfrm>
            <a:off x="495300" y="549415"/>
            <a:ext cx="11187112" cy="455189"/>
          </a:xfrm>
        </p:spPr>
        <p:txBody>
          <a:bodyPr/>
          <a:lstStyle/>
          <a:p>
            <a:r>
              <a:rPr lang="en-US" dirty="0"/>
              <a:t>Test results</a:t>
            </a:r>
          </a:p>
        </p:txBody>
      </p:sp>
      <p:sp>
        <p:nvSpPr>
          <p:cNvPr id="4" name="Rectangle 3">
            <a:extLst>
              <a:ext uri="{FF2B5EF4-FFF2-40B4-BE49-F238E27FC236}">
                <a16:creationId xmlns:a16="http://schemas.microsoft.com/office/drawing/2014/main" id="{72E9D0E2-E594-423B-B769-6553BD4C5245}"/>
              </a:ext>
            </a:extLst>
          </p:cNvPr>
          <p:cNvSpPr/>
          <p:nvPr/>
        </p:nvSpPr>
        <p:spPr>
          <a:xfrm>
            <a:off x="344179" y="1982514"/>
            <a:ext cx="4096284" cy="2585323"/>
          </a:xfrm>
          <a:prstGeom prst="rect">
            <a:avLst/>
          </a:prstGeom>
        </p:spPr>
        <p:txBody>
          <a:bodyPr wrap="square">
            <a:spAutoFit/>
          </a:bodyPr>
          <a:lstStyle/>
          <a:p>
            <a:r>
              <a:rPr lang="en-US" dirty="0" err="1"/>
              <a:t>MinQTChromaISlice</a:t>
            </a:r>
            <a:r>
              <a:rPr lang="en-US" dirty="0"/>
              <a:t>          : 32</a:t>
            </a:r>
          </a:p>
          <a:p>
            <a:r>
              <a:rPr lang="en-US" dirty="0" err="1"/>
              <a:t>MinQTLumaISlice</a:t>
            </a:r>
            <a:r>
              <a:rPr lang="en-US" dirty="0"/>
              <a:t>              : 64</a:t>
            </a:r>
          </a:p>
          <a:p>
            <a:r>
              <a:rPr lang="en-US" dirty="0" err="1"/>
              <a:t>MinQTNonISlice</a:t>
            </a:r>
            <a:r>
              <a:rPr lang="en-US" dirty="0"/>
              <a:t>                :  64</a:t>
            </a:r>
          </a:p>
          <a:p>
            <a:r>
              <a:rPr lang="en-US" dirty="0" err="1"/>
              <a:t>MaxBTLumaISlice</a:t>
            </a:r>
            <a:r>
              <a:rPr lang="en-US" dirty="0"/>
              <a:t>             : 128</a:t>
            </a:r>
          </a:p>
          <a:p>
            <a:r>
              <a:rPr lang="en-US" dirty="0" err="1"/>
              <a:t>MaxBTChromaISlice</a:t>
            </a:r>
            <a:r>
              <a:rPr lang="en-US" dirty="0"/>
              <a:t>         : 128</a:t>
            </a:r>
          </a:p>
          <a:p>
            <a:r>
              <a:rPr lang="en-US" dirty="0" err="1"/>
              <a:t>MaxBTNonISlice</a:t>
            </a:r>
            <a:r>
              <a:rPr lang="en-US" dirty="0"/>
              <a:t>               : 128</a:t>
            </a:r>
          </a:p>
          <a:p>
            <a:r>
              <a:rPr lang="en-US" dirty="0" err="1"/>
              <a:t>MaxTTLumaISlice</a:t>
            </a:r>
            <a:r>
              <a:rPr lang="en-US" dirty="0"/>
              <a:t>             : 128</a:t>
            </a:r>
          </a:p>
          <a:p>
            <a:r>
              <a:rPr lang="en-US" dirty="0" err="1"/>
              <a:t>MaxTTChromaISlice</a:t>
            </a:r>
            <a:r>
              <a:rPr lang="en-US" dirty="0"/>
              <a:t>         : 128</a:t>
            </a:r>
          </a:p>
          <a:p>
            <a:r>
              <a:rPr lang="en-US" dirty="0" err="1"/>
              <a:t>MaxTTNonISlice</a:t>
            </a:r>
            <a:r>
              <a:rPr lang="en-US" dirty="0"/>
              <a:t>                : 128</a:t>
            </a:r>
          </a:p>
        </p:txBody>
      </p:sp>
      <p:graphicFrame>
        <p:nvGraphicFramePr>
          <p:cNvPr id="6" name="Table 5">
            <a:extLst>
              <a:ext uri="{FF2B5EF4-FFF2-40B4-BE49-F238E27FC236}">
                <a16:creationId xmlns:a16="http://schemas.microsoft.com/office/drawing/2014/main" id="{B0C86C9B-F1A7-402E-B467-9C5A938C7145}"/>
              </a:ext>
            </a:extLst>
          </p:cNvPr>
          <p:cNvGraphicFramePr>
            <a:graphicFrameLocks noGrp="1"/>
          </p:cNvGraphicFramePr>
          <p:nvPr>
            <p:extLst>
              <p:ext uri="{D42A27DB-BD31-4B8C-83A1-F6EECF244321}">
                <p14:modId xmlns:p14="http://schemas.microsoft.com/office/powerpoint/2010/main" val="1396432677"/>
              </p:ext>
            </p:extLst>
          </p:nvPr>
        </p:nvGraphicFramePr>
        <p:xfrm>
          <a:off x="4440463" y="1257060"/>
          <a:ext cx="3903033" cy="5023378"/>
        </p:xfrm>
        <a:graphic>
          <a:graphicData uri="http://schemas.openxmlformats.org/drawingml/2006/table">
            <a:tbl>
              <a:tblPr/>
              <a:tblGrid>
                <a:gridCol w="797133">
                  <a:extLst>
                    <a:ext uri="{9D8B030D-6E8A-4147-A177-3AD203B41FA5}">
                      <a16:colId xmlns:a16="http://schemas.microsoft.com/office/drawing/2014/main" val="2415249959"/>
                    </a:ext>
                  </a:extLst>
                </a:gridCol>
                <a:gridCol w="517650">
                  <a:extLst>
                    <a:ext uri="{9D8B030D-6E8A-4147-A177-3AD203B41FA5}">
                      <a16:colId xmlns:a16="http://schemas.microsoft.com/office/drawing/2014/main" val="105415620"/>
                    </a:ext>
                  </a:extLst>
                </a:gridCol>
                <a:gridCol w="517650">
                  <a:extLst>
                    <a:ext uri="{9D8B030D-6E8A-4147-A177-3AD203B41FA5}">
                      <a16:colId xmlns:a16="http://schemas.microsoft.com/office/drawing/2014/main" val="3921273998"/>
                    </a:ext>
                  </a:extLst>
                </a:gridCol>
                <a:gridCol w="517650">
                  <a:extLst>
                    <a:ext uri="{9D8B030D-6E8A-4147-A177-3AD203B41FA5}">
                      <a16:colId xmlns:a16="http://schemas.microsoft.com/office/drawing/2014/main" val="980792820"/>
                    </a:ext>
                  </a:extLst>
                </a:gridCol>
                <a:gridCol w="517650">
                  <a:extLst>
                    <a:ext uri="{9D8B030D-6E8A-4147-A177-3AD203B41FA5}">
                      <a16:colId xmlns:a16="http://schemas.microsoft.com/office/drawing/2014/main" val="468820090"/>
                    </a:ext>
                  </a:extLst>
                </a:gridCol>
                <a:gridCol w="517650">
                  <a:extLst>
                    <a:ext uri="{9D8B030D-6E8A-4147-A177-3AD203B41FA5}">
                      <a16:colId xmlns:a16="http://schemas.microsoft.com/office/drawing/2014/main" val="374252886"/>
                    </a:ext>
                  </a:extLst>
                </a:gridCol>
                <a:gridCol w="517650">
                  <a:extLst>
                    <a:ext uri="{9D8B030D-6E8A-4147-A177-3AD203B41FA5}">
                      <a16:colId xmlns:a16="http://schemas.microsoft.com/office/drawing/2014/main" val="3524066056"/>
                    </a:ext>
                  </a:extLst>
                </a:gridCol>
              </a:tblGrid>
              <a:tr h="230850">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All Intra Main10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0994553"/>
                  </a:ext>
                </a:extLst>
              </a:tr>
              <a:tr h="230850">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dirty="0">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dirty="0">
                          <a:solidFill>
                            <a:srgbClr val="000000"/>
                          </a:solidFill>
                          <a:effectLst/>
                          <a:latin typeface="Arial" panose="020B0604020202020204" pitchFamily="34" charset="0"/>
                        </a:rPr>
                        <a:t>Over VTM-8.0</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09062659"/>
                  </a:ext>
                </a:extLst>
              </a:tr>
              <a:tr h="12160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822068"/>
                  </a:ext>
                </a:extLst>
              </a:tr>
              <a:tr h="121601">
                <a:tc>
                  <a:txBody>
                    <a:bodyPr/>
                    <a:lstStyle/>
                    <a:p>
                      <a:pPr algn="ctr" fontAlgn="ctr"/>
                      <a:r>
                        <a:rPr lang="en-US" sz="700" b="0" i="0" u="none" strike="noStrike">
                          <a:solidFill>
                            <a:srgbClr val="000000"/>
                          </a:solidFill>
                          <a:effectLst/>
                          <a:latin typeface="Arial" panose="020B0604020202020204" pitchFamily="34" charset="0"/>
                        </a:rPr>
                        <a:t>Class A1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6.05%</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30.20%</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32.89%</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11.85%</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80%</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78%</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81203317"/>
                  </a:ext>
                </a:extLst>
              </a:tr>
              <a:tr h="121601">
                <a:tc>
                  <a:txBody>
                    <a:bodyPr/>
                    <a:lstStyle/>
                    <a:p>
                      <a:pPr algn="ctr" fontAlgn="ctr"/>
                      <a:r>
                        <a:rPr lang="en-US" sz="700" b="0" i="0" u="none" strike="noStrike">
                          <a:solidFill>
                            <a:srgbClr val="000000"/>
                          </a:solidFill>
                          <a:effectLst/>
                          <a:latin typeface="Arial" panose="020B0604020202020204" pitchFamily="34" charset="0"/>
                        </a:rPr>
                        <a:t>Class A2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3.93%</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14.91%</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10.05%</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5.51%</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55%</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81%</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65862124"/>
                  </a:ext>
                </a:extLst>
              </a:tr>
              <a:tr h="121601">
                <a:tc>
                  <a:txBody>
                    <a:bodyPr/>
                    <a:lstStyle/>
                    <a:p>
                      <a:pPr algn="ctr" fontAlgn="ctr"/>
                      <a:r>
                        <a:rPr lang="en-US" sz="700" b="0" i="0" u="none" strike="noStrike">
                          <a:solidFill>
                            <a:srgbClr val="000000"/>
                          </a:solidFill>
                          <a:effectLst/>
                          <a:latin typeface="Arial" panose="020B0604020202020204" pitchFamily="34" charset="0"/>
                        </a:rPr>
                        <a:t>Class B</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5.92%</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14.13%</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16.64%</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7.73%</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56%</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73%</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37640857"/>
                  </a:ext>
                </a:extLst>
              </a:tr>
              <a:tr h="121601">
                <a:tc>
                  <a:txBody>
                    <a:bodyPr/>
                    <a:lstStyle/>
                    <a:p>
                      <a:pPr algn="ctr" fontAlgn="ctr"/>
                      <a:r>
                        <a:rPr lang="en-US" sz="700" b="0" i="0" u="none" strike="noStrike">
                          <a:solidFill>
                            <a:srgbClr val="000000"/>
                          </a:solidFill>
                          <a:effectLst/>
                          <a:latin typeface="Arial" panose="020B0604020202020204" pitchFamily="34" charset="0"/>
                        </a:rPr>
                        <a:t>Class C</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13.23%</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23.83%</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25.83%</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15.46%</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46%</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68%</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62192986"/>
                  </a:ext>
                </a:extLst>
              </a:tr>
              <a:tr h="121601">
                <a:tc>
                  <a:txBody>
                    <a:bodyPr/>
                    <a:lstStyle/>
                    <a:p>
                      <a:pPr algn="ctr" fontAlgn="ctr"/>
                      <a:r>
                        <a:rPr lang="en-US" sz="700" b="0" i="0" u="none" strike="noStrike">
                          <a:solidFill>
                            <a:srgbClr val="000000"/>
                          </a:solidFill>
                          <a:effectLst/>
                          <a:latin typeface="Arial" panose="020B0604020202020204" pitchFamily="34" charset="0"/>
                        </a:rPr>
                        <a:t>Class E</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8.99%</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7.54%</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8.39%</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12.36%</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54%</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76%</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945062"/>
                  </a:ext>
                </a:extLst>
              </a:tr>
              <a:tr h="121601">
                <a:tc>
                  <a:txBody>
                    <a:bodyPr/>
                    <a:lstStyle/>
                    <a:p>
                      <a:pPr algn="ctr" fontAlgn="ctr"/>
                      <a:r>
                        <a:rPr lang="en-US" sz="700" b="1" i="0" u="none" strike="noStrike">
                          <a:solidFill>
                            <a:srgbClr val="000000"/>
                          </a:solidFill>
                          <a:effectLst/>
                          <a:latin typeface="Arial" panose="020B0604020202020204" pitchFamily="34" charset="0"/>
                        </a:rPr>
                        <a:t>Overall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7.75%</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17.99%</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18.92%</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9.94%</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56%</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74%</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8147446"/>
                  </a:ext>
                </a:extLst>
              </a:tr>
              <a:tr h="121601">
                <a:tc>
                  <a:txBody>
                    <a:bodyPr/>
                    <a:lstStyle/>
                    <a:p>
                      <a:pPr algn="ctr" fontAlgn="ctr"/>
                      <a:r>
                        <a:rPr lang="en-US" sz="700" b="0" i="0" u="none" strike="noStrike">
                          <a:solidFill>
                            <a:srgbClr val="000000"/>
                          </a:solidFill>
                          <a:effectLst/>
                          <a:latin typeface="Arial" panose="020B0604020202020204" pitchFamily="34" charset="0"/>
                        </a:rPr>
                        <a:t>Class D</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12.36%</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21.23%</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22.28%</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14.06%</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44%</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67%</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60227839"/>
                  </a:ext>
                </a:extLst>
              </a:tr>
              <a:tr h="121601">
                <a:tc>
                  <a:txBody>
                    <a:bodyPr/>
                    <a:lstStyle/>
                    <a:p>
                      <a:pPr algn="ctr" fontAlgn="ctr"/>
                      <a:r>
                        <a:rPr lang="en-US" sz="700" b="0" i="0" u="none" strike="noStrike">
                          <a:solidFill>
                            <a:srgbClr val="000000"/>
                          </a:solidFill>
                          <a:effectLst/>
                          <a:latin typeface="Arial" panose="020B0604020202020204" pitchFamily="34" charset="0"/>
                        </a:rPr>
                        <a:t>Class F</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25.63%</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34.10%</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39.99%</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27.99%</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35%</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69%</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7237428"/>
                  </a:ext>
                </a:extLst>
              </a:tr>
              <a:tr h="12160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6346731"/>
                  </a:ext>
                </a:extLst>
              </a:tr>
              <a:tr h="342699">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Random Access Main10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2967294"/>
                  </a:ext>
                </a:extLst>
              </a:tr>
              <a:tr h="230850">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dirty="0">
                          <a:solidFill>
                            <a:srgbClr val="000000"/>
                          </a:solidFill>
                          <a:effectLst/>
                          <a:latin typeface="Arial" panose="020B0604020202020204" pitchFamily="34" charset="0"/>
                        </a:rPr>
                        <a:t>Over VTM-8.0</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0471773"/>
                  </a:ext>
                </a:extLst>
              </a:tr>
              <a:tr h="12160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543092"/>
                  </a:ext>
                </a:extLst>
              </a:tr>
              <a:tr h="121601">
                <a:tc>
                  <a:txBody>
                    <a:bodyPr/>
                    <a:lstStyle/>
                    <a:p>
                      <a:pPr algn="ctr" fontAlgn="ctr"/>
                      <a:r>
                        <a:rPr lang="en-US" sz="700" b="0" i="0" u="none" strike="noStrike">
                          <a:solidFill>
                            <a:srgbClr val="000000"/>
                          </a:solidFill>
                          <a:effectLst/>
                          <a:latin typeface="Arial" panose="020B0604020202020204" pitchFamily="34" charset="0"/>
                        </a:rPr>
                        <a:t>Class A1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2.70%</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6.97%</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7.33%</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3.99%</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63%</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86%</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50055609"/>
                  </a:ext>
                </a:extLst>
              </a:tr>
              <a:tr h="121601">
                <a:tc>
                  <a:txBody>
                    <a:bodyPr/>
                    <a:lstStyle/>
                    <a:p>
                      <a:pPr algn="ctr" fontAlgn="ctr"/>
                      <a:r>
                        <a:rPr lang="en-US" sz="700" b="0" i="0" u="none" strike="noStrike">
                          <a:solidFill>
                            <a:srgbClr val="000000"/>
                          </a:solidFill>
                          <a:effectLst/>
                          <a:latin typeface="Arial" panose="020B0604020202020204" pitchFamily="34" charset="0"/>
                        </a:rPr>
                        <a:t>Class A2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3.84%</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10.41%</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7.46%</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4.88%</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60%</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91%</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18472917"/>
                  </a:ext>
                </a:extLst>
              </a:tr>
              <a:tr h="121601">
                <a:tc>
                  <a:txBody>
                    <a:bodyPr/>
                    <a:lstStyle/>
                    <a:p>
                      <a:pPr algn="ctr" fontAlgn="ctr"/>
                      <a:r>
                        <a:rPr lang="en-US" sz="700" b="0" i="0" u="none" strike="noStrike">
                          <a:solidFill>
                            <a:srgbClr val="000000"/>
                          </a:solidFill>
                          <a:effectLst/>
                          <a:latin typeface="Arial" panose="020B0604020202020204" pitchFamily="34" charset="0"/>
                        </a:rPr>
                        <a:t>Class B</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5.05%</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10.50%</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10.64%</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6.14%</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62%</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88%</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70593401"/>
                  </a:ext>
                </a:extLst>
              </a:tr>
              <a:tr h="121601">
                <a:tc>
                  <a:txBody>
                    <a:bodyPr/>
                    <a:lstStyle/>
                    <a:p>
                      <a:pPr algn="ctr" fontAlgn="ctr"/>
                      <a:r>
                        <a:rPr lang="en-US" sz="700" b="0" i="0" u="none" strike="noStrike">
                          <a:solidFill>
                            <a:srgbClr val="000000"/>
                          </a:solidFill>
                          <a:effectLst/>
                          <a:latin typeface="Arial" panose="020B0604020202020204" pitchFamily="34" charset="0"/>
                        </a:rPr>
                        <a:t>Class C</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12.33%</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16.32%</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18.44%</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13.35%</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60%</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87%</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62284752"/>
                  </a:ext>
                </a:extLst>
              </a:tr>
              <a:tr h="121601">
                <a:tc>
                  <a:txBody>
                    <a:bodyPr/>
                    <a:lstStyle/>
                    <a:p>
                      <a:pPr algn="ctr" fontAlgn="ctr"/>
                      <a:r>
                        <a:rPr lang="en-US" sz="700" b="0" i="0" u="none" strike="noStrike">
                          <a:solidFill>
                            <a:srgbClr val="000000"/>
                          </a:solidFill>
                          <a:effectLst/>
                          <a:latin typeface="Arial" panose="020B0604020202020204" pitchFamily="34" charset="0"/>
                        </a:rPr>
                        <a:t>Class E</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1714472"/>
                  </a:ext>
                </a:extLst>
              </a:tr>
              <a:tr h="121601">
                <a:tc>
                  <a:txBody>
                    <a:bodyPr/>
                    <a:lstStyle/>
                    <a:p>
                      <a:pPr algn="ctr" fontAlgn="ctr"/>
                      <a:r>
                        <a:rPr lang="en-US" sz="700" b="1" i="0" u="none" strike="noStrike">
                          <a:solidFill>
                            <a:srgbClr val="000000"/>
                          </a:solidFill>
                          <a:effectLst/>
                          <a:latin typeface="Arial" panose="020B0604020202020204" pitchFamily="34" charset="0"/>
                        </a:rPr>
                        <a:t>Overall</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6.28%</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11.33%</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11.42%</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7.38%</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61%</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88%</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1571828"/>
                  </a:ext>
                </a:extLst>
              </a:tr>
              <a:tr h="121601">
                <a:tc>
                  <a:txBody>
                    <a:bodyPr/>
                    <a:lstStyle/>
                    <a:p>
                      <a:pPr algn="ctr" fontAlgn="ctr"/>
                      <a:r>
                        <a:rPr lang="en-US" sz="700" b="0" i="0" u="none" strike="noStrike">
                          <a:solidFill>
                            <a:srgbClr val="000000"/>
                          </a:solidFill>
                          <a:effectLst/>
                          <a:latin typeface="Arial" panose="020B0604020202020204" pitchFamily="34" charset="0"/>
                        </a:rPr>
                        <a:t>Class D</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13.32%</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20.95%</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22.27%</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14.86%</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63%</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95%</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76246493"/>
                  </a:ext>
                </a:extLst>
              </a:tr>
              <a:tr h="121601">
                <a:tc>
                  <a:txBody>
                    <a:bodyPr/>
                    <a:lstStyle/>
                    <a:p>
                      <a:pPr algn="ctr" fontAlgn="ctr"/>
                      <a:r>
                        <a:rPr lang="en-US" sz="700" b="0" i="0" u="none" strike="noStrike">
                          <a:solidFill>
                            <a:srgbClr val="000000"/>
                          </a:solidFill>
                          <a:effectLst/>
                          <a:latin typeface="Arial" panose="020B0604020202020204" pitchFamily="34" charset="0"/>
                        </a:rPr>
                        <a:t>Class F</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21.68%</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24.39%</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27.32%</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22.57%</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52%</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95%</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0636752"/>
                  </a:ext>
                </a:extLst>
              </a:tr>
              <a:tr h="12160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9335588"/>
                  </a:ext>
                </a:extLst>
              </a:tr>
              <a:tr h="230850">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Low Delay B Main10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407777"/>
                  </a:ext>
                </a:extLst>
              </a:tr>
              <a:tr h="230850">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dirty="0">
                          <a:solidFill>
                            <a:srgbClr val="000000"/>
                          </a:solidFill>
                          <a:effectLst/>
                          <a:latin typeface="Arial" panose="020B0604020202020204" pitchFamily="34" charset="0"/>
                        </a:rPr>
                        <a:t>Over VTM-8.0</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81768425"/>
                  </a:ext>
                </a:extLst>
              </a:tr>
              <a:tr h="12160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1279549"/>
                  </a:ext>
                </a:extLst>
              </a:tr>
              <a:tr h="121601">
                <a:tc>
                  <a:txBody>
                    <a:bodyPr/>
                    <a:lstStyle/>
                    <a:p>
                      <a:pPr algn="ctr" fontAlgn="ctr"/>
                      <a:r>
                        <a:rPr lang="en-US" sz="700" b="0" i="0" u="none" strike="noStrike">
                          <a:solidFill>
                            <a:srgbClr val="000000"/>
                          </a:solidFill>
                          <a:effectLst/>
                          <a:latin typeface="Arial" panose="020B0604020202020204" pitchFamily="34" charset="0"/>
                        </a:rPr>
                        <a:t>Class A1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1039716"/>
                  </a:ext>
                </a:extLst>
              </a:tr>
              <a:tr h="121601">
                <a:tc>
                  <a:txBody>
                    <a:bodyPr/>
                    <a:lstStyle/>
                    <a:p>
                      <a:pPr algn="ctr" fontAlgn="ctr"/>
                      <a:r>
                        <a:rPr lang="en-US" sz="700" b="0" i="0" u="none" strike="noStrike">
                          <a:solidFill>
                            <a:srgbClr val="000000"/>
                          </a:solidFill>
                          <a:effectLst/>
                          <a:latin typeface="Arial" panose="020B0604020202020204" pitchFamily="34" charset="0"/>
                        </a:rPr>
                        <a:t>Class A2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74349111"/>
                  </a:ext>
                </a:extLst>
              </a:tr>
              <a:tr h="121601">
                <a:tc>
                  <a:txBody>
                    <a:bodyPr/>
                    <a:lstStyle/>
                    <a:p>
                      <a:pPr algn="ctr" fontAlgn="ctr"/>
                      <a:r>
                        <a:rPr lang="en-US" sz="700" b="0" i="0" u="none" strike="noStrike">
                          <a:solidFill>
                            <a:srgbClr val="000000"/>
                          </a:solidFill>
                          <a:effectLst/>
                          <a:latin typeface="Arial" panose="020B0604020202020204" pitchFamily="34" charset="0"/>
                        </a:rPr>
                        <a:t>Class B</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3.05%</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4.36%</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3.94%</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3.30%</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61%</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84%</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31677280"/>
                  </a:ext>
                </a:extLst>
              </a:tr>
              <a:tr h="121601">
                <a:tc>
                  <a:txBody>
                    <a:bodyPr/>
                    <a:lstStyle/>
                    <a:p>
                      <a:pPr algn="ctr" fontAlgn="ctr"/>
                      <a:r>
                        <a:rPr lang="en-US" sz="700" b="0" i="0" u="none" strike="noStrike">
                          <a:solidFill>
                            <a:srgbClr val="000000"/>
                          </a:solidFill>
                          <a:effectLst/>
                          <a:latin typeface="Arial" panose="020B0604020202020204" pitchFamily="34" charset="0"/>
                        </a:rPr>
                        <a:t>Class C</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8.00%</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9.98%</a:t>
                      </a:r>
                    </a:p>
                  </a:txBody>
                  <a:tcPr marL="6822" marR="6822" marT="6822" marB="0" anchor="ctr">
                    <a:lnL>
                      <a:noFill/>
                    </a:lnL>
                    <a:lnR>
                      <a:noFill/>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11.33%</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8.55%</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62%</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87%</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98363686"/>
                  </a:ext>
                </a:extLst>
              </a:tr>
              <a:tr h="121601">
                <a:tc>
                  <a:txBody>
                    <a:bodyPr/>
                    <a:lstStyle/>
                    <a:p>
                      <a:pPr algn="ctr" fontAlgn="ctr"/>
                      <a:r>
                        <a:rPr lang="en-US" sz="700" b="0" i="0" u="none" strike="noStrike">
                          <a:solidFill>
                            <a:srgbClr val="000000"/>
                          </a:solidFill>
                          <a:effectLst/>
                          <a:latin typeface="Arial" panose="020B0604020202020204" pitchFamily="34" charset="0"/>
                        </a:rPr>
                        <a:t>Class E</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3.05%</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3.50%</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5.03%</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8.11%</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67%</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103%</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3319293"/>
                  </a:ext>
                </a:extLst>
              </a:tr>
              <a:tr h="121601">
                <a:tc>
                  <a:txBody>
                    <a:bodyPr/>
                    <a:lstStyle/>
                    <a:p>
                      <a:pPr algn="ctr" fontAlgn="ctr"/>
                      <a:r>
                        <a:rPr lang="en-US" sz="700" b="1" i="0" u="none" strike="noStrike">
                          <a:solidFill>
                            <a:srgbClr val="000000"/>
                          </a:solidFill>
                          <a:effectLst/>
                          <a:latin typeface="Arial" panose="020B0604020202020204" pitchFamily="34" charset="0"/>
                        </a:rPr>
                        <a:t>Overall</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4.70%</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6.02%</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6.67%</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5.05%</a:t>
                      </a:r>
                    </a:p>
                  </a:txBody>
                  <a:tcPr marL="6822" marR="6822" marT="68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63%</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90%</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0118563"/>
                  </a:ext>
                </a:extLst>
              </a:tr>
              <a:tr h="121601">
                <a:tc>
                  <a:txBody>
                    <a:bodyPr/>
                    <a:lstStyle/>
                    <a:p>
                      <a:pPr algn="ctr" fontAlgn="ctr"/>
                      <a:r>
                        <a:rPr lang="en-US" sz="700" b="0" i="0" u="none" strike="noStrike">
                          <a:solidFill>
                            <a:srgbClr val="000000"/>
                          </a:solidFill>
                          <a:effectLst/>
                          <a:latin typeface="Arial" panose="020B0604020202020204" pitchFamily="34" charset="0"/>
                        </a:rPr>
                        <a:t>Class D</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9.54%</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11.91%</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13.72%</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8.11%</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67%</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93%</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58200835"/>
                  </a:ext>
                </a:extLst>
              </a:tr>
              <a:tr h="121601">
                <a:tc>
                  <a:txBody>
                    <a:bodyPr/>
                    <a:lstStyle/>
                    <a:p>
                      <a:pPr algn="ctr" fontAlgn="ctr"/>
                      <a:r>
                        <a:rPr lang="en-US" sz="700" b="0" i="0" u="none" strike="noStrike">
                          <a:solidFill>
                            <a:srgbClr val="000000"/>
                          </a:solidFill>
                          <a:effectLst/>
                          <a:latin typeface="Arial" panose="020B0604020202020204" pitchFamily="34" charset="0"/>
                        </a:rPr>
                        <a:t>Class F</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13.50%</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15.08%</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16.45%</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14.00%</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61%</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dirty="0">
                          <a:solidFill>
                            <a:srgbClr val="000000"/>
                          </a:solidFill>
                          <a:effectLst/>
                          <a:latin typeface="Arial" panose="020B0604020202020204" pitchFamily="34" charset="0"/>
                        </a:rPr>
                        <a:t>99%</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780028"/>
                  </a:ext>
                </a:extLst>
              </a:tr>
            </a:tbl>
          </a:graphicData>
        </a:graphic>
      </p:graphicFrame>
    </p:spTree>
    <p:extLst>
      <p:ext uri="{BB962C8B-B14F-4D97-AF65-F5344CB8AC3E}">
        <p14:creationId xmlns:p14="http://schemas.microsoft.com/office/powerpoint/2010/main" val="2558995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ABA4F7B-345F-4B22-BB5E-25E674854B1D}"/>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CBBE2922-0879-45DB-BAA3-B87BF8A4C0F3}"/>
              </a:ext>
            </a:extLst>
          </p:cNvPr>
          <p:cNvSpPr>
            <a:spLocks noGrp="1"/>
          </p:cNvSpPr>
          <p:nvPr>
            <p:ph type="title"/>
          </p:nvPr>
        </p:nvSpPr>
        <p:spPr/>
        <p:txBody>
          <a:bodyPr/>
          <a:lstStyle/>
          <a:p>
            <a:r>
              <a:rPr lang="en-US" dirty="0"/>
              <a:t>Test results</a:t>
            </a:r>
          </a:p>
        </p:txBody>
      </p:sp>
      <p:graphicFrame>
        <p:nvGraphicFramePr>
          <p:cNvPr id="4" name="Table 3">
            <a:extLst>
              <a:ext uri="{FF2B5EF4-FFF2-40B4-BE49-F238E27FC236}">
                <a16:creationId xmlns:a16="http://schemas.microsoft.com/office/drawing/2014/main" id="{6A19B1E5-68FF-4DDA-AA7A-0C4BBC22EFAE}"/>
              </a:ext>
            </a:extLst>
          </p:cNvPr>
          <p:cNvGraphicFramePr>
            <a:graphicFrameLocks noGrp="1"/>
          </p:cNvGraphicFramePr>
          <p:nvPr>
            <p:extLst>
              <p:ext uri="{D42A27DB-BD31-4B8C-83A1-F6EECF244321}">
                <p14:modId xmlns:p14="http://schemas.microsoft.com/office/powerpoint/2010/main" val="1577808253"/>
              </p:ext>
            </p:extLst>
          </p:nvPr>
        </p:nvGraphicFramePr>
        <p:xfrm>
          <a:off x="740134" y="1427980"/>
          <a:ext cx="3918143" cy="5052755"/>
        </p:xfrm>
        <a:graphic>
          <a:graphicData uri="http://schemas.openxmlformats.org/drawingml/2006/table">
            <a:tbl>
              <a:tblPr/>
              <a:tblGrid>
                <a:gridCol w="800219">
                  <a:extLst>
                    <a:ext uri="{9D8B030D-6E8A-4147-A177-3AD203B41FA5}">
                      <a16:colId xmlns:a16="http://schemas.microsoft.com/office/drawing/2014/main" val="1986843352"/>
                    </a:ext>
                  </a:extLst>
                </a:gridCol>
                <a:gridCol w="519654">
                  <a:extLst>
                    <a:ext uri="{9D8B030D-6E8A-4147-A177-3AD203B41FA5}">
                      <a16:colId xmlns:a16="http://schemas.microsoft.com/office/drawing/2014/main" val="2212924848"/>
                    </a:ext>
                  </a:extLst>
                </a:gridCol>
                <a:gridCol w="519654">
                  <a:extLst>
                    <a:ext uri="{9D8B030D-6E8A-4147-A177-3AD203B41FA5}">
                      <a16:colId xmlns:a16="http://schemas.microsoft.com/office/drawing/2014/main" val="1805254119"/>
                    </a:ext>
                  </a:extLst>
                </a:gridCol>
                <a:gridCol w="519654">
                  <a:extLst>
                    <a:ext uri="{9D8B030D-6E8A-4147-A177-3AD203B41FA5}">
                      <a16:colId xmlns:a16="http://schemas.microsoft.com/office/drawing/2014/main" val="2222317806"/>
                    </a:ext>
                  </a:extLst>
                </a:gridCol>
                <a:gridCol w="519654">
                  <a:extLst>
                    <a:ext uri="{9D8B030D-6E8A-4147-A177-3AD203B41FA5}">
                      <a16:colId xmlns:a16="http://schemas.microsoft.com/office/drawing/2014/main" val="1283953382"/>
                    </a:ext>
                  </a:extLst>
                </a:gridCol>
                <a:gridCol w="519654">
                  <a:extLst>
                    <a:ext uri="{9D8B030D-6E8A-4147-A177-3AD203B41FA5}">
                      <a16:colId xmlns:a16="http://schemas.microsoft.com/office/drawing/2014/main" val="3960788606"/>
                    </a:ext>
                  </a:extLst>
                </a:gridCol>
                <a:gridCol w="519654">
                  <a:extLst>
                    <a:ext uri="{9D8B030D-6E8A-4147-A177-3AD203B41FA5}">
                      <a16:colId xmlns:a16="http://schemas.microsoft.com/office/drawing/2014/main" val="4052137029"/>
                    </a:ext>
                  </a:extLst>
                </a:gridCol>
              </a:tblGrid>
              <a:tr h="218927">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Calibri" panose="020F050202020403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All Intra Main10 </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Calibri" panose="020F050202020403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Calibri" panose="020F0502020204030204" pitchFamily="34" charset="0"/>
                        </a:rPr>
                        <a:t> </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Calibri" panose="020F0502020204030204" pitchFamily="34" charset="0"/>
                      </a:endParaRP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933416"/>
                  </a:ext>
                </a:extLst>
              </a:tr>
              <a:tr h="218927">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dirty="0">
                          <a:solidFill>
                            <a:srgbClr val="000000"/>
                          </a:solidFill>
                          <a:effectLst/>
                          <a:latin typeface="Arial" panose="020B0604020202020204" pitchFamily="34" charset="0"/>
                        </a:rPr>
                        <a:t>Test 2 over Test 1</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0796855"/>
                  </a:ext>
                </a:extLst>
              </a:tr>
              <a:tr h="124891">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7346" marR="7346" marT="7346"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7346" marR="7346" marT="7346"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7346" marR="7346" marT="7346"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9404027"/>
                  </a:ext>
                </a:extLst>
              </a:tr>
              <a:tr h="124891">
                <a:tc>
                  <a:txBody>
                    <a:bodyPr/>
                    <a:lstStyle/>
                    <a:p>
                      <a:pPr algn="ctr" fontAlgn="ctr"/>
                      <a:r>
                        <a:rPr lang="en-US" sz="700" b="0" i="0" u="none" strike="noStrike">
                          <a:solidFill>
                            <a:srgbClr val="000000"/>
                          </a:solidFill>
                          <a:effectLst/>
                          <a:latin typeface="Arial" panose="020B0604020202020204" pitchFamily="34" charset="0"/>
                        </a:rPr>
                        <a:t>Class A1</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9120209"/>
                  </a:ext>
                </a:extLst>
              </a:tr>
              <a:tr h="124891">
                <a:tc>
                  <a:txBody>
                    <a:bodyPr/>
                    <a:lstStyle/>
                    <a:p>
                      <a:pPr algn="ctr" fontAlgn="ctr"/>
                      <a:r>
                        <a:rPr lang="en-US" sz="700" b="0" i="0" u="none" strike="noStrike">
                          <a:solidFill>
                            <a:srgbClr val="000000"/>
                          </a:solidFill>
                          <a:effectLst/>
                          <a:latin typeface="Arial" panose="020B0604020202020204" pitchFamily="34" charset="0"/>
                        </a:rPr>
                        <a:t>Class A2</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99%</a:t>
                      </a:r>
                    </a:p>
                  </a:txBody>
                  <a:tcPr marL="7346" marR="7346" marT="7346"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98%</a:t>
                      </a: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0632418"/>
                  </a:ext>
                </a:extLst>
              </a:tr>
              <a:tr h="124891">
                <a:tc>
                  <a:txBody>
                    <a:bodyPr/>
                    <a:lstStyle/>
                    <a:p>
                      <a:pPr algn="ctr" fontAlgn="ctr"/>
                      <a:r>
                        <a:rPr lang="en-US" sz="700" b="0" i="0" u="none" strike="noStrike">
                          <a:solidFill>
                            <a:srgbClr val="000000"/>
                          </a:solidFill>
                          <a:effectLst/>
                          <a:latin typeface="Arial" panose="020B0604020202020204" pitchFamily="34" charset="0"/>
                        </a:rPr>
                        <a:t>Class B</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99%</a:t>
                      </a: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23146192"/>
                  </a:ext>
                </a:extLst>
              </a:tr>
              <a:tr h="124891">
                <a:tc>
                  <a:txBody>
                    <a:bodyPr/>
                    <a:lstStyle/>
                    <a:p>
                      <a:pPr algn="ctr" fontAlgn="ctr"/>
                      <a:r>
                        <a:rPr lang="en-US" sz="700" b="0" i="0" u="none" strike="noStrike">
                          <a:solidFill>
                            <a:srgbClr val="000000"/>
                          </a:solidFill>
                          <a:effectLst/>
                          <a:latin typeface="Arial" panose="020B0604020202020204" pitchFamily="34" charset="0"/>
                        </a:rPr>
                        <a:t>Class C</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99%</a:t>
                      </a: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9417691"/>
                  </a:ext>
                </a:extLst>
              </a:tr>
              <a:tr h="124891">
                <a:tc>
                  <a:txBody>
                    <a:bodyPr/>
                    <a:lstStyle/>
                    <a:p>
                      <a:pPr algn="ctr" fontAlgn="ctr"/>
                      <a:r>
                        <a:rPr lang="en-US" sz="700" b="0" i="0" u="none" strike="noStrike">
                          <a:solidFill>
                            <a:srgbClr val="000000"/>
                          </a:solidFill>
                          <a:effectLst/>
                          <a:latin typeface="Arial" panose="020B0604020202020204" pitchFamily="34" charset="0"/>
                        </a:rPr>
                        <a:t>Class E</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0.01%</a:t>
                      </a: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0.01%</a:t>
                      </a:r>
                    </a:p>
                  </a:txBody>
                  <a:tcPr marL="7346" marR="7346" marT="7346"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0.01%</a:t>
                      </a:r>
                    </a:p>
                  </a:txBody>
                  <a:tcPr marL="7346" marR="7346" marT="7346"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97%</a:t>
                      </a: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0.01%</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1826965"/>
                  </a:ext>
                </a:extLst>
              </a:tr>
              <a:tr h="124891">
                <a:tc>
                  <a:txBody>
                    <a:bodyPr/>
                    <a:lstStyle/>
                    <a:p>
                      <a:pPr algn="ctr" fontAlgn="ctr"/>
                      <a:r>
                        <a:rPr lang="en-US" sz="700" b="1" i="0" u="none" strike="noStrike">
                          <a:solidFill>
                            <a:srgbClr val="000000"/>
                          </a:solidFill>
                          <a:effectLst/>
                          <a:latin typeface="Arial" panose="020B0604020202020204" pitchFamily="34" charset="0"/>
                        </a:rPr>
                        <a:t>Overall </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99%</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0.00%</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6428029"/>
                  </a:ext>
                </a:extLst>
              </a:tr>
              <a:tr h="124891">
                <a:tc>
                  <a:txBody>
                    <a:bodyPr/>
                    <a:lstStyle/>
                    <a:p>
                      <a:pPr algn="ctr" fontAlgn="ctr"/>
                      <a:r>
                        <a:rPr lang="en-US" sz="700" b="0" i="0" u="none" strike="noStrike">
                          <a:solidFill>
                            <a:srgbClr val="000000"/>
                          </a:solidFill>
                          <a:effectLst/>
                          <a:latin typeface="Arial" panose="020B0604020202020204" pitchFamily="34" charset="0"/>
                        </a:rPr>
                        <a:t>Class D</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0.02%</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0.02%</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0.02%</a:t>
                      </a:r>
                    </a:p>
                  </a:txBody>
                  <a:tcPr marL="7346" marR="7346" marT="7346"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101%</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0.02%</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57348196"/>
                  </a:ext>
                </a:extLst>
              </a:tr>
              <a:tr h="124891">
                <a:tc>
                  <a:txBody>
                    <a:bodyPr/>
                    <a:lstStyle/>
                    <a:p>
                      <a:pPr algn="ctr" fontAlgn="ctr"/>
                      <a:r>
                        <a:rPr lang="en-US" sz="700" b="0" i="0" u="none" strike="noStrike">
                          <a:solidFill>
                            <a:srgbClr val="000000"/>
                          </a:solidFill>
                          <a:effectLst/>
                          <a:latin typeface="Arial" panose="020B0604020202020204" pitchFamily="34" charset="0"/>
                        </a:rPr>
                        <a:t>Class F</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0.01%</a:t>
                      </a: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0.01%</a:t>
                      </a:r>
                    </a:p>
                  </a:txBody>
                  <a:tcPr marL="7346" marR="7346" marT="7346"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0.01%</a:t>
                      </a:r>
                    </a:p>
                  </a:txBody>
                  <a:tcPr marL="7346" marR="7346" marT="7346"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0.01%</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8924914"/>
                  </a:ext>
                </a:extLst>
              </a:tr>
              <a:tr h="124891">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58492276"/>
                  </a:ext>
                </a:extLst>
              </a:tr>
              <a:tr h="324716">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Calibri" panose="020F050202020403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dirty="0">
                          <a:solidFill>
                            <a:srgbClr val="000000"/>
                          </a:solidFill>
                          <a:effectLst/>
                          <a:latin typeface="Arial" panose="020B0604020202020204" pitchFamily="34" charset="0"/>
                        </a:rPr>
                        <a:t>Random access Main10 </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Calibri" panose="020F050202020403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Calibri" panose="020F0502020204030204" pitchFamily="34" charset="0"/>
                        </a:rPr>
                        <a:t> </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Calibri" panose="020F0502020204030204" pitchFamily="34" charset="0"/>
                      </a:endParaRP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7328108"/>
                  </a:ext>
                </a:extLst>
              </a:tr>
              <a:tr h="218927">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700" b="1" i="0" u="none" strike="noStrike" dirty="0">
                          <a:solidFill>
                            <a:srgbClr val="000000"/>
                          </a:solidFill>
                          <a:effectLst/>
                          <a:latin typeface="Arial" panose="020B0604020202020204" pitchFamily="34" charset="0"/>
                        </a:rPr>
                        <a:t>Test 2 over Test 1</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02473989"/>
                  </a:ext>
                </a:extLst>
              </a:tr>
              <a:tr h="124891">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7346" marR="7346" marT="7346"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7346" marR="7346" marT="7346"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7346" marR="7346" marT="7346"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6619947"/>
                  </a:ext>
                </a:extLst>
              </a:tr>
              <a:tr h="124891">
                <a:tc>
                  <a:txBody>
                    <a:bodyPr/>
                    <a:lstStyle/>
                    <a:p>
                      <a:pPr algn="ctr" fontAlgn="ctr"/>
                      <a:r>
                        <a:rPr lang="en-US" sz="700" b="0" i="0" u="none" strike="noStrike">
                          <a:solidFill>
                            <a:srgbClr val="000000"/>
                          </a:solidFill>
                          <a:effectLst/>
                          <a:latin typeface="Arial" panose="020B0604020202020204" pitchFamily="34" charset="0"/>
                        </a:rPr>
                        <a:t>Class A1</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-10.43%</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-11.19%</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-13.31%</a:t>
                      </a:r>
                    </a:p>
                  </a:txBody>
                  <a:tcPr marL="7346" marR="7346" marT="7346"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246%</a:t>
                      </a:r>
                    </a:p>
                  </a:txBody>
                  <a:tcPr marL="7346" marR="7346" marT="7346"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105%</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-11.00%</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414648834"/>
                  </a:ext>
                </a:extLst>
              </a:tr>
              <a:tr h="124891">
                <a:tc>
                  <a:txBody>
                    <a:bodyPr/>
                    <a:lstStyle/>
                    <a:p>
                      <a:pPr algn="ctr" fontAlgn="ctr"/>
                      <a:r>
                        <a:rPr lang="en-US" sz="700" b="0" i="0" u="none" strike="noStrike">
                          <a:solidFill>
                            <a:srgbClr val="000000"/>
                          </a:solidFill>
                          <a:effectLst/>
                          <a:latin typeface="Arial" panose="020B0604020202020204" pitchFamily="34" charset="0"/>
                        </a:rPr>
                        <a:t>Class A2</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-15.96%</a:t>
                      </a:r>
                    </a:p>
                  </a:txBody>
                  <a:tcPr marL="7346" marR="7346" marT="7346"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-16.13%</a:t>
                      </a:r>
                    </a:p>
                  </a:txBody>
                  <a:tcPr marL="7346" marR="7346" marT="7346"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-15.47%</a:t>
                      </a:r>
                    </a:p>
                  </a:txBody>
                  <a:tcPr marL="7346" marR="7346" marT="7346"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238%</a:t>
                      </a:r>
                    </a:p>
                  </a:txBody>
                  <a:tcPr marL="7346" marR="7346" marT="7346"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104%</a:t>
                      </a: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-15.82%</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187857920"/>
                  </a:ext>
                </a:extLst>
              </a:tr>
              <a:tr h="124891">
                <a:tc>
                  <a:txBody>
                    <a:bodyPr/>
                    <a:lstStyle/>
                    <a:p>
                      <a:pPr algn="ctr" fontAlgn="ctr"/>
                      <a:r>
                        <a:rPr lang="en-US" sz="700" b="0" i="0" u="none" strike="noStrike">
                          <a:solidFill>
                            <a:srgbClr val="000000"/>
                          </a:solidFill>
                          <a:effectLst/>
                          <a:latin typeface="Arial" panose="020B0604020202020204" pitchFamily="34" charset="0"/>
                        </a:rPr>
                        <a:t>Class B</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-18.76%</a:t>
                      </a:r>
                    </a:p>
                  </a:txBody>
                  <a:tcPr marL="7346" marR="7346" marT="7346"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-15.46%</a:t>
                      </a:r>
                    </a:p>
                  </a:txBody>
                  <a:tcPr marL="7346" marR="7346" marT="7346"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-16.11%</a:t>
                      </a:r>
                    </a:p>
                  </a:txBody>
                  <a:tcPr marL="7346" marR="7346" marT="7346"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242%</a:t>
                      </a:r>
                    </a:p>
                  </a:txBody>
                  <a:tcPr marL="7346" marR="7346" marT="7346"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106%</a:t>
                      </a: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-18.24%</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07890927"/>
                  </a:ext>
                </a:extLst>
              </a:tr>
              <a:tr h="124891">
                <a:tc>
                  <a:txBody>
                    <a:bodyPr/>
                    <a:lstStyle/>
                    <a:p>
                      <a:pPr algn="ctr" fontAlgn="ctr"/>
                      <a:r>
                        <a:rPr lang="en-US" sz="700" b="0" i="0" u="none" strike="noStrike">
                          <a:solidFill>
                            <a:srgbClr val="000000"/>
                          </a:solidFill>
                          <a:effectLst/>
                          <a:latin typeface="Arial" panose="020B0604020202020204" pitchFamily="34" charset="0"/>
                        </a:rPr>
                        <a:t>Class C</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-30.42%</a:t>
                      </a:r>
                    </a:p>
                  </a:txBody>
                  <a:tcPr marL="7346" marR="7346" marT="7346"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-23.80%</a:t>
                      </a:r>
                    </a:p>
                  </a:txBody>
                  <a:tcPr marL="7346" marR="7346" marT="7346"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-26.12%</a:t>
                      </a:r>
                    </a:p>
                  </a:txBody>
                  <a:tcPr marL="7346" marR="7346" marT="7346"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184%</a:t>
                      </a:r>
                    </a:p>
                  </a:txBody>
                  <a:tcPr marL="7346" marR="7346" marT="7346"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103%</a:t>
                      </a: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-29.42%</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178099276"/>
                  </a:ext>
                </a:extLst>
              </a:tr>
              <a:tr h="124891">
                <a:tc>
                  <a:txBody>
                    <a:bodyPr/>
                    <a:lstStyle/>
                    <a:p>
                      <a:pPr algn="ctr" fontAlgn="ctr"/>
                      <a:r>
                        <a:rPr lang="en-US" sz="700" b="0" i="0" u="none" strike="noStrike">
                          <a:solidFill>
                            <a:srgbClr val="000000"/>
                          </a:solidFill>
                          <a:effectLst/>
                          <a:latin typeface="Arial" panose="020B0604020202020204" pitchFamily="34" charset="0"/>
                        </a:rPr>
                        <a:t>Class E</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8444172"/>
                  </a:ext>
                </a:extLst>
              </a:tr>
              <a:tr h="124891">
                <a:tc>
                  <a:txBody>
                    <a:bodyPr/>
                    <a:lstStyle/>
                    <a:p>
                      <a:pPr algn="ctr" fontAlgn="ctr"/>
                      <a:r>
                        <a:rPr lang="en-US" sz="700" b="1" i="0" u="none" strike="noStrike">
                          <a:solidFill>
                            <a:srgbClr val="000000"/>
                          </a:solidFill>
                          <a:effectLst/>
                          <a:latin typeface="Arial" panose="020B0604020202020204" pitchFamily="34" charset="0"/>
                        </a:rPr>
                        <a:t>Overall</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-19.65%</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-16.96%</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-18.09%</a:t>
                      </a:r>
                    </a:p>
                  </a:txBody>
                  <a:tcPr marL="7346" marR="7346" marT="7346"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225%</a:t>
                      </a:r>
                    </a:p>
                  </a:txBody>
                  <a:tcPr marL="7346" marR="7346" marT="7346"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105%</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-19.29%</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93488956"/>
                  </a:ext>
                </a:extLst>
              </a:tr>
              <a:tr h="124891">
                <a:tc>
                  <a:txBody>
                    <a:bodyPr/>
                    <a:lstStyle/>
                    <a:p>
                      <a:pPr algn="ctr" fontAlgn="ctr"/>
                      <a:r>
                        <a:rPr lang="en-US" sz="700" b="0" i="0" u="none" strike="noStrike">
                          <a:solidFill>
                            <a:srgbClr val="000000"/>
                          </a:solidFill>
                          <a:effectLst/>
                          <a:latin typeface="Arial" panose="020B0604020202020204" pitchFamily="34" charset="0"/>
                        </a:rPr>
                        <a:t>Class D</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-25.52%</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-18.25%</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-18.53%</a:t>
                      </a:r>
                    </a:p>
                  </a:txBody>
                  <a:tcPr marL="7346" marR="7346" marT="7346"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143%</a:t>
                      </a:r>
                    </a:p>
                  </a:txBody>
                  <a:tcPr marL="7346" marR="7346" marT="7346"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107%</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-24.24%</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698795491"/>
                  </a:ext>
                </a:extLst>
              </a:tr>
              <a:tr h="124891">
                <a:tc>
                  <a:txBody>
                    <a:bodyPr/>
                    <a:lstStyle/>
                    <a:p>
                      <a:pPr algn="ctr" fontAlgn="ctr"/>
                      <a:r>
                        <a:rPr lang="en-US" sz="700" b="0" i="0" u="none" strike="noStrike">
                          <a:solidFill>
                            <a:srgbClr val="000000"/>
                          </a:solidFill>
                          <a:effectLst/>
                          <a:latin typeface="Arial" panose="020B0604020202020204" pitchFamily="34" charset="0"/>
                        </a:rPr>
                        <a:t>Class F</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-22.26%</a:t>
                      </a: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-18.72%</a:t>
                      </a:r>
                    </a:p>
                  </a:txBody>
                  <a:tcPr marL="7346" marR="7346" marT="7346"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-19.33%</a:t>
                      </a:r>
                    </a:p>
                  </a:txBody>
                  <a:tcPr marL="7346" marR="7346" marT="7346"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171%</a:t>
                      </a:r>
                    </a:p>
                  </a:txBody>
                  <a:tcPr marL="7346" marR="7346" marT="7346"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103%</a:t>
                      </a: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-21.56%</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609834190"/>
                  </a:ext>
                </a:extLst>
              </a:tr>
              <a:tr h="124891">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7346" marR="7346" marT="7346"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7346" marR="7346" marT="7346"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7346" marR="7346" marT="7346"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7346" marR="7346" marT="7346"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7346" marR="7346" marT="7346"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7346" marR="7346" marT="7346"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52352370"/>
                  </a:ext>
                </a:extLst>
              </a:tr>
              <a:tr h="218927">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Calibri" panose="020F050202020403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Low delay B Main10 </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Calibri" panose="020F050202020403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Calibri" panose="020F0502020204030204" pitchFamily="34" charset="0"/>
                        </a:rPr>
                        <a:t> </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Calibri" panose="020F0502020204030204" pitchFamily="34" charset="0"/>
                      </a:endParaRP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229734"/>
                  </a:ext>
                </a:extLst>
              </a:tr>
              <a:tr h="218927">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dirty="0">
                          <a:solidFill>
                            <a:srgbClr val="000000"/>
                          </a:solidFill>
                          <a:effectLst/>
                          <a:latin typeface="Arial" panose="020B0604020202020204" pitchFamily="34" charset="0"/>
                        </a:rPr>
                        <a:t>Test 2 over Test 1</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32733429"/>
                  </a:ext>
                </a:extLst>
              </a:tr>
              <a:tr h="124891">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7346" marR="7346" marT="7346"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7346" marR="7346" marT="7346"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7346" marR="7346" marT="7346"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4670946"/>
                  </a:ext>
                </a:extLst>
              </a:tr>
              <a:tr h="124891">
                <a:tc>
                  <a:txBody>
                    <a:bodyPr/>
                    <a:lstStyle/>
                    <a:p>
                      <a:pPr algn="ctr" fontAlgn="ctr"/>
                      <a:r>
                        <a:rPr lang="en-US" sz="700" b="0" i="0" u="none" strike="noStrike">
                          <a:solidFill>
                            <a:srgbClr val="000000"/>
                          </a:solidFill>
                          <a:effectLst/>
                          <a:latin typeface="Arial" panose="020B0604020202020204" pitchFamily="34" charset="0"/>
                        </a:rPr>
                        <a:t>Class A1</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51937448"/>
                  </a:ext>
                </a:extLst>
              </a:tr>
              <a:tr h="124891">
                <a:tc>
                  <a:txBody>
                    <a:bodyPr/>
                    <a:lstStyle/>
                    <a:p>
                      <a:pPr algn="ctr" fontAlgn="ctr"/>
                      <a:r>
                        <a:rPr lang="en-US" sz="700" b="0" i="0" u="none" strike="noStrike">
                          <a:solidFill>
                            <a:srgbClr val="000000"/>
                          </a:solidFill>
                          <a:effectLst/>
                          <a:latin typeface="Arial" panose="020B0604020202020204" pitchFamily="34" charset="0"/>
                        </a:rPr>
                        <a:t>Class A2</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7346" marR="7346" marT="7346" marB="0" anchor="ctr">
                    <a:lnL>
                      <a:noFill/>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5902574"/>
                  </a:ext>
                </a:extLst>
              </a:tr>
              <a:tr h="124891">
                <a:tc>
                  <a:txBody>
                    <a:bodyPr/>
                    <a:lstStyle/>
                    <a:p>
                      <a:pPr algn="ctr" fontAlgn="ctr"/>
                      <a:r>
                        <a:rPr lang="en-US" sz="700" b="0" i="0" u="none" strike="noStrike">
                          <a:solidFill>
                            <a:srgbClr val="000000"/>
                          </a:solidFill>
                          <a:effectLst/>
                          <a:latin typeface="Arial" panose="020B0604020202020204" pitchFamily="34" charset="0"/>
                        </a:rPr>
                        <a:t>Class B</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-20.29%</a:t>
                      </a:r>
                    </a:p>
                  </a:txBody>
                  <a:tcPr marL="7346" marR="7346" marT="7346"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-15.45%</a:t>
                      </a:r>
                    </a:p>
                  </a:txBody>
                  <a:tcPr marL="7346" marR="7346" marT="7346"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-16.05%</a:t>
                      </a:r>
                    </a:p>
                  </a:txBody>
                  <a:tcPr marL="7346" marR="7346" marT="7346"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252%</a:t>
                      </a:r>
                    </a:p>
                  </a:txBody>
                  <a:tcPr marL="7346" marR="7346" marT="7346"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114%</a:t>
                      </a: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-19.60%</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552866770"/>
                  </a:ext>
                </a:extLst>
              </a:tr>
              <a:tr h="124891">
                <a:tc>
                  <a:txBody>
                    <a:bodyPr/>
                    <a:lstStyle/>
                    <a:p>
                      <a:pPr algn="ctr" fontAlgn="ctr"/>
                      <a:r>
                        <a:rPr lang="en-US" sz="700" b="0" i="0" u="none" strike="noStrike">
                          <a:solidFill>
                            <a:srgbClr val="000000"/>
                          </a:solidFill>
                          <a:effectLst/>
                          <a:latin typeface="Arial" panose="020B0604020202020204" pitchFamily="34" charset="0"/>
                        </a:rPr>
                        <a:t>Class C</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-36.21%</a:t>
                      </a:r>
                    </a:p>
                  </a:txBody>
                  <a:tcPr marL="7346" marR="7346" marT="7346"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-23.64%</a:t>
                      </a:r>
                    </a:p>
                  </a:txBody>
                  <a:tcPr marL="7346" marR="7346" marT="7346"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-25.61%</a:t>
                      </a:r>
                    </a:p>
                  </a:txBody>
                  <a:tcPr marL="7346" marR="7346" marT="7346"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180%</a:t>
                      </a:r>
                    </a:p>
                  </a:txBody>
                  <a:tcPr marL="7346" marR="7346" marT="7346"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103%</a:t>
                      </a:r>
                    </a:p>
                  </a:txBody>
                  <a:tcPr marL="7346" marR="7346" marT="7346"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-34.39%</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474868418"/>
                  </a:ext>
                </a:extLst>
              </a:tr>
              <a:tr h="124891">
                <a:tc>
                  <a:txBody>
                    <a:bodyPr/>
                    <a:lstStyle/>
                    <a:p>
                      <a:pPr algn="ctr" fontAlgn="ctr"/>
                      <a:r>
                        <a:rPr lang="en-US" sz="700" b="0" i="0" u="none" strike="noStrike">
                          <a:solidFill>
                            <a:srgbClr val="000000"/>
                          </a:solidFill>
                          <a:effectLst/>
                          <a:latin typeface="Arial" panose="020B0604020202020204" pitchFamily="34" charset="0"/>
                        </a:rPr>
                        <a:t>Class E</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-20.47%</a:t>
                      </a: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-15.51%</a:t>
                      </a:r>
                    </a:p>
                  </a:txBody>
                  <a:tcPr marL="7346" marR="7346" marT="7346"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-15.19%</a:t>
                      </a:r>
                    </a:p>
                  </a:txBody>
                  <a:tcPr marL="7346" marR="7346" marT="7346"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183%</a:t>
                      </a:r>
                    </a:p>
                  </a:txBody>
                  <a:tcPr marL="7346" marR="7346" marT="7346"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96%</a:t>
                      </a: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-19.42%</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196354016"/>
                  </a:ext>
                </a:extLst>
              </a:tr>
              <a:tr h="124891">
                <a:tc>
                  <a:txBody>
                    <a:bodyPr/>
                    <a:lstStyle/>
                    <a:p>
                      <a:pPr algn="ctr" fontAlgn="ctr"/>
                      <a:r>
                        <a:rPr lang="en-US" sz="700" b="1" i="0" u="none" strike="noStrike">
                          <a:solidFill>
                            <a:srgbClr val="000000"/>
                          </a:solidFill>
                          <a:effectLst/>
                          <a:latin typeface="Arial" panose="020B0604020202020204" pitchFamily="34" charset="0"/>
                        </a:rPr>
                        <a:t>Overall</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-25.64%</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-18.19%</a:t>
                      </a:r>
                    </a:p>
                  </a:txBody>
                  <a:tcPr marL="7346" marR="7346" marT="7346"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-19.02%</a:t>
                      </a:r>
                    </a:p>
                  </a:txBody>
                  <a:tcPr marL="7346" marR="7346" marT="7346"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208%</a:t>
                      </a:r>
                    </a:p>
                  </a:txBody>
                  <a:tcPr marL="7346" marR="7346" marT="7346"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106%</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-24.48%</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267754111"/>
                  </a:ext>
                </a:extLst>
              </a:tr>
              <a:tr h="124891">
                <a:tc>
                  <a:txBody>
                    <a:bodyPr/>
                    <a:lstStyle/>
                    <a:p>
                      <a:pPr algn="ctr" fontAlgn="ctr"/>
                      <a:r>
                        <a:rPr lang="en-US" sz="700" b="0" i="0" u="none" strike="noStrike">
                          <a:solidFill>
                            <a:srgbClr val="000000"/>
                          </a:solidFill>
                          <a:effectLst/>
                          <a:latin typeface="Arial" panose="020B0604020202020204" pitchFamily="34" charset="0"/>
                        </a:rPr>
                        <a:t>Class D</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-31.30%</a:t>
                      </a:r>
                    </a:p>
                  </a:txBody>
                  <a:tcPr marL="7346" marR="7346" marT="7346"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-20.38%</a:t>
                      </a:r>
                    </a:p>
                  </a:txBody>
                  <a:tcPr marL="7346" marR="7346" marT="7346"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-22.08%</a:t>
                      </a:r>
                    </a:p>
                  </a:txBody>
                  <a:tcPr marL="7346" marR="7346" marT="7346"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136%</a:t>
                      </a:r>
                    </a:p>
                  </a:txBody>
                  <a:tcPr marL="7346" marR="7346" marT="7346"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104%</a:t>
                      </a:r>
                    </a:p>
                  </a:txBody>
                  <a:tcPr marL="7346" marR="7346" marT="7346"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-29.79%</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761210563"/>
                  </a:ext>
                </a:extLst>
              </a:tr>
              <a:tr h="124891">
                <a:tc>
                  <a:txBody>
                    <a:bodyPr/>
                    <a:lstStyle/>
                    <a:p>
                      <a:pPr algn="ctr" fontAlgn="ctr"/>
                      <a:r>
                        <a:rPr lang="en-US" sz="700" b="0" i="0" u="none" strike="noStrike">
                          <a:solidFill>
                            <a:srgbClr val="000000"/>
                          </a:solidFill>
                          <a:effectLst/>
                          <a:latin typeface="Arial" panose="020B0604020202020204" pitchFamily="34" charset="0"/>
                        </a:rPr>
                        <a:t>Class F</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-39.99%</a:t>
                      </a:r>
                    </a:p>
                  </a:txBody>
                  <a:tcPr marL="7346" marR="7346" marT="7346"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-30.80%</a:t>
                      </a:r>
                    </a:p>
                  </a:txBody>
                  <a:tcPr marL="7346" marR="7346" marT="7346"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-31.81%</a:t>
                      </a:r>
                    </a:p>
                  </a:txBody>
                  <a:tcPr marL="7346" marR="7346" marT="7346"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184%</a:t>
                      </a:r>
                    </a:p>
                  </a:txBody>
                  <a:tcPr marL="7346" marR="7346" marT="7346"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100%</a:t>
                      </a:r>
                    </a:p>
                  </a:txBody>
                  <a:tcPr marL="7346" marR="7346" marT="7346"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dirty="0">
                          <a:solidFill>
                            <a:srgbClr val="000000"/>
                          </a:solidFill>
                          <a:effectLst/>
                          <a:latin typeface="Arial" panose="020B0604020202020204" pitchFamily="34" charset="0"/>
                        </a:rPr>
                        <a:t>-38.45%</a:t>
                      </a:r>
                    </a:p>
                  </a:txBody>
                  <a:tcPr marL="7346" marR="7346" marT="734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242666602"/>
                  </a:ext>
                </a:extLst>
              </a:tr>
            </a:tbl>
          </a:graphicData>
        </a:graphic>
      </p:graphicFrame>
      <p:sp>
        <p:nvSpPr>
          <p:cNvPr id="6" name="TextBox 5">
            <a:extLst>
              <a:ext uri="{FF2B5EF4-FFF2-40B4-BE49-F238E27FC236}">
                <a16:creationId xmlns:a16="http://schemas.microsoft.com/office/drawing/2014/main" id="{B1CB91BD-4E96-4E30-AA4A-A60CCB870E71}"/>
              </a:ext>
            </a:extLst>
          </p:cNvPr>
          <p:cNvSpPr txBox="1"/>
          <p:nvPr/>
        </p:nvSpPr>
        <p:spPr>
          <a:xfrm>
            <a:off x="1462592" y="1098118"/>
            <a:ext cx="2951129"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minQtSize64 </a:t>
            </a:r>
            <a:r>
              <a:rPr lang="en-US" sz="1600" dirty="0" err="1">
                <a:solidFill>
                  <a:schemeClr val="tx2"/>
                </a:solidFill>
                <a:latin typeface="Microsoft Sans Serif"/>
                <a:cs typeface="Microsoft Sans Serif" panose="020B0604020202020204" pitchFamily="34" charset="0"/>
              </a:rPr>
              <a:t>v.s</a:t>
            </a:r>
            <a:r>
              <a:rPr lang="en-US" sz="1600" dirty="0">
                <a:solidFill>
                  <a:schemeClr val="tx2"/>
                </a:solidFill>
                <a:latin typeface="Microsoft Sans Serif"/>
                <a:cs typeface="Microsoft Sans Serif" panose="020B0604020202020204" pitchFamily="34" charset="0"/>
              </a:rPr>
              <a:t>. minQtSize128 </a:t>
            </a:r>
          </a:p>
        </p:txBody>
      </p:sp>
      <p:sp>
        <p:nvSpPr>
          <p:cNvPr id="8" name="TextBox 7">
            <a:extLst>
              <a:ext uri="{FF2B5EF4-FFF2-40B4-BE49-F238E27FC236}">
                <a16:creationId xmlns:a16="http://schemas.microsoft.com/office/drawing/2014/main" id="{B162127B-B6D5-4E41-9E4F-23A2A89E5112}"/>
              </a:ext>
            </a:extLst>
          </p:cNvPr>
          <p:cNvSpPr txBox="1"/>
          <p:nvPr/>
        </p:nvSpPr>
        <p:spPr>
          <a:xfrm>
            <a:off x="5519507" y="924491"/>
            <a:ext cx="4058803"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QT only and </a:t>
            </a:r>
            <a:r>
              <a:rPr lang="en-US" sz="1600" dirty="0" err="1">
                <a:solidFill>
                  <a:schemeClr val="tx2"/>
                </a:solidFill>
                <a:latin typeface="Microsoft Sans Serif"/>
                <a:cs typeface="Microsoft Sans Serif" panose="020B0604020202020204" pitchFamily="34" charset="0"/>
              </a:rPr>
              <a:t>minQtSize</a:t>
            </a:r>
            <a:r>
              <a:rPr lang="en-US" sz="1600" dirty="0">
                <a:solidFill>
                  <a:schemeClr val="tx2"/>
                </a:solidFill>
                <a:latin typeface="Microsoft Sans Serif"/>
                <a:cs typeface="Microsoft Sans Serif" panose="020B0604020202020204" pitchFamily="34" charset="0"/>
              </a:rPr>
              <a:t> 8 </a:t>
            </a:r>
            <a:r>
              <a:rPr lang="en-US" sz="1600" dirty="0" err="1">
                <a:solidFill>
                  <a:schemeClr val="tx2"/>
                </a:solidFill>
                <a:latin typeface="Microsoft Sans Serif"/>
                <a:cs typeface="Microsoft Sans Serif" panose="020B0604020202020204" pitchFamily="34" charset="0"/>
              </a:rPr>
              <a:t>v.s</a:t>
            </a:r>
            <a:r>
              <a:rPr lang="en-US" sz="1600" dirty="0">
                <a:solidFill>
                  <a:schemeClr val="tx2"/>
                </a:solidFill>
                <a:latin typeface="Microsoft Sans Serif"/>
                <a:cs typeface="Microsoft Sans Serif" panose="020B0604020202020204" pitchFamily="34" charset="0"/>
              </a:rPr>
              <a:t>. minQtSize128 </a:t>
            </a:r>
          </a:p>
        </p:txBody>
      </p:sp>
      <p:graphicFrame>
        <p:nvGraphicFramePr>
          <p:cNvPr id="7" name="Table 6">
            <a:extLst>
              <a:ext uri="{FF2B5EF4-FFF2-40B4-BE49-F238E27FC236}">
                <a16:creationId xmlns:a16="http://schemas.microsoft.com/office/drawing/2014/main" id="{2420F3F8-038C-4964-A952-204A91EB4C3B}"/>
              </a:ext>
            </a:extLst>
          </p:cNvPr>
          <p:cNvGraphicFramePr>
            <a:graphicFrameLocks noGrp="1"/>
          </p:cNvGraphicFramePr>
          <p:nvPr>
            <p:extLst>
              <p:ext uri="{D42A27DB-BD31-4B8C-83A1-F6EECF244321}">
                <p14:modId xmlns:p14="http://schemas.microsoft.com/office/powerpoint/2010/main" val="156158684"/>
              </p:ext>
            </p:extLst>
          </p:nvPr>
        </p:nvGraphicFramePr>
        <p:xfrm>
          <a:off x="5519507" y="1345514"/>
          <a:ext cx="3638616" cy="5111261"/>
        </p:xfrm>
        <a:graphic>
          <a:graphicData uri="http://schemas.openxmlformats.org/drawingml/2006/table">
            <a:tbl>
              <a:tblPr/>
              <a:tblGrid>
                <a:gridCol w="743130">
                  <a:extLst>
                    <a:ext uri="{9D8B030D-6E8A-4147-A177-3AD203B41FA5}">
                      <a16:colId xmlns:a16="http://schemas.microsoft.com/office/drawing/2014/main" val="1154659974"/>
                    </a:ext>
                  </a:extLst>
                </a:gridCol>
                <a:gridCol w="482581">
                  <a:extLst>
                    <a:ext uri="{9D8B030D-6E8A-4147-A177-3AD203B41FA5}">
                      <a16:colId xmlns:a16="http://schemas.microsoft.com/office/drawing/2014/main" val="2678872460"/>
                    </a:ext>
                  </a:extLst>
                </a:gridCol>
                <a:gridCol w="482581">
                  <a:extLst>
                    <a:ext uri="{9D8B030D-6E8A-4147-A177-3AD203B41FA5}">
                      <a16:colId xmlns:a16="http://schemas.microsoft.com/office/drawing/2014/main" val="2322473096"/>
                    </a:ext>
                  </a:extLst>
                </a:gridCol>
                <a:gridCol w="482581">
                  <a:extLst>
                    <a:ext uri="{9D8B030D-6E8A-4147-A177-3AD203B41FA5}">
                      <a16:colId xmlns:a16="http://schemas.microsoft.com/office/drawing/2014/main" val="1363129082"/>
                    </a:ext>
                  </a:extLst>
                </a:gridCol>
                <a:gridCol w="482581">
                  <a:extLst>
                    <a:ext uri="{9D8B030D-6E8A-4147-A177-3AD203B41FA5}">
                      <a16:colId xmlns:a16="http://schemas.microsoft.com/office/drawing/2014/main" val="610072022"/>
                    </a:ext>
                  </a:extLst>
                </a:gridCol>
                <a:gridCol w="482581">
                  <a:extLst>
                    <a:ext uri="{9D8B030D-6E8A-4147-A177-3AD203B41FA5}">
                      <a16:colId xmlns:a16="http://schemas.microsoft.com/office/drawing/2014/main" val="847633060"/>
                    </a:ext>
                  </a:extLst>
                </a:gridCol>
                <a:gridCol w="482581">
                  <a:extLst>
                    <a:ext uri="{9D8B030D-6E8A-4147-A177-3AD203B41FA5}">
                      <a16:colId xmlns:a16="http://schemas.microsoft.com/office/drawing/2014/main" val="1741459849"/>
                    </a:ext>
                  </a:extLst>
                </a:gridCol>
              </a:tblGrid>
              <a:tr h="203308">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All Intra Main10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Calibri" panose="020F0502020204030204" pitchFamily="34" charset="0"/>
                      </a:endParaRP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7569969"/>
                  </a:ext>
                </a:extLst>
              </a:tr>
              <a:tr h="203308">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Test 3 over Test 1</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21181613"/>
                  </a:ext>
                </a:extLst>
              </a:tr>
              <a:tr h="11598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5627024"/>
                  </a:ext>
                </a:extLst>
              </a:tr>
              <a:tr h="115981">
                <a:tc>
                  <a:txBody>
                    <a:bodyPr/>
                    <a:lstStyle/>
                    <a:p>
                      <a:pPr algn="ctr" fontAlgn="ctr"/>
                      <a:r>
                        <a:rPr lang="en-US" sz="700" b="0" i="0" u="none" strike="noStrike">
                          <a:solidFill>
                            <a:srgbClr val="000000"/>
                          </a:solidFill>
                          <a:effectLst/>
                          <a:latin typeface="Arial" panose="020B0604020202020204" pitchFamily="34" charset="0"/>
                        </a:rPr>
                        <a:t>Class A1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-1.52%</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-14.26%</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-15.69%</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14%</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103%</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-5.23%</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807399018"/>
                  </a:ext>
                </a:extLst>
              </a:tr>
              <a:tr h="115981">
                <a:tc>
                  <a:txBody>
                    <a:bodyPr/>
                    <a:lstStyle/>
                    <a:p>
                      <a:pPr algn="ctr" fontAlgn="ctr"/>
                      <a:r>
                        <a:rPr lang="en-US" sz="700" b="0" i="0" u="none" strike="noStrike">
                          <a:solidFill>
                            <a:srgbClr val="000000"/>
                          </a:solidFill>
                          <a:effectLst/>
                          <a:latin typeface="Arial" panose="020B0604020202020204" pitchFamily="34" charset="0"/>
                        </a:rPr>
                        <a:t>Class A2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1.20%</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-0.61%</a:t>
                      </a:r>
                    </a:p>
                  </a:txBody>
                  <a:tcPr marL="6822" marR="6822" marT="6822" marB="0" anchor="ctr">
                    <a:lnL>
                      <a:noFill/>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1.97%</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14%</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104%</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1.16%</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2649234"/>
                  </a:ext>
                </a:extLst>
              </a:tr>
              <a:tr h="115981">
                <a:tc>
                  <a:txBody>
                    <a:bodyPr/>
                    <a:lstStyle/>
                    <a:p>
                      <a:pPr algn="ctr" fontAlgn="ctr"/>
                      <a:r>
                        <a:rPr lang="en-US" sz="700" b="0" i="0" u="none" strike="noStrike">
                          <a:solidFill>
                            <a:srgbClr val="000000"/>
                          </a:solidFill>
                          <a:effectLst/>
                          <a:latin typeface="Arial" panose="020B0604020202020204" pitchFamily="34" charset="0"/>
                        </a:rPr>
                        <a:t>Class B</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0.64%</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-0.18%</a:t>
                      </a:r>
                    </a:p>
                  </a:txBody>
                  <a:tcPr marL="6822" marR="6822" marT="6822" marB="0" anchor="ctr">
                    <a:lnL>
                      <a:noFill/>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-0.71%</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13%</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113%</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0.25%</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63587497"/>
                  </a:ext>
                </a:extLst>
              </a:tr>
              <a:tr h="115981">
                <a:tc>
                  <a:txBody>
                    <a:bodyPr/>
                    <a:lstStyle/>
                    <a:p>
                      <a:pPr algn="ctr" fontAlgn="ctr"/>
                      <a:r>
                        <a:rPr lang="en-US" sz="700" b="0" i="0" u="none" strike="noStrike">
                          <a:solidFill>
                            <a:srgbClr val="000000"/>
                          </a:solidFill>
                          <a:effectLst/>
                          <a:latin typeface="Arial" panose="020B0604020202020204" pitchFamily="34" charset="0"/>
                        </a:rPr>
                        <a:t>Class C</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-3.21%</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-8.63%</a:t>
                      </a:r>
                    </a:p>
                  </a:txBody>
                  <a:tcPr marL="6822" marR="6822" marT="6822"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-8.88%</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13%</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128%</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-4.38%</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137816646"/>
                  </a:ext>
                </a:extLst>
              </a:tr>
              <a:tr h="115981">
                <a:tc>
                  <a:txBody>
                    <a:bodyPr/>
                    <a:lstStyle/>
                    <a:p>
                      <a:pPr algn="ctr" fontAlgn="ctr"/>
                      <a:r>
                        <a:rPr lang="en-US" sz="700" b="0" i="0" u="none" strike="noStrike">
                          <a:solidFill>
                            <a:srgbClr val="000000"/>
                          </a:solidFill>
                          <a:effectLst/>
                          <a:latin typeface="Arial" panose="020B0604020202020204" pitchFamily="34" charset="0"/>
                        </a:rPr>
                        <a:t>Class E</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1.38%</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5.51%</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4.83%</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700" b="0" i="0" u="none" strike="noStrike">
                          <a:solidFill>
                            <a:srgbClr val="000000"/>
                          </a:solidFill>
                          <a:effectLst/>
                          <a:latin typeface="Arial" panose="020B0604020202020204" pitchFamily="34" charset="0"/>
                        </a:rPr>
                        <a:t>16%</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122%</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2.18%</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2601552"/>
                  </a:ext>
                </a:extLst>
              </a:tr>
              <a:tr h="115981">
                <a:tc>
                  <a:txBody>
                    <a:bodyPr/>
                    <a:lstStyle/>
                    <a:p>
                      <a:pPr algn="ctr" fontAlgn="ctr"/>
                      <a:r>
                        <a:rPr lang="en-US" sz="700" b="1" i="0" u="none" strike="noStrike">
                          <a:solidFill>
                            <a:srgbClr val="000000"/>
                          </a:solidFill>
                          <a:effectLst/>
                          <a:latin typeface="Arial" panose="020B0604020202020204" pitchFamily="34" charset="0"/>
                        </a:rPr>
                        <a:t>Overall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-0.36%</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-3.53%</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-3.65%</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14%</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114%</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-1.22%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3297065"/>
                  </a:ext>
                </a:extLst>
              </a:tr>
              <a:tr h="115981">
                <a:tc>
                  <a:txBody>
                    <a:bodyPr/>
                    <a:lstStyle/>
                    <a:p>
                      <a:pPr algn="ctr" fontAlgn="ctr"/>
                      <a:r>
                        <a:rPr lang="en-US" sz="700" b="0" i="0" u="none" strike="noStrike">
                          <a:solidFill>
                            <a:srgbClr val="000000"/>
                          </a:solidFill>
                          <a:effectLst/>
                          <a:latin typeface="Arial" panose="020B0604020202020204" pitchFamily="34" charset="0"/>
                        </a:rPr>
                        <a:t>Class D</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-3.13%</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-6.62%</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-7.32%</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15%</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123%</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-3.87%</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278209555"/>
                  </a:ext>
                </a:extLst>
              </a:tr>
              <a:tr h="115981">
                <a:tc>
                  <a:txBody>
                    <a:bodyPr/>
                    <a:lstStyle/>
                    <a:p>
                      <a:pPr algn="ctr" fontAlgn="ctr"/>
                      <a:r>
                        <a:rPr lang="en-US" sz="700" b="0" i="0" u="none" strike="noStrike">
                          <a:solidFill>
                            <a:srgbClr val="000000"/>
                          </a:solidFill>
                          <a:effectLst/>
                          <a:latin typeface="Arial" panose="020B0604020202020204" pitchFamily="34" charset="0"/>
                        </a:rPr>
                        <a:t>Class F</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-6.65%</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-10.48%</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-13.20%</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21%</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122%</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-7.81%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684809234"/>
                  </a:ext>
                </a:extLst>
              </a:tr>
              <a:tr h="11598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16238325"/>
                  </a:ext>
                </a:extLst>
              </a:tr>
              <a:tr h="301550">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Random access Main10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Calibri" panose="020F0502020204030204" pitchFamily="34" charset="0"/>
                      </a:endParaRP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1381888"/>
                  </a:ext>
                </a:extLst>
              </a:tr>
              <a:tr h="203308">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Test 3 over Test 1</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12902689"/>
                  </a:ext>
                </a:extLst>
              </a:tr>
              <a:tr h="11598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8713996"/>
                  </a:ext>
                </a:extLst>
              </a:tr>
              <a:tr h="115981">
                <a:tc>
                  <a:txBody>
                    <a:bodyPr/>
                    <a:lstStyle/>
                    <a:p>
                      <a:pPr algn="ctr" fontAlgn="ctr"/>
                      <a:r>
                        <a:rPr lang="en-US" sz="700" b="0" i="0" u="none" strike="noStrike">
                          <a:solidFill>
                            <a:srgbClr val="000000"/>
                          </a:solidFill>
                          <a:effectLst/>
                          <a:latin typeface="Arial" panose="020B0604020202020204" pitchFamily="34" charset="0"/>
                        </a:rPr>
                        <a:t>Class A1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-4.48%</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-7.03%</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-7.48%</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46%</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106%</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-5.39%</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174992319"/>
                  </a:ext>
                </a:extLst>
              </a:tr>
              <a:tr h="115981">
                <a:tc>
                  <a:txBody>
                    <a:bodyPr/>
                    <a:lstStyle/>
                    <a:p>
                      <a:pPr algn="ctr" fontAlgn="ctr"/>
                      <a:r>
                        <a:rPr lang="en-US" sz="700" b="0" i="0" u="none" strike="noStrike">
                          <a:solidFill>
                            <a:srgbClr val="000000"/>
                          </a:solidFill>
                          <a:effectLst/>
                          <a:latin typeface="Arial" panose="020B0604020202020204" pitchFamily="34" charset="0"/>
                        </a:rPr>
                        <a:t>Class A2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-8.41%</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-8.66%</a:t>
                      </a:r>
                    </a:p>
                  </a:txBody>
                  <a:tcPr marL="6822" marR="6822" marT="6822"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-6.90%</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51%</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108%</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-8.10%</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161750554"/>
                  </a:ext>
                </a:extLst>
              </a:tr>
              <a:tr h="115981">
                <a:tc>
                  <a:txBody>
                    <a:bodyPr/>
                    <a:lstStyle/>
                    <a:p>
                      <a:pPr algn="ctr" fontAlgn="ctr"/>
                      <a:r>
                        <a:rPr lang="en-US" sz="700" b="0" i="0" u="none" strike="noStrike">
                          <a:solidFill>
                            <a:srgbClr val="000000"/>
                          </a:solidFill>
                          <a:effectLst/>
                          <a:latin typeface="Arial" panose="020B0604020202020204" pitchFamily="34" charset="0"/>
                        </a:rPr>
                        <a:t>Class B</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-13.60%</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-8.62%</a:t>
                      </a:r>
                    </a:p>
                  </a:txBody>
                  <a:tcPr marL="6822" marR="6822" marT="6822"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-8.60%</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50%</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114%</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-12.67%</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50230620"/>
                  </a:ext>
                </a:extLst>
              </a:tr>
              <a:tr h="115981">
                <a:tc>
                  <a:txBody>
                    <a:bodyPr/>
                    <a:lstStyle/>
                    <a:p>
                      <a:pPr algn="ctr" fontAlgn="ctr"/>
                      <a:r>
                        <a:rPr lang="en-US" sz="700" b="0" i="0" u="none" strike="noStrike">
                          <a:solidFill>
                            <a:srgbClr val="000000"/>
                          </a:solidFill>
                          <a:effectLst/>
                          <a:latin typeface="Arial" panose="020B0604020202020204" pitchFamily="34" charset="0"/>
                        </a:rPr>
                        <a:t>Class C</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-29.49%</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-23.62%</a:t>
                      </a:r>
                    </a:p>
                  </a:txBody>
                  <a:tcPr marL="6822" marR="6822" marT="6822"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-26.11%</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38%</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115%</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-28.70%</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4145222250"/>
                  </a:ext>
                </a:extLst>
              </a:tr>
              <a:tr h="115981">
                <a:tc>
                  <a:txBody>
                    <a:bodyPr/>
                    <a:lstStyle/>
                    <a:p>
                      <a:pPr algn="ctr" fontAlgn="ctr"/>
                      <a:r>
                        <a:rPr lang="en-US" sz="700" b="0" i="0" u="none" strike="noStrike">
                          <a:solidFill>
                            <a:srgbClr val="000000"/>
                          </a:solidFill>
                          <a:effectLst/>
                          <a:latin typeface="Arial" panose="020B0604020202020204" pitchFamily="34" charset="0"/>
                        </a:rPr>
                        <a:t>Class E</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6201255"/>
                  </a:ext>
                </a:extLst>
              </a:tr>
              <a:tr h="115981">
                <a:tc>
                  <a:txBody>
                    <a:bodyPr/>
                    <a:lstStyle/>
                    <a:p>
                      <a:pPr algn="ctr" fontAlgn="ctr"/>
                      <a:r>
                        <a:rPr lang="en-US" sz="700" b="1" i="0" u="none" strike="noStrike">
                          <a:solidFill>
                            <a:srgbClr val="000000"/>
                          </a:solidFill>
                          <a:effectLst/>
                          <a:latin typeface="Arial" panose="020B0604020202020204" pitchFamily="34" charset="0"/>
                        </a:rPr>
                        <a:t>Overall</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-14.97%</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-12.31%</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-12.71%</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46%</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111%</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-14.57%</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081845559"/>
                  </a:ext>
                </a:extLst>
              </a:tr>
              <a:tr h="115981">
                <a:tc>
                  <a:txBody>
                    <a:bodyPr/>
                    <a:lstStyle/>
                    <a:p>
                      <a:pPr algn="ctr" fontAlgn="ctr"/>
                      <a:r>
                        <a:rPr lang="en-US" sz="700" b="0" i="0" u="none" strike="noStrike">
                          <a:solidFill>
                            <a:srgbClr val="000000"/>
                          </a:solidFill>
                          <a:effectLst/>
                          <a:latin typeface="Arial" panose="020B0604020202020204" pitchFamily="34" charset="0"/>
                        </a:rPr>
                        <a:t>Class D</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-25.80%</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-19.57%</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-20.25%</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37%</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111%</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-24.74%</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656362582"/>
                  </a:ext>
                </a:extLst>
              </a:tr>
              <a:tr h="115981">
                <a:tc>
                  <a:txBody>
                    <a:bodyPr/>
                    <a:lstStyle/>
                    <a:p>
                      <a:pPr algn="ctr" fontAlgn="ctr"/>
                      <a:r>
                        <a:rPr lang="en-US" sz="700" b="0" i="0" u="none" strike="noStrike">
                          <a:solidFill>
                            <a:srgbClr val="000000"/>
                          </a:solidFill>
                          <a:effectLst/>
                          <a:latin typeface="Arial" panose="020B0604020202020204" pitchFamily="34" charset="0"/>
                        </a:rPr>
                        <a:t>Class F</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-22.61%</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-19.97%</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-21.87%</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53%</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111%</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-22.27%</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381601875"/>
                  </a:ext>
                </a:extLst>
              </a:tr>
              <a:tr h="11598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Arial" panose="020B0604020202020204" pitchFamily="34" charset="0"/>
                      </a:endParaRPr>
                    </a:p>
                  </a:txBody>
                  <a:tcPr marL="6822" marR="6822" marT="6822"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9529901"/>
                  </a:ext>
                </a:extLst>
              </a:tr>
              <a:tr h="203308">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panose="020B0604020202020204" pitchFamily="34" charset="0"/>
                        </a:rPr>
                        <a:t>Low delay B Main10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Calibri" panose="020F0502020204030204" pitchFamily="34" charset="0"/>
                      </a:endParaRP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0953671"/>
                  </a:ext>
                </a:extLst>
              </a:tr>
              <a:tr h="203308">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Test 3 over Test 1</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1"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05106767"/>
                  </a:ext>
                </a:extLst>
              </a:tr>
              <a:tr h="115981">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U</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V</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EncT</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DecT</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YUV</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4250754"/>
                  </a:ext>
                </a:extLst>
              </a:tr>
              <a:tr h="115981">
                <a:tc>
                  <a:txBody>
                    <a:bodyPr/>
                    <a:lstStyle/>
                    <a:p>
                      <a:pPr algn="ctr" fontAlgn="ctr"/>
                      <a:r>
                        <a:rPr lang="en-US" sz="700" b="0" i="0" u="none" strike="noStrike">
                          <a:solidFill>
                            <a:srgbClr val="000000"/>
                          </a:solidFill>
                          <a:effectLst/>
                          <a:latin typeface="Arial" panose="020B0604020202020204" pitchFamily="34" charset="0"/>
                        </a:rPr>
                        <a:t>Class A1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11832051"/>
                  </a:ext>
                </a:extLst>
              </a:tr>
              <a:tr h="115981">
                <a:tc>
                  <a:txBody>
                    <a:bodyPr/>
                    <a:lstStyle/>
                    <a:p>
                      <a:pPr algn="ctr" fontAlgn="ctr"/>
                      <a:r>
                        <a:rPr lang="en-US" sz="700" b="0" i="0" u="none" strike="noStrike">
                          <a:solidFill>
                            <a:srgbClr val="000000"/>
                          </a:solidFill>
                          <a:effectLst/>
                          <a:latin typeface="Arial" panose="020B0604020202020204" pitchFamily="34" charset="0"/>
                        </a:rPr>
                        <a:t>Class A2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700" b="0" i="0" u="none" strike="noStrike">
                        <a:solidFill>
                          <a:srgbClr val="000000"/>
                        </a:solidFill>
                        <a:effectLst/>
                        <a:latin typeface="Arial" panose="020B0604020202020204" pitchFamily="34" charset="0"/>
                      </a:endParaRPr>
                    </a:p>
                  </a:txBody>
                  <a:tcPr marL="6822" marR="6822" marT="6822" marB="0" anchor="ctr">
                    <a:lnL>
                      <a:noFill/>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 </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59651076"/>
                  </a:ext>
                </a:extLst>
              </a:tr>
              <a:tr h="115981">
                <a:tc>
                  <a:txBody>
                    <a:bodyPr/>
                    <a:lstStyle/>
                    <a:p>
                      <a:pPr algn="ctr" fontAlgn="ctr"/>
                      <a:r>
                        <a:rPr lang="en-US" sz="700" b="0" i="0" u="none" strike="noStrike">
                          <a:solidFill>
                            <a:srgbClr val="000000"/>
                          </a:solidFill>
                          <a:effectLst/>
                          <a:latin typeface="Arial" panose="020B0604020202020204" pitchFamily="34" charset="0"/>
                        </a:rPr>
                        <a:t>Class B</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-14.32%</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-4.15%</a:t>
                      </a:r>
                    </a:p>
                  </a:txBody>
                  <a:tcPr marL="6822" marR="6822" marT="6822"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-3.77%</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55%</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122%</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-12.66%</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456468265"/>
                  </a:ext>
                </a:extLst>
              </a:tr>
              <a:tr h="115981">
                <a:tc>
                  <a:txBody>
                    <a:bodyPr/>
                    <a:lstStyle/>
                    <a:p>
                      <a:pPr algn="ctr" fontAlgn="ctr"/>
                      <a:r>
                        <a:rPr lang="en-US" sz="700" b="0" i="0" u="none" strike="noStrike">
                          <a:solidFill>
                            <a:srgbClr val="000000"/>
                          </a:solidFill>
                          <a:effectLst/>
                          <a:latin typeface="Arial" panose="020B0604020202020204" pitchFamily="34" charset="0"/>
                        </a:rPr>
                        <a:t>Class C</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-33.70%</a:t>
                      </a:r>
                    </a:p>
                  </a:txBody>
                  <a:tcPr marL="6822" marR="6822" marT="6822"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-19.45%</a:t>
                      </a:r>
                    </a:p>
                  </a:txBody>
                  <a:tcPr marL="6822" marR="6822" marT="6822" marB="0" anchor="ctr">
                    <a:lnL>
                      <a:noFill/>
                    </a:lnL>
                    <a:lnR>
                      <a:noFill/>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-21.19%</a:t>
                      </a:r>
                    </a:p>
                  </a:txBody>
                  <a:tcPr marL="6822" marR="6822" marT="682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41%</a:t>
                      </a:r>
                    </a:p>
                  </a:txBody>
                  <a:tcPr marL="6822" marR="6822" marT="682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124%</a:t>
                      </a:r>
                    </a:p>
                  </a:txBody>
                  <a:tcPr marL="6822" marR="6822" marT="6822"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panose="020B0604020202020204" pitchFamily="34" charset="0"/>
                        </a:rPr>
                        <a:t>-31.63%</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543991361"/>
                  </a:ext>
                </a:extLst>
              </a:tr>
              <a:tr h="115981">
                <a:tc>
                  <a:txBody>
                    <a:bodyPr/>
                    <a:lstStyle/>
                    <a:p>
                      <a:pPr algn="ctr" fontAlgn="ctr"/>
                      <a:r>
                        <a:rPr lang="en-US" sz="700" b="0" i="0" u="none" strike="noStrike">
                          <a:solidFill>
                            <a:srgbClr val="000000"/>
                          </a:solidFill>
                          <a:effectLst/>
                          <a:latin typeface="Arial" panose="020B0604020202020204" pitchFamily="34" charset="0"/>
                        </a:rPr>
                        <a:t>Class E</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-13.73%</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-4.88%</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-5.01%</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68%</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116%</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-11.91%</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214177633"/>
                  </a:ext>
                </a:extLst>
              </a:tr>
              <a:tr h="115981">
                <a:tc>
                  <a:txBody>
                    <a:bodyPr/>
                    <a:lstStyle/>
                    <a:p>
                      <a:pPr algn="ctr" fontAlgn="ctr"/>
                      <a:r>
                        <a:rPr lang="en-US" sz="700" b="1" i="0" u="none" strike="noStrike">
                          <a:solidFill>
                            <a:srgbClr val="000000"/>
                          </a:solidFill>
                          <a:effectLst/>
                          <a:latin typeface="Arial" panose="020B0604020202020204" pitchFamily="34" charset="0"/>
                        </a:rPr>
                        <a:t>Overall</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-20.63%</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-9.43%</a:t>
                      </a:r>
                    </a:p>
                  </a:txBody>
                  <a:tcPr marL="6822" marR="6822" marT="682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-9.89%</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53%</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121%</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-18.80%</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942579833"/>
                  </a:ext>
                </a:extLst>
              </a:tr>
              <a:tr h="115981">
                <a:tc>
                  <a:txBody>
                    <a:bodyPr/>
                    <a:lstStyle/>
                    <a:p>
                      <a:pPr algn="ctr" fontAlgn="ctr"/>
                      <a:r>
                        <a:rPr lang="en-US" sz="700" b="0" i="0" u="none" strike="noStrike">
                          <a:solidFill>
                            <a:srgbClr val="000000"/>
                          </a:solidFill>
                          <a:effectLst/>
                          <a:latin typeface="Arial" panose="020B0604020202020204" pitchFamily="34" charset="0"/>
                        </a:rPr>
                        <a:t>Class D</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-29.84%</a:t>
                      </a:r>
                    </a:p>
                  </a:txBody>
                  <a:tcPr marL="6822" marR="6822" marT="682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-15.85%</a:t>
                      </a:r>
                    </a:p>
                  </a:txBody>
                  <a:tcPr marL="6822" marR="6822" marT="6822"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-17.55%</a:t>
                      </a:r>
                    </a:p>
                  </a:txBody>
                  <a:tcPr marL="6822" marR="6822" marT="682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37%</a:t>
                      </a:r>
                    </a:p>
                  </a:txBody>
                  <a:tcPr marL="6822" marR="6822" marT="682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112%</a:t>
                      </a:r>
                    </a:p>
                  </a:txBody>
                  <a:tcPr marL="6822" marR="6822" marT="682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panose="020B0604020202020204" pitchFamily="34" charset="0"/>
                        </a:rPr>
                        <a:t>-27.82%</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683536481"/>
                  </a:ext>
                </a:extLst>
              </a:tr>
              <a:tr h="115981">
                <a:tc>
                  <a:txBody>
                    <a:bodyPr/>
                    <a:lstStyle/>
                    <a:p>
                      <a:pPr algn="ctr" fontAlgn="ctr"/>
                      <a:r>
                        <a:rPr lang="en-US" sz="700" b="0" i="0" u="none" strike="noStrike">
                          <a:solidFill>
                            <a:srgbClr val="000000"/>
                          </a:solidFill>
                          <a:effectLst/>
                          <a:latin typeface="Arial" panose="020B0604020202020204" pitchFamily="34" charset="0"/>
                        </a:rPr>
                        <a:t>Class F</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-35.06%</a:t>
                      </a:r>
                    </a:p>
                  </a:txBody>
                  <a:tcPr marL="6822" marR="6822" marT="682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-22.73%</a:t>
                      </a:r>
                    </a:p>
                  </a:txBody>
                  <a:tcPr marL="6822" marR="6822" marT="6822"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-24.09%</a:t>
                      </a:r>
                    </a:p>
                  </a:txBody>
                  <a:tcPr marL="6822" marR="6822" marT="682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700" b="0" i="0" u="none" strike="noStrike">
                          <a:solidFill>
                            <a:srgbClr val="000000"/>
                          </a:solidFill>
                          <a:effectLst/>
                          <a:latin typeface="Arial" panose="020B0604020202020204" pitchFamily="34" charset="0"/>
                        </a:rPr>
                        <a:t>66%</a:t>
                      </a:r>
                    </a:p>
                  </a:txBody>
                  <a:tcPr marL="6822" marR="6822" marT="682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panose="020B0604020202020204" pitchFamily="34" charset="0"/>
                        </a:rPr>
                        <a:t>113%</a:t>
                      </a:r>
                    </a:p>
                  </a:txBody>
                  <a:tcPr marL="6822" marR="6822" marT="682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700" b="0" i="0" u="none" strike="noStrike" dirty="0">
                          <a:solidFill>
                            <a:srgbClr val="000000"/>
                          </a:solidFill>
                          <a:effectLst/>
                          <a:latin typeface="Arial" panose="020B0604020202020204" pitchFamily="34" charset="0"/>
                        </a:rPr>
                        <a:t>-32.97%</a:t>
                      </a:r>
                    </a:p>
                  </a:txBody>
                  <a:tcPr marL="6822" marR="6822" marT="68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236061187"/>
                  </a:ext>
                </a:extLst>
              </a:tr>
            </a:tbl>
          </a:graphicData>
        </a:graphic>
      </p:graphicFrame>
    </p:spTree>
    <p:extLst>
      <p:ext uri="{BB962C8B-B14F-4D97-AF65-F5344CB8AC3E}">
        <p14:creationId xmlns:p14="http://schemas.microsoft.com/office/powerpoint/2010/main" val="857796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053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619FE3EE11D64BB5280DB34C597B14" ma:contentTypeVersion="11" ma:contentTypeDescription="Create a new document." ma:contentTypeScope="" ma:versionID="1999a0576f2883e2cc6553de2d75167f">
  <xsd:schema xmlns:xsd="http://www.w3.org/2001/XMLSchema" xmlns:xs="http://www.w3.org/2001/XMLSchema" xmlns:p="http://schemas.microsoft.com/office/2006/metadata/properties" xmlns:ns3="b412dce2-4475-4b1e-86cc-09925b214f8c" xmlns:ns4="5cef6e53-00fc-4785-a433-f30ac636a735" targetNamespace="http://schemas.microsoft.com/office/2006/metadata/properties" ma:root="true" ma:fieldsID="5765f20cf447ebefa2114993a9374d8a" ns3:_="" ns4:_="">
    <xsd:import namespace="b412dce2-4475-4b1e-86cc-09925b214f8c"/>
    <xsd:import namespace="5cef6e53-00fc-4785-a433-f30ac636a735"/>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12dce2-4475-4b1e-86cc-09925b214f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ef6e53-00fc-4785-a433-f30ac636a7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B797736-D56D-42A8-BEDC-A68BCE04EC46}">
  <ds:schemaRefs>
    <ds:schemaRef ds:uri="http://schemas.microsoft.com/office/2006/documentManagement/types"/>
    <ds:schemaRef ds:uri="http://purl.org/dc/terms/"/>
    <ds:schemaRef ds:uri="b412dce2-4475-4b1e-86cc-09925b214f8c"/>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5cef6e53-00fc-4785-a433-f30ac636a735"/>
    <ds:schemaRef ds:uri="http://www.w3.org/XML/1998/namespace"/>
  </ds:schemaRefs>
</ds:datastoreItem>
</file>

<file path=customXml/itemProps2.xml><?xml version="1.0" encoding="utf-8"?>
<ds:datastoreItem xmlns:ds="http://schemas.openxmlformats.org/officeDocument/2006/customXml" ds:itemID="{3E25D769-C46B-4506-8364-FAA663BB50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12dce2-4475-4b1e-86cc-09925b214f8c"/>
    <ds:schemaRef ds:uri="5cef6e53-00fc-4785-a433-f30ac636a7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2EDF03C-BF58-4CD4-92EF-B82CD7A911A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2283</TotalTime>
  <Words>1673</Words>
  <Application>Microsoft Office PowerPoint</Application>
  <PresentationFormat>Widescreen</PresentationFormat>
  <Paragraphs>927</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Century Gothic</vt:lpstr>
      <vt:lpstr>Microsoft Sans Serif</vt:lpstr>
      <vt:lpstr>Qualcomm Executive External</vt:lpstr>
      <vt:lpstr>AHG2: On minimum QT size, maximum BT size and maximum TT size</vt:lpstr>
      <vt:lpstr>Problem statement </vt:lpstr>
      <vt:lpstr>Solution</vt:lpstr>
      <vt:lpstr>Test results</vt:lpstr>
      <vt:lpstr>Test results</vt:lpstr>
      <vt:lpstr>Test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AHG2: On minimum QT size, maximum BT size and maximum TT size</dc:title>
  <dc:creator>Han Huang</dc:creator>
  <cp:lastModifiedBy>Han Huang</cp:lastModifiedBy>
  <cp:revision>2</cp:revision>
  <dcterms:created xsi:type="dcterms:W3CDTF">2020-04-16T04:40:28Z</dcterms:created>
  <dcterms:modified xsi:type="dcterms:W3CDTF">2020-04-18T06:59:15Z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0x010100E3619FE3EE11D64BB5280DB34C597B14</vt:lpwstr>
  </property>
</Properties>
</file>