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73" r:id="rId5"/>
    <p:sldId id="260" r:id="rId6"/>
    <p:sldId id="261" r:id="rId7"/>
    <p:sldId id="262" r:id="rId8"/>
    <p:sldId id="280" r:id="rId9"/>
    <p:sldId id="276" r:id="rId10"/>
    <p:sldId id="274" r:id="rId11"/>
    <p:sldId id="277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32E33E-7501-4ED9-A5EC-1BB3BC7D7A15}" v="71" dt="2020-04-14T11:39:04.519"/>
    <p1510:client id="{8B37C0F6-970B-4790-AE4E-0B310D79183D}" v="25" dt="2020-04-14T13:13:40.7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3C32E33E-7501-4ED9-A5EC-1BB3BC7D7A15}"/>
    <pc:docChg chg="undo custSel mod addSld delSld modSld sldOrd">
      <pc:chgData name="Kenneth Andersson R" userId="7a42cd6b-c489-4b75-9fae-7ec40be363a2" providerId="ADAL" clId="{3C32E33E-7501-4ED9-A5EC-1BB3BC7D7A15}" dt="2020-04-14T11:39:16.969" v="706" actId="20577"/>
      <pc:docMkLst>
        <pc:docMk/>
      </pc:docMkLst>
      <pc:sldChg chg="addSp modSp add mod setBg">
        <pc:chgData name="Kenneth Andersson R" userId="7a42cd6b-c489-4b75-9fae-7ec40be363a2" providerId="ADAL" clId="{3C32E33E-7501-4ED9-A5EC-1BB3BC7D7A15}" dt="2020-04-14T11:23:36.079" v="501" actId="26606"/>
        <pc:sldMkLst>
          <pc:docMk/>
          <pc:sldMk cId="92174108" sldId="256"/>
        </pc:sldMkLst>
        <pc:spChg chg="mo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2" creationId="{99D3F2C4-1946-4280-9949-60176440EFD9}"/>
          </ac:spMkLst>
        </pc:spChg>
        <pc:spChg chg="mo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3" creationId="{57AAC5CB-43DC-44DF-B9BC-19C93B410AAF}"/>
          </ac:spMkLst>
        </pc:spChg>
        <pc:spChg chg="ad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8" creationId="{2A8AA5BC-4F7A-4226-8F99-6D824B226A97}"/>
          </ac:spMkLst>
        </pc:spChg>
        <pc:spChg chg="add">
          <ac:chgData name="Kenneth Andersson R" userId="7a42cd6b-c489-4b75-9fae-7ec40be363a2" providerId="ADAL" clId="{3C32E33E-7501-4ED9-A5EC-1BB3BC7D7A15}" dt="2020-04-14T11:23:36.079" v="501" actId="26606"/>
          <ac:spMkLst>
            <pc:docMk/>
            <pc:sldMk cId="92174108" sldId="256"/>
            <ac:spMk id="12" creationId="{5BC87C3E-1040-4EE4-9BDB-9537F7A1B335}"/>
          </ac:spMkLst>
        </pc:sp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0" creationId="{911DBBF1-3229-4BD9-B3D1-B4CA571E7431}"/>
          </ac:cxnSpMkLst>
        </pc:cxn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4" creationId="{42CDBECE-872A-4C73-9DC1-BB4E805E2CF5}"/>
          </ac:cxnSpMkLst>
        </pc:cxnChg>
        <pc:cxnChg chg="add">
          <ac:chgData name="Kenneth Andersson R" userId="7a42cd6b-c489-4b75-9fae-7ec40be363a2" providerId="ADAL" clId="{3C32E33E-7501-4ED9-A5EC-1BB3BC7D7A15}" dt="2020-04-14T11:23:36.079" v="501" actId="26606"/>
          <ac:cxnSpMkLst>
            <pc:docMk/>
            <pc:sldMk cId="92174108" sldId="256"/>
            <ac:cxnSpMk id="16" creationId="{F5CD5A0B-CDD7-427C-AA42-2EECFDFA1811}"/>
          </ac:cxnSpMkLst>
        </pc:cxnChg>
      </pc:sldChg>
      <pc:sldChg chg="addSp delSp modSp add mod setBg">
        <pc:chgData name="Kenneth Andersson R" userId="7a42cd6b-c489-4b75-9fae-7ec40be363a2" providerId="ADAL" clId="{3C32E33E-7501-4ED9-A5EC-1BB3BC7D7A15}" dt="2020-04-14T11:19:31.080" v="485" actId="1037"/>
        <pc:sldMkLst>
          <pc:docMk/>
          <pc:sldMk cId="1224798440" sldId="257"/>
        </pc:sldMkLst>
        <pc:spChg chg="mod">
          <ac:chgData name="Kenneth Andersson R" userId="7a42cd6b-c489-4b75-9fae-7ec40be363a2" providerId="ADAL" clId="{3C32E33E-7501-4ED9-A5EC-1BB3BC7D7A15}" dt="2020-04-14T11:19:05.049" v="475" actId="20577"/>
          <ac:spMkLst>
            <pc:docMk/>
            <pc:sldMk cId="1224798440" sldId="257"/>
            <ac:spMk id="2" creationId="{E0FF5AC6-0060-41A2-B767-C14E80F18CE4}"/>
          </ac:spMkLst>
        </pc:spChg>
        <pc:spChg chg="add del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39" creationId="{6753252F-4873-4F63-801D-CC719279A7D5}"/>
          </ac:spMkLst>
        </pc:spChg>
        <pc:spChg chg="add del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41" creationId="{047C8CCB-F95D-4249-92DD-651249D3535A}"/>
          </ac:spMkLst>
        </pc:spChg>
        <pc:spChg chg="add">
          <ac:chgData name="Kenneth Andersson R" userId="7a42cd6b-c489-4b75-9fae-7ec40be363a2" providerId="ADAL" clId="{3C32E33E-7501-4ED9-A5EC-1BB3BC7D7A15}" dt="2020-04-14T11:02:09.554" v="105" actId="26606"/>
          <ac:spMkLst>
            <pc:docMk/>
            <pc:sldMk cId="1224798440" sldId="257"/>
            <ac:spMk id="46" creationId="{A4AC5506-6312-4701-8D3C-40187889A947}"/>
          </ac:spMkLst>
        </pc:sp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4" creationId="{B5284577-ADC4-462C-A217-34B251A49AA6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6" creationId="{6B3091AF-FC79-4356-89EF-51AD7AE65E8C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8" creationId="{7CE1A80D-BAF1-48EF-A25F-77A0C75C8E98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0" creationId="{917DC12C-ACC4-477D-841E-BDE23C95202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2" creationId="{0DB82048-C243-4EA0-82CC-874F01079B23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4" creationId="{BEF4033C-AE1D-4E61-9058-BEFB1A468AB0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6" creationId="{A0CEA697-EC04-4E2A-ADE9-9C1F72E7745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18" creationId="{8FBCBDF1-E3D7-4B98-93A7-E6A24BCD55A6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0" creationId="{14DCB1E2-9181-4B49-8AF0-6BE5454D8FC4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2" creationId="{C360FDDC-E311-4DC1-82AC-03D171764CBB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4" creationId="{A1FB412D-CD97-42AA-BE5D-7990ED6F9B7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6" creationId="{34E3668D-87FC-4EA2-B389-67A84D6D9A5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28" creationId="{613A4208-A746-4C11-A16F-A30EC8DF6CA5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30" creationId="{F48E21B4-6389-406B-BE7B-4B94F06F8754}"/>
          </ac:picMkLst>
        </pc:picChg>
        <pc:picChg chg="add del mod">
          <ac:chgData name="Kenneth Andersson R" userId="7a42cd6b-c489-4b75-9fae-7ec40be363a2" providerId="ADAL" clId="{3C32E33E-7501-4ED9-A5EC-1BB3BC7D7A15}" dt="2020-04-14T11:01:35.312" v="101"/>
          <ac:picMkLst>
            <pc:docMk/>
            <pc:sldMk cId="1224798440" sldId="257"/>
            <ac:picMk id="32" creationId="{7CF0026B-C252-429E-AE0B-22E471E1C625}"/>
          </ac:picMkLst>
        </pc:picChg>
        <pc:picChg chg="add del mod">
          <ac:chgData name="Kenneth Andersson R" userId="7a42cd6b-c489-4b75-9fae-7ec40be363a2" providerId="ADAL" clId="{3C32E33E-7501-4ED9-A5EC-1BB3BC7D7A15}" dt="2020-04-14T11:13:53.975" v="324" actId="478"/>
          <ac:picMkLst>
            <pc:docMk/>
            <pc:sldMk cId="1224798440" sldId="257"/>
            <ac:picMk id="34" creationId="{EAB07D1A-5455-4B7A-BC6E-446B5364AAED}"/>
          </ac:picMkLst>
        </pc:picChg>
        <pc:picChg chg="add del mod">
          <ac:chgData name="Kenneth Andersson R" userId="7a42cd6b-c489-4b75-9fae-7ec40be363a2" providerId="ADAL" clId="{3C32E33E-7501-4ED9-A5EC-1BB3BC7D7A15}" dt="2020-04-14T11:02:39.988" v="109"/>
          <ac:picMkLst>
            <pc:docMk/>
            <pc:sldMk cId="1224798440" sldId="257"/>
            <ac:picMk id="36" creationId="{06FAAD1F-38C9-433D-ABAE-DC3DBE8F9E61}"/>
          </ac:picMkLst>
        </pc:picChg>
        <pc:picChg chg="add mod">
          <ac:chgData name="Kenneth Andersson R" userId="7a42cd6b-c489-4b75-9fae-7ec40be363a2" providerId="ADAL" clId="{3C32E33E-7501-4ED9-A5EC-1BB3BC7D7A15}" dt="2020-04-14T11:19:31.080" v="485" actId="1037"/>
          <ac:picMkLst>
            <pc:docMk/>
            <pc:sldMk cId="1224798440" sldId="257"/>
            <ac:picMk id="38" creationId="{8F2098FA-D8E9-48F6-A867-7D3AA7D5FAB5}"/>
          </ac:picMkLst>
        </pc:picChg>
      </pc:sldChg>
      <pc:sldChg chg="addSp delSp add del setBg delDesignElem">
        <pc:chgData name="Kenneth Andersson R" userId="7a42cd6b-c489-4b75-9fae-7ec40be363a2" providerId="ADAL" clId="{3C32E33E-7501-4ED9-A5EC-1BB3BC7D7A15}" dt="2020-04-14T11:03:07.976" v="114"/>
        <pc:sldMkLst>
          <pc:docMk/>
          <pc:sldMk cId="364755011" sldId="258"/>
        </pc:sldMkLst>
        <pc:spChg chg="add del">
          <ac:chgData name="Kenneth Andersson R" userId="7a42cd6b-c489-4b75-9fae-7ec40be363a2" providerId="ADAL" clId="{3C32E33E-7501-4ED9-A5EC-1BB3BC7D7A15}" dt="2020-04-14T11:03:07.268" v="113"/>
          <ac:spMkLst>
            <pc:docMk/>
            <pc:sldMk cId="364755011" sldId="258"/>
            <ac:spMk id="5" creationId="{785BB569-0139-4940-B14F-911DEA16838E}"/>
          </ac:spMkLst>
        </pc:spChg>
        <pc:spChg chg="add del">
          <ac:chgData name="Kenneth Andersson R" userId="7a42cd6b-c489-4b75-9fae-7ec40be363a2" providerId="ADAL" clId="{3C32E33E-7501-4ED9-A5EC-1BB3BC7D7A15}" dt="2020-04-14T11:03:07.976" v="114"/>
          <ac:spMkLst>
            <pc:docMk/>
            <pc:sldMk cId="364755011" sldId="258"/>
            <ac:spMk id="46" creationId="{A4AC5506-6312-4701-8D3C-40187889A947}"/>
          </ac:spMkLst>
        </pc:spChg>
      </pc:sldChg>
      <pc:sldChg chg="addSp delSp modSp add">
        <pc:chgData name="Kenneth Andersson R" userId="7a42cd6b-c489-4b75-9fae-7ec40be363a2" providerId="ADAL" clId="{3C32E33E-7501-4ED9-A5EC-1BB3BC7D7A15}" dt="2020-04-14T11:06:55.052" v="156" actId="20577"/>
        <pc:sldMkLst>
          <pc:docMk/>
          <pc:sldMk cId="748707338" sldId="258"/>
        </pc:sldMkLst>
        <pc:spChg chg="mod">
          <ac:chgData name="Kenneth Andersson R" userId="7a42cd6b-c489-4b75-9fae-7ec40be363a2" providerId="ADAL" clId="{3C32E33E-7501-4ED9-A5EC-1BB3BC7D7A15}" dt="2020-04-14T11:06:55.052" v="156" actId="20577"/>
          <ac:spMkLst>
            <pc:docMk/>
            <pc:sldMk cId="748707338" sldId="258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3:37.583" v="119" actId="26606"/>
          <ac:spMkLst>
            <pc:docMk/>
            <pc:sldMk cId="748707338" sldId="258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3:37.583" v="119" actId="26606"/>
          <ac:spMkLst>
            <pc:docMk/>
            <pc:sldMk cId="748707338" sldId="258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3:38.733" v="121" actId="962"/>
          <ac:picMkLst>
            <pc:docMk/>
            <pc:sldMk cId="748707338" sldId="258"/>
            <ac:picMk id="4" creationId="{FB927EE5-15FF-4B57-845B-3B40FE7043FC}"/>
          </ac:picMkLst>
        </pc:picChg>
        <pc:picChg chg="del">
          <ac:chgData name="Kenneth Andersson R" userId="7a42cd6b-c489-4b75-9fae-7ec40be363a2" providerId="ADAL" clId="{3C32E33E-7501-4ED9-A5EC-1BB3BC7D7A15}" dt="2020-04-14T11:03:25.693" v="117" actId="478"/>
          <ac:picMkLst>
            <pc:docMk/>
            <pc:sldMk cId="748707338" sldId="258"/>
            <ac:picMk id="34" creationId="{EAB07D1A-5455-4B7A-BC6E-446B5364AAE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02.351" v="163" actId="20577"/>
        <pc:sldMkLst>
          <pc:docMk/>
          <pc:sldMk cId="2637765640" sldId="259"/>
        </pc:sldMkLst>
        <pc:spChg chg="mod">
          <ac:chgData name="Kenneth Andersson R" userId="7a42cd6b-c489-4b75-9fae-7ec40be363a2" providerId="ADAL" clId="{3C32E33E-7501-4ED9-A5EC-1BB3BC7D7A15}" dt="2020-04-14T11:07:02.351" v="163" actId="20577"/>
          <ac:spMkLst>
            <pc:docMk/>
            <pc:sldMk cId="2637765640" sldId="259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4:06.243" v="126" actId="26606"/>
          <ac:spMkLst>
            <pc:docMk/>
            <pc:sldMk cId="2637765640" sldId="259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4:06.243" v="126" actId="26606"/>
          <ac:spMkLst>
            <pc:docMk/>
            <pc:sldMk cId="2637765640" sldId="259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4:06.243" v="126" actId="26606"/>
          <ac:picMkLst>
            <pc:docMk/>
            <pc:sldMk cId="2637765640" sldId="259"/>
            <ac:picMk id="4" creationId="{4695FB34-84E1-47E7-83D6-FD52B4399A6B}"/>
          </ac:picMkLst>
        </pc:picChg>
        <pc:picChg chg="del">
          <ac:chgData name="Kenneth Andersson R" userId="7a42cd6b-c489-4b75-9fae-7ec40be363a2" providerId="ADAL" clId="{3C32E33E-7501-4ED9-A5EC-1BB3BC7D7A15}" dt="2020-04-14T11:03:56.353" v="122" actId="478"/>
          <ac:picMkLst>
            <pc:docMk/>
            <pc:sldMk cId="2637765640" sldId="259"/>
            <ac:picMk id="34" creationId="{EAB07D1A-5455-4B7A-BC6E-446B5364AAE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09.004" v="170" actId="20577"/>
        <pc:sldMkLst>
          <pc:docMk/>
          <pc:sldMk cId="3196967702" sldId="260"/>
        </pc:sldMkLst>
        <pc:spChg chg="mod">
          <ac:chgData name="Kenneth Andersson R" userId="7a42cd6b-c489-4b75-9fae-7ec40be363a2" providerId="ADAL" clId="{3C32E33E-7501-4ED9-A5EC-1BB3BC7D7A15}" dt="2020-04-14T11:07:09.004" v="170" actId="20577"/>
          <ac:spMkLst>
            <pc:docMk/>
            <pc:sldMk cId="3196967702" sldId="26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5:56.700" v="131" actId="26606"/>
          <ac:spMkLst>
            <pc:docMk/>
            <pc:sldMk cId="3196967702" sldId="260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5:56.700" v="131" actId="26606"/>
          <ac:spMkLst>
            <pc:docMk/>
            <pc:sldMk cId="3196967702" sldId="260"/>
            <ac:spMk id="56" creationId="{A4AC5506-6312-4701-8D3C-40187889A947}"/>
          </ac:spMkLst>
        </pc:spChg>
        <pc:picChg chg="del">
          <ac:chgData name="Kenneth Andersson R" userId="7a42cd6b-c489-4b75-9fae-7ec40be363a2" providerId="ADAL" clId="{3C32E33E-7501-4ED9-A5EC-1BB3BC7D7A15}" dt="2020-04-14T11:05:53.054" v="129" actId="478"/>
          <ac:picMkLst>
            <pc:docMk/>
            <pc:sldMk cId="3196967702" sldId="260"/>
            <ac:picMk id="4" creationId="{4695FB34-84E1-47E7-83D6-FD52B4399A6B}"/>
          </ac:picMkLst>
        </pc:picChg>
        <pc:picChg chg="add mod">
          <ac:chgData name="Kenneth Andersson R" userId="7a42cd6b-c489-4b75-9fae-7ec40be363a2" providerId="ADAL" clId="{3C32E33E-7501-4ED9-A5EC-1BB3BC7D7A15}" dt="2020-04-14T11:05:57.519" v="133" actId="962"/>
          <ac:picMkLst>
            <pc:docMk/>
            <pc:sldMk cId="3196967702" sldId="260"/>
            <ac:picMk id="5" creationId="{C91D0568-9B82-4248-9606-069CAF36163B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7:26.847" v="177" actId="20577"/>
        <pc:sldMkLst>
          <pc:docMk/>
          <pc:sldMk cId="947665360" sldId="261"/>
        </pc:sldMkLst>
        <pc:spChg chg="mod">
          <ac:chgData name="Kenneth Andersson R" userId="7a42cd6b-c489-4b75-9fae-7ec40be363a2" providerId="ADAL" clId="{3C32E33E-7501-4ED9-A5EC-1BB3BC7D7A15}" dt="2020-04-14T11:07:26.847" v="177" actId="20577"/>
          <ac:spMkLst>
            <pc:docMk/>
            <pc:sldMk cId="947665360" sldId="26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6:14.709" v="136" actId="26606"/>
          <ac:spMkLst>
            <pc:docMk/>
            <pc:sldMk cId="947665360" sldId="261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6:14.709" v="136" actId="26606"/>
          <ac:spMkLst>
            <pc:docMk/>
            <pc:sldMk cId="947665360" sldId="261"/>
            <ac:spMk id="56" creationId="{A4AC5506-6312-4701-8D3C-40187889A947}"/>
          </ac:spMkLst>
        </pc:spChg>
        <pc:picChg chg="del">
          <ac:chgData name="Kenneth Andersson R" userId="7a42cd6b-c489-4b75-9fae-7ec40be363a2" providerId="ADAL" clId="{3C32E33E-7501-4ED9-A5EC-1BB3BC7D7A15}" dt="2020-04-14T11:06:03.358" v="134" actId="478"/>
          <ac:picMkLst>
            <pc:docMk/>
            <pc:sldMk cId="947665360" sldId="261"/>
            <ac:picMk id="4" creationId="{4695FB34-84E1-47E7-83D6-FD52B4399A6B}"/>
          </ac:picMkLst>
        </pc:picChg>
        <pc:picChg chg="add mod">
          <ac:chgData name="Kenneth Andersson R" userId="7a42cd6b-c489-4b75-9fae-7ec40be363a2" providerId="ADAL" clId="{3C32E33E-7501-4ED9-A5EC-1BB3BC7D7A15}" dt="2020-04-14T11:06:16.536" v="138" actId="962"/>
          <ac:picMkLst>
            <pc:docMk/>
            <pc:sldMk cId="947665360" sldId="261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8:24.325" v="189" actId="20577"/>
        <pc:sldMkLst>
          <pc:docMk/>
          <pc:sldMk cId="2692327885" sldId="262"/>
        </pc:sldMkLst>
        <pc:spChg chg="mod">
          <ac:chgData name="Kenneth Andersson R" userId="7a42cd6b-c489-4b75-9fae-7ec40be363a2" providerId="ADAL" clId="{3C32E33E-7501-4ED9-A5EC-1BB3BC7D7A15}" dt="2020-04-14T11:08:24.325" v="189" actId="20577"/>
          <ac:spMkLst>
            <pc:docMk/>
            <pc:sldMk cId="2692327885" sldId="262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8:17.327" v="180" actId="26606"/>
          <ac:spMkLst>
            <pc:docMk/>
            <pc:sldMk cId="2692327885" sldId="262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8:17.327" v="180" actId="26606"/>
          <ac:spMkLst>
            <pc:docMk/>
            <pc:sldMk cId="2692327885" sldId="262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8:17.659" v="182" actId="962"/>
          <ac:picMkLst>
            <pc:docMk/>
            <pc:sldMk cId="2692327885" sldId="262"/>
            <ac:picMk id="4" creationId="{390A997F-F0F6-48A7-AEB3-89655BA8218F}"/>
          </ac:picMkLst>
        </pc:picChg>
        <pc:picChg chg="del">
          <ac:chgData name="Kenneth Andersson R" userId="7a42cd6b-c489-4b75-9fae-7ec40be363a2" providerId="ADAL" clId="{3C32E33E-7501-4ED9-A5EC-1BB3BC7D7A15}" dt="2020-04-14T11:08:06.477" v="178" actId="478"/>
          <ac:picMkLst>
            <pc:docMk/>
            <pc:sldMk cId="2692327885" sldId="262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8:54.991" v="203" actId="20577"/>
        <pc:sldMkLst>
          <pc:docMk/>
          <pc:sldMk cId="904577195" sldId="263"/>
        </pc:sldMkLst>
        <pc:spChg chg="mod">
          <ac:chgData name="Kenneth Andersson R" userId="7a42cd6b-c489-4b75-9fae-7ec40be363a2" providerId="ADAL" clId="{3C32E33E-7501-4ED9-A5EC-1BB3BC7D7A15}" dt="2020-04-14T11:08:54.991" v="203" actId="20577"/>
          <ac:spMkLst>
            <pc:docMk/>
            <pc:sldMk cId="904577195" sldId="26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8:46.895" v="194" actId="26606"/>
          <ac:spMkLst>
            <pc:docMk/>
            <pc:sldMk cId="904577195" sldId="263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8:46.895" v="194" actId="26606"/>
          <ac:spMkLst>
            <pc:docMk/>
            <pc:sldMk cId="904577195" sldId="263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8:46.895" v="194" actId="26606"/>
          <ac:picMkLst>
            <pc:docMk/>
            <pc:sldMk cId="904577195" sldId="263"/>
            <ac:picMk id="4" creationId="{8FFA8DE7-F35E-4615-BA1F-5111C4BBCAF9}"/>
          </ac:picMkLst>
        </pc:picChg>
        <pc:picChg chg="del">
          <ac:chgData name="Kenneth Andersson R" userId="7a42cd6b-c489-4b75-9fae-7ec40be363a2" providerId="ADAL" clId="{3C32E33E-7501-4ED9-A5EC-1BB3BC7D7A15}" dt="2020-04-14T11:08:35.213" v="190" actId="478"/>
          <ac:picMkLst>
            <pc:docMk/>
            <pc:sldMk cId="904577195" sldId="263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09:24.328" v="215" actId="20577"/>
        <pc:sldMkLst>
          <pc:docMk/>
          <pc:sldMk cId="521020022" sldId="264"/>
        </pc:sldMkLst>
        <pc:spChg chg="mod">
          <ac:chgData name="Kenneth Andersson R" userId="7a42cd6b-c489-4b75-9fae-7ec40be363a2" providerId="ADAL" clId="{3C32E33E-7501-4ED9-A5EC-1BB3BC7D7A15}" dt="2020-04-14T11:09:24.328" v="215" actId="20577"/>
          <ac:spMkLst>
            <pc:docMk/>
            <pc:sldMk cId="521020022" sldId="264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09:17.256" v="208" actId="26606"/>
          <ac:spMkLst>
            <pc:docMk/>
            <pc:sldMk cId="521020022" sldId="264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09:17.256" v="208" actId="26606"/>
          <ac:spMkLst>
            <pc:docMk/>
            <pc:sldMk cId="521020022" sldId="264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09:17.256" v="208" actId="26606"/>
          <ac:picMkLst>
            <pc:docMk/>
            <pc:sldMk cId="521020022" sldId="264"/>
            <ac:picMk id="4" creationId="{A9BDC6A8-F09A-44EB-8A44-9F7CD1DD9A16}"/>
          </ac:picMkLst>
        </pc:picChg>
        <pc:picChg chg="del">
          <ac:chgData name="Kenneth Andersson R" userId="7a42cd6b-c489-4b75-9fae-7ec40be363a2" providerId="ADAL" clId="{3C32E33E-7501-4ED9-A5EC-1BB3BC7D7A15}" dt="2020-04-14T11:09:04.544" v="204" actId="478"/>
          <ac:picMkLst>
            <pc:docMk/>
            <pc:sldMk cId="521020022" sldId="264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0:12.704" v="232" actId="20577"/>
        <pc:sldMkLst>
          <pc:docMk/>
          <pc:sldMk cId="3672792208" sldId="265"/>
        </pc:sldMkLst>
        <pc:spChg chg="mod">
          <ac:chgData name="Kenneth Andersson R" userId="7a42cd6b-c489-4b75-9fae-7ec40be363a2" providerId="ADAL" clId="{3C32E33E-7501-4ED9-A5EC-1BB3BC7D7A15}" dt="2020-04-14T11:10:12.704" v="232" actId="20577"/>
          <ac:spMkLst>
            <pc:docMk/>
            <pc:sldMk cId="3672792208" sldId="265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0:05.473" v="222" actId="26606"/>
          <ac:spMkLst>
            <pc:docMk/>
            <pc:sldMk cId="3672792208" sldId="265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0:05.473" v="222" actId="26606"/>
          <ac:spMkLst>
            <pc:docMk/>
            <pc:sldMk cId="3672792208" sldId="265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0:06.928" v="224" actId="962"/>
          <ac:picMkLst>
            <pc:docMk/>
            <pc:sldMk cId="3672792208" sldId="265"/>
            <ac:picMk id="4" creationId="{4B2DC37A-7A4D-40C4-882F-ABBD64B3B58A}"/>
          </ac:picMkLst>
        </pc:picChg>
        <pc:picChg chg="del">
          <ac:chgData name="Kenneth Andersson R" userId="7a42cd6b-c489-4b75-9fae-7ec40be363a2" providerId="ADAL" clId="{3C32E33E-7501-4ED9-A5EC-1BB3BC7D7A15}" dt="2020-04-14T11:09:49.957" v="220" actId="478"/>
          <ac:picMkLst>
            <pc:docMk/>
            <pc:sldMk cId="3672792208" sldId="265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0:42.538" v="245" actId="20577"/>
        <pc:sldMkLst>
          <pc:docMk/>
          <pc:sldMk cId="2721198132" sldId="266"/>
        </pc:sldMkLst>
        <pc:spChg chg="mod">
          <ac:chgData name="Kenneth Andersson R" userId="7a42cd6b-c489-4b75-9fae-7ec40be363a2" providerId="ADAL" clId="{3C32E33E-7501-4ED9-A5EC-1BB3BC7D7A15}" dt="2020-04-14T11:10:42.538" v="245" actId="20577"/>
          <ac:spMkLst>
            <pc:docMk/>
            <pc:sldMk cId="2721198132" sldId="266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0:36.647" v="235" actId="26606"/>
          <ac:spMkLst>
            <pc:docMk/>
            <pc:sldMk cId="2721198132" sldId="266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0:36.647" v="235" actId="26606"/>
          <ac:spMkLst>
            <pc:docMk/>
            <pc:sldMk cId="2721198132" sldId="266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0:37.057" v="237" actId="962"/>
          <ac:picMkLst>
            <pc:docMk/>
            <pc:sldMk cId="2721198132" sldId="266"/>
            <ac:picMk id="4" creationId="{E4FE8763-20C0-460D-9F04-254B54A47974}"/>
          </ac:picMkLst>
        </pc:picChg>
        <pc:picChg chg="del">
          <ac:chgData name="Kenneth Andersson R" userId="7a42cd6b-c489-4b75-9fae-7ec40be363a2" providerId="ADAL" clId="{3C32E33E-7501-4ED9-A5EC-1BB3BC7D7A15}" dt="2020-04-14T11:10:26.408" v="233" actId="478"/>
          <ac:picMkLst>
            <pc:docMk/>
            <pc:sldMk cId="2721198132" sldId="266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1:05.845" v="258" actId="20577"/>
        <pc:sldMkLst>
          <pc:docMk/>
          <pc:sldMk cId="1574606640" sldId="267"/>
        </pc:sldMkLst>
        <pc:spChg chg="mod">
          <ac:chgData name="Kenneth Andersson R" userId="7a42cd6b-c489-4b75-9fae-7ec40be363a2" providerId="ADAL" clId="{3C32E33E-7501-4ED9-A5EC-1BB3BC7D7A15}" dt="2020-04-14T11:11:05.845" v="258" actId="20577"/>
          <ac:spMkLst>
            <pc:docMk/>
            <pc:sldMk cId="1574606640" sldId="267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00.292" v="248" actId="26606"/>
          <ac:spMkLst>
            <pc:docMk/>
            <pc:sldMk cId="1574606640" sldId="267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00.292" v="248" actId="26606"/>
          <ac:spMkLst>
            <pc:docMk/>
            <pc:sldMk cId="1574606640" sldId="267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00.939" v="250" actId="962"/>
          <ac:picMkLst>
            <pc:docMk/>
            <pc:sldMk cId="1574606640" sldId="267"/>
            <ac:picMk id="4" creationId="{49AFA940-5DAA-4050-999A-7A3C487D454A}"/>
          </ac:picMkLst>
        </pc:picChg>
        <pc:picChg chg="del">
          <ac:chgData name="Kenneth Andersson R" userId="7a42cd6b-c489-4b75-9fae-7ec40be363a2" providerId="ADAL" clId="{3C32E33E-7501-4ED9-A5EC-1BB3BC7D7A15}" dt="2020-04-14T11:10:49.541" v="246" actId="478"/>
          <ac:picMkLst>
            <pc:docMk/>
            <pc:sldMk cId="1574606640" sldId="267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1:27.132" v="271" actId="20577"/>
        <pc:sldMkLst>
          <pc:docMk/>
          <pc:sldMk cId="2935346831" sldId="268"/>
        </pc:sldMkLst>
        <pc:spChg chg="mod">
          <ac:chgData name="Kenneth Andersson R" userId="7a42cd6b-c489-4b75-9fae-7ec40be363a2" providerId="ADAL" clId="{3C32E33E-7501-4ED9-A5EC-1BB3BC7D7A15}" dt="2020-04-14T11:11:27.132" v="271" actId="20577"/>
          <ac:spMkLst>
            <pc:docMk/>
            <pc:sldMk cId="2935346831" sldId="268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21.208" v="261" actId="26606"/>
          <ac:spMkLst>
            <pc:docMk/>
            <pc:sldMk cId="2935346831" sldId="268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21.208" v="261" actId="26606"/>
          <ac:spMkLst>
            <pc:docMk/>
            <pc:sldMk cId="2935346831" sldId="268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21.626" v="263" actId="962"/>
          <ac:picMkLst>
            <pc:docMk/>
            <pc:sldMk cId="2935346831" sldId="268"/>
            <ac:picMk id="4" creationId="{2890B6B2-D89E-4F20-AEC6-4A640DBD8981}"/>
          </ac:picMkLst>
        </pc:picChg>
        <pc:picChg chg="del">
          <ac:chgData name="Kenneth Andersson R" userId="7a42cd6b-c489-4b75-9fae-7ec40be363a2" providerId="ADAL" clId="{3C32E33E-7501-4ED9-A5EC-1BB3BC7D7A15}" dt="2020-04-14T11:11:10.312" v="259" actId="478"/>
          <ac:picMkLst>
            <pc:docMk/>
            <pc:sldMk cId="2935346831" sldId="268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05.269" v="286" actId="20577"/>
        <pc:sldMkLst>
          <pc:docMk/>
          <pc:sldMk cId="2452313268" sldId="269"/>
        </pc:sldMkLst>
        <pc:spChg chg="mod">
          <ac:chgData name="Kenneth Andersson R" userId="7a42cd6b-c489-4b75-9fae-7ec40be363a2" providerId="ADAL" clId="{3C32E33E-7501-4ED9-A5EC-1BB3BC7D7A15}" dt="2020-04-14T11:12:05.269" v="286" actId="20577"/>
          <ac:spMkLst>
            <pc:docMk/>
            <pc:sldMk cId="2452313268" sldId="269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1:57.668" v="276" actId="26606"/>
          <ac:spMkLst>
            <pc:docMk/>
            <pc:sldMk cId="2452313268" sldId="269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1:57.668" v="276" actId="26606"/>
          <ac:spMkLst>
            <pc:docMk/>
            <pc:sldMk cId="2452313268" sldId="269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1:58.236" v="278" actId="962"/>
          <ac:picMkLst>
            <pc:docMk/>
            <pc:sldMk cId="2452313268" sldId="269"/>
            <ac:picMk id="4" creationId="{A689F511-29E1-4C0D-8C72-5D9F0666D38F}"/>
          </ac:picMkLst>
        </pc:picChg>
        <pc:picChg chg="del">
          <ac:chgData name="Kenneth Andersson R" userId="7a42cd6b-c489-4b75-9fae-7ec40be363a2" providerId="ADAL" clId="{3C32E33E-7501-4ED9-A5EC-1BB3BC7D7A15}" dt="2020-04-14T11:11:45.356" v="274" actId="478"/>
          <ac:picMkLst>
            <pc:docMk/>
            <pc:sldMk cId="2452313268" sldId="269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29.935" v="299" actId="20577"/>
        <pc:sldMkLst>
          <pc:docMk/>
          <pc:sldMk cId="1576137391" sldId="270"/>
        </pc:sldMkLst>
        <pc:spChg chg="mod">
          <ac:chgData name="Kenneth Andersson R" userId="7a42cd6b-c489-4b75-9fae-7ec40be363a2" providerId="ADAL" clId="{3C32E33E-7501-4ED9-A5EC-1BB3BC7D7A15}" dt="2020-04-14T11:12:29.935" v="299" actId="20577"/>
          <ac:spMkLst>
            <pc:docMk/>
            <pc:sldMk cId="1576137391" sldId="27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2:23.763" v="289" actId="26606"/>
          <ac:spMkLst>
            <pc:docMk/>
            <pc:sldMk cId="1576137391" sldId="270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2:23.763" v="289" actId="26606"/>
          <ac:spMkLst>
            <pc:docMk/>
            <pc:sldMk cId="1576137391" sldId="270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2:23.933" v="291" actId="962"/>
          <ac:picMkLst>
            <pc:docMk/>
            <pc:sldMk cId="1576137391" sldId="270"/>
            <ac:picMk id="4" creationId="{065BF42D-1589-431A-BBEF-E2AFAB7A2630}"/>
          </ac:picMkLst>
        </pc:picChg>
        <pc:picChg chg="del">
          <ac:chgData name="Kenneth Andersson R" userId="7a42cd6b-c489-4b75-9fae-7ec40be363a2" providerId="ADAL" clId="{3C32E33E-7501-4ED9-A5EC-1BB3BC7D7A15}" dt="2020-04-14T11:12:09.149" v="287" actId="478"/>
          <ac:picMkLst>
            <pc:docMk/>
            <pc:sldMk cId="1576137391" sldId="270"/>
            <ac:picMk id="5" creationId="{6A0CD198-8D8F-4B23-8AD7-A96BB862273D}"/>
          </ac:picMkLst>
        </pc:picChg>
      </pc:sldChg>
      <pc:sldChg chg="addSp delSp modSp add">
        <pc:chgData name="Kenneth Andersson R" userId="7a42cd6b-c489-4b75-9fae-7ec40be363a2" providerId="ADAL" clId="{3C32E33E-7501-4ED9-A5EC-1BB3BC7D7A15}" dt="2020-04-14T11:12:54.719" v="312" actId="20577"/>
        <pc:sldMkLst>
          <pc:docMk/>
          <pc:sldMk cId="3462985604" sldId="271"/>
        </pc:sldMkLst>
        <pc:spChg chg="mod">
          <ac:chgData name="Kenneth Andersson R" userId="7a42cd6b-c489-4b75-9fae-7ec40be363a2" providerId="ADAL" clId="{3C32E33E-7501-4ED9-A5EC-1BB3BC7D7A15}" dt="2020-04-14T11:12:54.719" v="312" actId="20577"/>
          <ac:spMkLst>
            <pc:docMk/>
            <pc:sldMk cId="3462985604" sldId="27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2:48.388" v="304" actId="26606"/>
          <ac:spMkLst>
            <pc:docMk/>
            <pc:sldMk cId="3462985604" sldId="271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2:48.388" v="304" actId="26606"/>
          <ac:spMkLst>
            <pc:docMk/>
            <pc:sldMk cId="3462985604" sldId="271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2:48.388" v="304" actId="26606"/>
          <ac:picMkLst>
            <pc:docMk/>
            <pc:sldMk cId="3462985604" sldId="271"/>
            <ac:picMk id="4" creationId="{69D85FF8-DAAE-4B34-BA89-804CD0A5606F}"/>
          </ac:picMkLst>
        </pc:picChg>
        <pc:picChg chg="del">
          <ac:chgData name="Kenneth Andersson R" userId="7a42cd6b-c489-4b75-9fae-7ec40be363a2" providerId="ADAL" clId="{3C32E33E-7501-4ED9-A5EC-1BB3BC7D7A15}" dt="2020-04-14T11:12:34.405" v="300" actId="478"/>
          <ac:picMkLst>
            <pc:docMk/>
            <pc:sldMk cId="3462985604" sldId="271"/>
            <ac:picMk id="5" creationId="{6A0CD198-8D8F-4B23-8AD7-A96BB862273D}"/>
          </ac:picMkLst>
        </pc:picChg>
      </pc:sldChg>
      <pc:sldChg chg="add">
        <pc:chgData name="Kenneth Andersson R" userId="7a42cd6b-c489-4b75-9fae-7ec40be363a2" providerId="ADAL" clId="{3C32E33E-7501-4ED9-A5EC-1BB3BC7D7A15}" dt="2020-04-14T11:13:23.802" v="313"/>
        <pc:sldMkLst>
          <pc:docMk/>
          <pc:sldMk cId="2925931095" sldId="272"/>
        </pc:sldMkLst>
      </pc:sldChg>
      <pc:sldChg chg="delSp add del setBg delDesignElem">
        <pc:chgData name="Kenneth Andersson R" userId="7a42cd6b-c489-4b75-9fae-7ec40be363a2" providerId="ADAL" clId="{3C32E33E-7501-4ED9-A5EC-1BB3BC7D7A15}" dt="2020-04-14T11:16:31.667" v="401" actId="2696"/>
        <pc:sldMkLst>
          <pc:docMk/>
          <pc:sldMk cId="1141032168" sldId="273"/>
        </pc:sldMkLst>
        <pc:spChg chg="del">
          <ac:chgData name="Kenneth Andersson R" userId="7a42cd6b-c489-4b75-9fae-7ec40be363a2" providerId="ADAL" clId="{3C32E33E-7501-4ED9-A5EC-1BB3BC7D7A15}" dt="2020-04-14T11:16:13.546" v="400"/>
          <ac:spMkLst>
            <pc:docMk/>
            <pc:sldMk cId="1141032168" sldId="273"/>
            <ac:spMk id="46" creationId="{A4AC5506-6312-4701-8D3C-40187889A947}"/>
          </ac:spMkLst>
        </pc:spChg>
      </pc:sldChg>
      <pc:sldChg chg="addSp delSp modSp add">
        <pc:chgData name="Kenneth Andersson R" userId="7a42cd6b-c489-4b75-9fae-7ec40be363a2" providerId="ADAL" clId="{3C32E33E-7501-4ED9-A5EC-1BB3BC7D7A15}" dt="2020-04-14T11:18:41.142" v="461" actId="1035"/>
        <pc:sldMkLst>
          <pc:docMk/>
          <pc:sldMk cId="1232007308" sldId="273"/>
        </pc:sldMkLst>
        <pc:spChg chg="mod">
          <ac:chgData name="Kenneth Andersson R" userId="7a42cd6b-c489-4b75-9fae-7ec40be363a2" providerId="ADAL" clId="{3C32E33E-7501-4ED9-A5EC-1BB3BC7D7A15}" dt="2020-04-14T11:16:52.160" v="413" actId="20577"/>
          <ac:spMkLst>
            <pc:docMk/>
            <pc:sldMk cId="1232007308" sldId="27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3C32E33E-7501-4ED9-A5EC-1BB3BC7D7A15}" dt="2020-04-14T11:17:52.050" v="418" actId="26606"/>
          <ac:spMkLst>
            <pc:docMk/>
            <pc:sldMk cId="1232007308" sldId="273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3C32E33E-7501-4ED9-A5EC-1BB3BC7D7A15}" dt="2020-04-14T11:17:52.050" v="418" actId="26606"/>
          <ac:spMkLst>
            <pc:docMk/>
            <pc:sldMk cId="1232007308" sldId="273"/>
            <ac:spMk id="51" creationId="{A4AC5506-6312-4701-8D3C-40187889A947}"/>
          </ac:spMkLst>
        </pc:spChg>
        <pc:picChg chg="add mod">
          <ac:chgData name="Kenneth Andersson R" userId="7a42cd6b-c489-4b75-9fae-7ec40be363a2" providerId="ADAL" clId="{3C32E33E-7501-4ED9-A5EC-1BB3BC7D7A15}" dt="2020-04-14T11:18:41.142" v="461" actId="1035"/>
          <ac:picMkLst>
            <pc:docMk/>
            <pc:sldMk cId="1232007308" sldId="273"/>
            <ac:picMk id="4" creationId="{41755525-2CC8-4511-80A9-25ACDB7D7CF2}"/>
          </ac:picMkLst>
        </pc:picChg>
        <pc:picChg chg="del">
          <ac:chgData name="Kenneth Andersson R" userId="7a42cd6b-c489-4b75-9fae-7ec40be363a2" providerId="ADAL" clId="{3C32E33E-7501-4ED9-A5EC-1BB3BC7D7A15}" dt="2020-04-14T11:16:38.707" v="403" actId="478"/>
          <ac:picMkLst>
            <pc:docMk/>
            <pc:sldMk cId="1232007308" sldId="273"/>
            <ac:picMk id="38" creationId="{8F2098FA-D8E9-48F6-A867-7D3AA7D5FAB5}"/>
          </ac:picMkLst>
        </pc:picChg>
      </pc:sldChg>
      <pc:sldChg chg="addSp modSp add">
        <pc:chgData name="Kenneth Andersson R" userId="7a42cd6b-c489-4b75-9fae-7ec40be363a2" providerId="ADAL" clId="{3C32E33E-7501-4ED9-A5EC-1BB3BC7D7A15}" dt="2020-04-14T11:27:53.574" v="595" actId="1036"/>
        <pc:sldMkLst>
          <pc:docMk/>
          <pc:sldMk cId="1547967562" sldId="274"/>
        </pc:sldMkLst>
        <pc:spChg chg="mod">
          <ac:chgData name="Kenneth Andersson R" userId="7a42cd6b-c489-4b75-9fae-7ec40be363a2" providerId="ADAL" clId="{3C32E33E-7501-4ED9-A5EC-1BB3BC7D7A15}" dt="2020-04-14T11:24:27.530" v="531" actId="20577"/>
          <ac:spMkLst>
            <pc:docMk/>
            <pc:sldMk cId="1547967562" sldId="274"/>
            <ac:spMk id="2" creationId="{355CB4A8-986E-46AB-B053-C0ACAD926E15}"/>
          </ac:spMkLst>
        </pc:spChg>
        <pc:spChg chg="add mod">
          <ac:chgData name="Kenneth Andersson R" userId="7a42cd6b-c489-4b75-9fae-7ec40be363a2" providerId="ADAL" clId="{3C32E33E-7501-4ED9-A5EC-1BB3BC7D7A15}" dt="2020-04-14T11:27:53.574" v="595" actId="1036"/>
          <ac:spMkLst>
            <pc:docMk/>
            <pc:sldMk cId="1547967562" sldId="274"/>
            <ac:spMk id="4" creationId="{A0C2D0E7-382A-4F64-BB5E-4B1A802729C2}"/>
          </ac:spMkLst>
        </pc:spChg>
        <pc:spChg chg="add mod">
          <ac:chgData name="Kenneth Andersson R" userId="7a42cd6b-c489-4b75-9fae-7ec40be363a2" providerId="ADAL" clId="{3C32E33E-7501-4ED9-A5EC-1BB3BC7D7A15}" dt="2020-04-14T11:27:53.574" v="595" actId="1036"/>
          <ac:spMkLst>
            <pc:docMk/>
            <pc:sldMk cId="1547967562" sldId="274"/>
            <ac:spMk id="6" creationId="{0004C0ED-6A00-47D8-9F22-39745742BC68}"/>
          </ac:spMkLst>
        </pc:spChg>
        <pc:graphicFrameChg chg="add mod">
          <ac:chgData name="Kenneth Andersson R" userId="7a42cd6b-c489-4b75-9fae-7ec40be363a2" providerId="ADAL" clId="{3C32E33E-7501-4ED9-A5EC-1BB3BC7D7A15}" dt="2020-04-14T11:27:53.574" v="595" actId="1036"/>
          <ac:graphicFrameMkLst>
            <pc:docMk/>
            <pc:sldMk cId="1547967562" sldId="274"/>
            <ac:graphicFrameMk id="3" creationId="{333F5AC4-CECF-4AE4-915F-413B4F280917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27:53.574" v="595" actId="1036"/>
          <ac:graphicFrameMkLst>
            <pc:docMk/>
            <pc:sldMk cId="1547967562" sldId="274"/>
            <ac:graphicFrameMk id="5" creationId="{0E6DE59E-94A5-449C-A264-56AC7FE5D853}"/>
          </ac:graphicFrameMkLst>
        </pc:graphicFrameChg>
      </pc:sldChg>
      <pc:sldChg chg="add del">
        <pc:chgData name="Kenneth Andersson R" userId="7a42cd6b-c489-4b75-9fae-7ec40be363a2" providerId="ADAL" clId="{3C32E33E-7501-4ED9-A5EC-1BB3BC7D7A15}" dt="2020-04-14T11:29:45.194" v="620" actId="2696"/>
        <pc:sldMkLst>
          <pc:docMk/>
          <pc:sldMk cId="3936306953" sldId="275"/>
        </pc:sldMkLst>
      </pc:sldChg>
      <pc:sldChg chg="addSp modSp add ord">
        <pc:chgData name="Kenneth Andersson R" userId="7a42cd6b-c489-4b75-9fae-7ec40be363a2" providerId="ADAL" clId="{3C32E33E-7501-4ED9-A5EC-1BB3BC7D7A15}" dt="2020-04-14T11:33:43.286" v="672" actId="20577"/>
        <pc:sldMkLst>
          <pc:docMk/>
          <pc:sldMk cId="2371880930" sldId="276"/>
        </pc:sldMkLst>
        <pc:spChg chg="mod">
          <ac:chgData name="Kenneth Andersson R" userId="7a42cd6b-c489-4b75-9fae-7ec40be363a2" providerId="ADAL" clId="{3C32E33E-7501-4ED9-A5EC-1BB3BC7D7A15}" dt="2020-04-14T11:29:36.304" v="619" actId="20577"/>
          <ac:spMkLst>
            <pc:docMk/>
            <pc:sldMk cId="2371880930" sldId="276"/>
            <ac:spMk id="2" creationId="{79C98611-28E7-4B33-BD2E-39CBE50BA687}"/>
          </ac:spMkLst>
        </pc:spChg>
        <pc:spChg chg="add mod">
          <ac:chgData name="Kenneth Andersson R" userId="7a42cd6b-c489-4b75-9fae-7ec40be363a2" providerId="ADAL" clId="{3C32E33E-7501-4ED9-A5EC-1BB3BC7D7A15}" dt="2020-04-14T11:33:11.805" v="650" actId="20577"/>
          <ac:spMkLst>
            <pc:docMk/>
            <pc:sldMk cId="2371880930" sldId="276"/>
            <ac:spMk id="8" creationId="{39DB611B-08D3-4759-A689-7AF9BA0D44D4}"/>
          </ac:spMkLst>
        </pc:spChg>
        <pc:spChg chg="add mod">
          <ac:chgData name="Kenneth Andersson R" userId="7a42cd6b-c489-4b75-9fae-7ec40be363a2" providerId="ADAL" clId="{3C32E33E-7501-4ED9-A5EC-1BB3BC7D7A15}" dt="2020-04-14T11:33:43.286" v="672" actId="20577"/>
          <ac:spMkLst>
            <pc:docMk/>
            <pc:sldMk cId="2371880930" sldId="276"/>
            <ac:spMk id="9" creationId="{B9056980-21A6-4004-8087-A23FD624F594}"/>
          </ac:spMkLst>
        </pc:spChg>
        <pc:graphicFrameChg chg="add mod">
          <ac:chgData name="Kenneth Andersson R" userId="7a42cd6b-c489-4b75-9fae-7ec40be363a2" providerId="ADAL" clId="{3C32E33E-7501-4ED9-A5EC-1BB3BC7D7A15}" dt="2020-04-14T11:33:03.817" v="639" actId="1076"/>
          <ac:graphicFrameMkLst>
            <pc:docMk/>
            <pc:sldMk cId="2371880930" sldId="276"/>
            <ac:graphicFrameMk id="3" creationId="{EE891045-A652-4D52-86E3-2D4A39734819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1:37.152" v="633" actId="1076"/>
          <ac:graphicFrameMkLst>
            <pc:docMk/>
            <pc:sldMk cId="2371880930" sldId="276"/>
            <ac:graphicFrameMk id="4" creationId="{EBA7E21F-01A4-4BFC-B11C-49E7F43062CF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1:46.643" v="634" actId="1076"/>
          <ac:graphicFrameMkLst>
            <pc:docMk/>
            <pc:sldMk cId="2371880930" sldId="276"/>
            <ac:graphicFrameMk id="5" creationId="{8090279F-0CC3-4F07-B8B7-8F9329C845CC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2:34.199" v="636" actId="1076"/>
          <ac:graphicFrameMkLst>
            <pc:docMk/>
            <pc:sldMk cId="2371880930" sldId="276"/>
            <ac:graphicFrameMk id="6" creationId="{BD4244F1-BCE0-483E-AB12-CDD1ACFAE851}"/>
          </ac:graphicFrameMkLst>
        </pc:graphicFrameChg>
        <pc:graphicFrameChg chg="add mod">
          <ac:chgData name="Kenneth Andersson R" userId="7a42cd6b-c489-4b75-9fae-7ec40be363a2" providerId="ADAL" clId="{3C32E33E-7501-4ED9-A5EC-1BB3BC7D7A15}" dt="2020-04-14T11:32:52.514" v="638" actId="1076"/>
          <ac:graphicFrameMkLst>
            <pc:docMk/>
            <pc:sldMk cId="2371880930" sldId="276"/>
            <ac:graphicFrameMk id="7" creationId="{32B3A05B-3A77-4356-89E8-637CEC391DDA}"/>
          </ac:graphicFrameMkLst>
        </pc:graphicFrameChg>
      </pc:sldChg>
      <pc:sldChg chg="addSp modSp add">
        <pc:chgData name="Kenneth Andersson R" userId="7a42cd6b-c489-4b75-9fae-7ec40be363a2" providerId="ADAL" clId="{3C32E33E-7501-4ED9-A5EC-1BB3BC7D7A15}" dt="2020-04-14T11:37:36.024" v="690"/>
        <pc:sldMkLst>
          <pc:docMk/>
          <pc:sldMk cId="2885617602" sldId="277"/>
        </pc:sldMkLst>
        <pc:spChg chg="mod">
          <ac:chgData name="Kenneth Andersson R" userId="7a42cd6b-c489-4b75-9fae-7ec40be363a2" providerId="ADAL" clId="{3C32E33E-7501-4ED9-A5EC-1BB3BC7D7A15}" dt="2020-04-14T11:36:10.823" v="684" actId="20577"/>
          <ac:spMkLst>
            <pc:docMk/>
            <pc:sldMk cId="2885617602" sldId="277"/>
            <ac:spMk id="2" creationId="{F3DC1531-E94C-4273-9568-C46AB23D690C}"/>
          </ac:spMkLst>
        </pc:spChg>
        <pc:spChg chg="add mod">
          <ac:chgData name="Kenneth Andersson R" userId="7a42cd6b-c489-4b75-9fae-7ec40be363a2" providerId="ADAL" clId="{3C32E33E-7501-4ED9-A5EC-1BB3BC7D7A15}" dt="2020-04-14T11:37:36.024" v="690"/>
          <ac:spMkLst>
            <pc:docMk/>
            <pc:sldMk cId="2885617602" sldId="277"/>
            <ac:spMk id="3" creationId="{330F1382-AE7F-4238-97F4-CAB3A99A0A04}"/>
          </ac:spMkLst>
        </pc:spChg>
      </pc:sldChg>
      <pc:sldChg chg="modSp add">
        <pc:chgData name="Kenneth Andersson R" userId="7a42cd6b-c489-4b75-9fae-7ec40be363a2" providerId="ADAL" clId="{3C32E33E-7501-4ED9-A5EC-1BB3BC7D7A15}" dt="2020-04-14T11:39:16.969" v="706" actId="20577"/>
        <pc:sldMkLst>
          <pc:docMk/>
          <pc:sldMk cId="344236225" sldId="278"/>
        </pc:sldMkLst>
        <pc:spChg chg="mod">
          <ac:chgData name="Kenneth Andersson R" userId="7a42cd6b-c489-4b75-9fae-7ec40be363a2" providerId="ADAL" clId="{3C32E33E-7501-4ED9-A5EC-1BB3BC7D7A15}" dt="2020-04-14T11:38:29.603" v="698" actId="20577"/>
          <ac:spMkLst>
            <pc:docMk/>
            <pc:sldMk cId="344236225" sldId="278"/>
            <ac:spMk id="2" creationId="{F3DC1531-E94C-4273-9568-C46AB23D690C}"/>
          </ac:spMkLst>
        </pc:spChg>
        <pc:spChg chg="mod">
          <ac:chgData name="Kenneth Andersson R" userId="7a42cd6b-c489-4b75-9fae-7ec40be363a2" providerId="ADAL" clId="{3C32E33E-7501-4ED9-A5EC-1BB3BC7D7A15}" dt="2020-04-14T11:39:16.969" v="706" actId="20577"/>
          <ac:spMkLst>
            <pc:docMk/>
            <pc:sldMk cId="344236225" sldId="278"/>
            <ac:spMk id="3" creationId="{330F1382-AE7F-4238-97F4-CAB3A99A0A04}"/>
          </ac:spMkLst>
        </pc:spChg>
      </pc:sldChg>
    </pc:docChg>
  </pc:docChgLst>
  <pc:docChgLst>
    <pc:chgData name="Kenneth Andersson R" userId="7a42cd6b-c489-4b75-9fae-7ec40be363a2" providerId="ADAL" clId="{8B37C0F6-970B-4790-AE4E-0B310D79183D}"/>
    <pc:docChg chg="undo custSel mod addSld delSld modSld">
      <pc:chgData name="Kenneth Andersson R" userId="7a42cd6b-c489-4b75-9fae-7ec40be363a2" providerId="ADAL" clId="{8B37C0F6-970B-4790-AE4E-0B310D79183D}" dt="2020-04-14T13:13:40.823" v="192" actId="27636"/>
      <pc:docMkLst>
        <pc:docMk/>
      </pc:docMkLst>
      <pc:sldChg chg="modSp">
        <pc:chgData name="Kenneth Andersson R" userId="7a42cd6b-c489-4b75-9fae-7ec40be363a2" providerId="ADAL" clId="{8B37C0F6-970B-4790-AE4E-0B310D79183D}" dt="2020-04-14T13:13:40.823" v="192" actId="27636"/>
        <pc:sldMkLst>
          <pc:docMk/>
          <pc:sldMk cId="92174108" sldId="256"/>
        </pc:sldMkLst>
        <pc:spChg chg="mod">
          <ac:chgData name="Kenneth Andersson R" userId="7a42cd6b-c489-4b75-9fae-7ec40be363a2" providerId="ADAL" clId="{8B37C0F6-970B-4790-AE4E-0B310D79183D}" dt="2020-04-14T13:13:40.823" v="192" actId="27636"/>
          <ac:spMkLst>
            <pc:docMk/>
            <pc:sldMk cId="92174108" sldId="256"/>
            <ac:spMk id="2" creationId="{99D3F2C4-1946-4280-9949-60176440EFD9}"/>
          </ac:spMkLst>
        </pc:spChg>
      </pc:sldChg>
      <pc:sldChg chg="addSp delSp modSp del">
        <pc:chgData name="Kenneth Andersson R" userId="7a42cd6b-c489-4b75-9fae-7ec40be363a2" providerId="ADAL" clId="{8B37C0F6-970B-4790-AE4E-0B310D79183D}" dt="2020-04-14T12:55:05.835" v="154" actId="2696"/>
        <pc:sldMkLst>
          <pc:docMk/>
          <pc:sldMk cId="1224798440" sldId="257"/>
        </pc:sldMkLst>
        <pc:spChg chg="mod">
          <ac:chgData name="Kenneth Andersson R" userId="7a42cd6b-c489-4b75-9fae-7ec40be363a2" providerId="ADAL" clId="{8B37C0F6-970B-4790-AE4E-0B310D79183D}" dt="2020-04-14T12:35:57.160" v="9" actId="20577"/>
          <ac:spMkLst>
            <pc:docMk/>
            <pc:sldMk cId="1224798440" sldId="257"/>
            <ac:spMk id="2" creationId="{E0FF5AC6-0060-41A2-B767-C14E80F18CE4}"/>
          </ac:spMkLst>
        </pc:spChg>
        <pc:spChg chg="add del">
          <ac:chgData name="Kenneth Andersson R" userId="7a42cd6b-c489-4b75-9fae-7ec40be363a2" providerId="ADAL" clId="{8B37C0F6-970B-4790-AE4E-0B310D79183D}" dt="2020-04-14T12:45:49.246" v="140" actId="26606"/>
          <ac:spMkLst>
            <pc:docMk/>
            <pc:sldMk cId="1224798440" sldId="257"/>
            <ac:spMk id="4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49.246" v="140" actId="26606"/>
          <ac:spMkLst>
            <pc:docMk/>
            <pc:sldMk cId="1224798440" sldId="257"/>
            <ac:spMk id="48" creationId="{A4AC5506-6312-4701-8D3C-40187889A947}"/>
          </ac:spMkLst>
        </pc:spChg>
        <pc:spChg chg="add del">
          <ac:chgData name="Kenneth Andersson R" userId="7a42cd6b-c489-4b75-9fae-7ec40be363a2" providerId="ADAL" clId="{8B37C0F6-970B-4790-AE4E-0B310D79183D}" dt="2020-04-14T12:44:39.093" v="122" actId="26606"/>
          <ac:spMkLst>
            <pc:docMk/>
            <pc:sldMk cId="1224798440" sldId="257"/>
            <ac:spMk id="51" creationId="{A4AC5506-6312-4701-8D3C-40187889A947}"/>
          </ac:spMkLst>
        </pc:spChg>
        <pc:picChg chg="add del mod">
          <ac:chgData name="Kenneth Andersson R" userId="7a42cd6b-c489-4b75-9fae-7ec40be363a2" providerId="ADAL" clId="{8B37C0F6-970B-4790-AE4E-0B310D79183D}" dt="2020-04-14T12:44:41.597" v="124"/>
          <ac:picMkLst>
            <pc:docMk/>
            <pc:sldMk cId="1224798440" sldId="257"/>
            <ac:picMk id="4" creationId="{C0594F2C-F120-4267-BE4C-310C5E6D4A39}"/>
          </ac:picMkLst>
        </pc:picChg>
        <pc:picChg chg="add del mod">
          <ac:chgData name="Kenneth Andersson R" userId="7a42cd6b-c489-4b75-9fae-7ec40be363a2" providerId="ADAL" clId="{8B37C0F6-970B-4790-AE4E-0B310D79183D}" dt="2020-04-14T12:54:55.108" v="153" actId="478"/>
          <ac:picMkLst>
            <pc:docMk/>
            <pc:sldMk cId="1224798440" sldId="257"/>
            <ac:picMk id="6" creationId="{CE25F7CE-EB2B-4E40-9955-9E99EB77854C}"/>
          </ac:picMkLst>
        </pc:picChg>
        <pc:picChg chg="del">
          <ac:chgData name="Kenneth Andersson R" userId="7a42cd6b-c489-4b75-9fae-7ec40be363a2" providerId="ADAL" clId="{8B37C0F6-970B-4790-AE4E-0B310D79183D}" dt="2020-04-14T12:36:17.666" v="12" actId="478"/>
          <ac:picMkLst>
            <pc:docMk/>
            <pc:sldMk cId="1224798440" sldId="257"/>
            <ac:picMk id="38" creationId="{8F2098FA-D8E9-48F6-A867-7D3AA7D5FAB5}"/>
          </ac:picMkLst>
        </pc:picChg>
      </pc:sldChg>
      <pc:sldChg chg="del">
        <pc:chgData name="Kenneth Andersson R" userId="7a42cd6b-c489-4b75-9fae-7ec40be363a2" providerId="ADAL" clId="{8B37C0F6-970B-4790-AE4E-0B310D79183D}" dt="2020-04-14T12:36:25.217" v="15" actId="2696"/>
        <pc:sldMkLst>
          <pc:docMk/>
          <pc:sldMk cId="748707338" sldId="258"/>
        </pc:sldMkLst>
      </pc:sldChg>
      <pc:sldChg chg="del">
        <pc:chgData name="Kenneth Andersson R" userId="7a42cd6b-c489-4b75-9fae-7ec40be363a2" providerId="ADAL" clId="{8B37C0F6-970B-4790-AE4E-0B310D79183D}" dt="2020-04-14T12:36:27.384" v="16" actId="2696"/>
        <pc:sldMkLst>
          <pc:docMk/>
          <pc:sldMk cId="2637765640" sldId="259"/>
        </pc:sldMkLst>
      </pc:sldChg>
      <pc:sldChg chg="addSp delSp modSp">
        <pc:chgData name="Kenneth Andersson R" userId="7a42cd6b-c489-4b75-9fae-7ec40be363a2" providerId="ADAL" clId="{8B37C0F6-970B-4790-AE4E-0B310D79183D}" dt="2020-04-14T12:44:48.954" v="128" actId="26606"/>
        <pc:sldMkLst>
          <pc:docMk/>
          <pc:sldMk cId="3196967702" sldId="260"/>
        </pc:sldMkLst>
        <pc:spChg chg="mod">
          <ac:chgData name="Kenneth Andersson R" userId="7a42cd6b-c489-4b75-9fae-7ec40be363a2" providerId="ADAL" clId="{8B37C0F6-970B-4790-AE4E-0B310D79183D}" dt="2020-04-14T12:36:59.224" v="35" actId="20577"/>
          <ac:spMkLst>
            <pc:docMk/>
            <pc:sldMk cId="3196967702" sldId="26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4:48.954" v="128" actId="26606"/>
          <ac:spMkLst>
            <pc:docMk/>
            <pc:sldMk cId="3196967702" sldId="260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4:48.954" v="128" actId="26606"/>
          <ac:spMkLst>
            <pc:docMk/>
            <pc:sldMk cId="3196967702" sldId="260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4:48.954" v="128" actId="26606"/>
          <ac:picMkLst>
            <pc:docMk/>
            <pc:sldMk cId="3196967702" sldId="260"/>
            <ac:picMk id="4" creationId="{7232DD77-2C54-4BAC-BEA6-FAB3D30D5BE9}"/>
          </ac:picMkLst>
        </pc:picChg>
        <pc:picChg chg="del">
          <ac:chgData name="Kenneth Andersson R" userId="7a42cd6b-c489-4b75-9fae-7ec40be363a2" providerId="ADAL" clId="{8B37C0F6-970B-4790-AE4E-0B310D79183D}" dt="2020-04-14T12:36:35.102" v="21" actId="478"/>
          <ac:picMkLst>
            <pc:docMk/>
            <pc:sldMk cId="3196967702" sldId="260"/>
            <ac:picMk id="5" creationId="{C91D0568-9B82-4248-9606-069CAF36163B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5:01.627" v="132" actId="26606"/>
        <pc:sldMkLst>
          <pc:docMk/>
          <pc:sldMk cId="947665360" sldId="261"/>
        </pc:sldMkLst>
        <pc:spChg chg="mod">
          <ac:chgData name="Kenneth Andersson R" userId="7a42cd6b-c489-4b75-9fae-7ec40be363a2" providerId="ADAL" clId="{8B37C0F6-970B-4790-AE4E-0B310D79183D}" dt="2020-04-14T12:36:54.731" v="33" actId="20577"/>
          <ac:spMkLst>
            <pc:docMk/>
            <pc:sldMk cId="947665360" sldId="261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5:01.627" v="132" actId="26606"/>
          <ac:spMkLst>
            <pc:docMk/>
            <pc:sldMk cId="947665360" sldId="261"/>
            <ac:spMk id="5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01.627" v="132" actId="26606"/>
          <ac:spMkLst>
            <pc:docMk/>
            <pc:sldMk cId="947665360" sldId="261"/>
            <ac:spMk id="61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5:01.627" v="132" actId="26606"/>
          <ac:picMkLst>
            <pc:docMk/>
            <pc:sldMk cId="947665360" sldId="261"/>
            <ac:picMk id="4" creationId="{8229CEB1-99BF-479B-9CEF-D072D9FB8703}"/>
          </ac:picMkLst>
        </pc:picChg>
        <pc:picChg chg="del">
          <ac:chgData name="Kenneth Andersson R" userId="7a42cd6b-c489-4b75-9fae-7ec40be363a2" providerId="ADAL" clId="{8B37C0F6-970B-4790-AE4E-0B310D79183D}" dt="2020-04-14T12:36:39.989" v="22" actId="478"/>
          <ac:picMkLst>
            <pc:docMk/>
            <pc:sldMk cId="947665360" sldId="261"/>
            <ac:picMk id="5" creationId="{6A0CD198-8D8F-4B23-8AD7-A96BB862273D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5:15.832" v="136" actId="26606"/>
        <pc:sldMkLst>
          <pc:docMk/>
          <pc:sldMk cId="2692327885" sldId="262"/>
        </pc:sldMkLst>
        <pc:spChg chg="mod">
          <ac:chgData name="Kenneth Andersson R" userId="7a42cd6b-c489-4b75-9fae-7ec40be363a2" providerId="ADAL" clId="{8B37C0F6-970B-4790-AE4E-0B310D79183D}" dt="2020-04-14T12:36:51.994" v="31" actId="20577"/>
          <ac:spMkLst>
            <pc:docMk/>
            <pc:sldMk cId="2692327885" sldId="262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5:15.832" v="136" actId="26606"/>
          <ac:spMkLst>
            <pc:docMk/>
            <pc:sldMk cId="2692327885" sldId="262"/>
            <ac:spMk id="61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5:15.832" v="136" actId="26606"/>
          <ac:spMkLst>
            <pc:docMk/>
            <pc:sldMk cId="2692327885" sldId="262"/>
            <ac:spMk id="66" creationId="{A4AC5506-6312-4701-8D3C-40187889A947}"/>
          </ac:spMkLst>
        </pc:spChg>
        <pc:picChg chg="del">
          <ac:chgData name="Kenneth Andersson R" userId="7a42cd6b-c489-4b75-9fae-7ec40be363a2" providerId="ADAL" clId="{8B37C0F6-970B-4790-AE4E-0B310D79183D}" dt="2020-04-14T12:36:49.395" v="29" actId="478"/>
          <ac:picMkLst>
            <pc:docMk/>
            <pc:sldMk cId="2692327885" sldId="262"/>
            <ac:picMk id="4" creationId="{390A997F-F0F6-48A7-AEB3-89655BA8218F}"/>
          </ac:picMkLst>
        </pc:picChg>
        <pc:picChg chg="add mod">
          <ac:chgData name="Kenneth Andersson R" userId="7a42cd6b-c489-4b75-9fae-7ec40be363a2" providerId="ADAL" clId="{8B37C0F6-970B-4790-AE4E-0B310D79183D}" dt="2020-04-14T12:45:15.832" v="136" actId="26606"/>
          <ac:picMkLst>
            <pc:docMk/>
            <pc:sldMk cId="2692327885" sldId="262"/>
            <ac:picMk id="4" creationId="{D6356B47-B130-4B09-A7D2-AA010A5C66C4}"/>
          </ac:picMkLst>
        </pc:picChg>
      </pc:sldChg>
      <pc:sldChg chg="del">
        <pc:chgData name="Kenneth Andersson R" userId="7a42cd6b-c489-4b75-9fae-7ec40be363a2" providerId="ADAL" clId="{8B37C0F6-970B-4790-AE4E-0B310D79183D}" dt="2020-04-14T12:37:04.657" v="36" actId="2696"/>
        <pc:sldMkLst>
          <pc:docMk/>
          <pc:sldMk cId="904577195" sldId="263"/>
        </pc:sldMkLst>
      </pc:sldChg>
      <pc:sldChg chg="del">
        <pc:chgData name="Kenneth Andersson R" userId="7a42cd6b-c489-4b75-9fae-7ec40be363a2" providerId="ADAL" clId="{8B37C0F6-970B-4790-AE4E-0B310D79183D}" dt="2020-04-14T12:37:05.065" v="37" actId="2696"/>
        <pc:sldMkLst>
          <pc:docMk/>
          <pc:sldMk cId="521020022" sldId="264"/>
        </pc:sldMkLst>
      </pc:sldChg>
      <pc:sldChg chg="del">
        <pc:chgData name="Kenneth Andersson R" userId="7a42cd6b-c489-4b75-9fae-7ec40be363a2" providerId="ADAL" clId="{8B37C0F6-970B-4790-AE4E-0B310D79183D}" dt="2020-04-14T12:37:05.460" v="38" actId="2696"/>
        <pc:sldMkLst>
          <pc:docMk/>
          <pc:sldMk cId="3672792208" sldId="265"/>
        </pc:sldMkLst>
      </pc:sldChg>
      <pc:sldChg chg="del">
        <pc:chgData name="Kenneth Andersson R" userId="7a42cd6b-c489-4b75-9fae-7ec40be363a2" providerId="ADAL" clId="{8B37C0F6-970B-4790-AE4E-0B310D79183D}" dt="2020-04-14T12:37:05.830" v="39" actId="2696"/>
        <pc:sldMkLst>
          <pc:docMk/>
          <pc:sldMk cId="2721198132" sldId="266"/>
        </pc:sldMkLst>
      </pc:sldChg>
      <pc:sldChg chg="del">
        <pc:chgData name="Kenneth Andersson R" userId="7a42cd6b-c489-4b75-9fae-7ec40be363a2" providerId="ADAL" clId="{8B37C0F6-970B-4790-AE4E-0B310D79183D}" dt="2020-04-14T12:37:06.170" v="40" actId="2696"/>
        <pc:sldMkLst>
          <pc:docMk/>
          <pc:sldMk cId="1574606640" sldId="267"/>
        </pc:sldMkLst>
      </pc:sldChg>
      <pc:sldChg chg="del">
        <pc:chgData name="Kenneth Andersson R" userId="7a42cd6b-c489-4b75-9fae-7ec40be363a2" providerId="ADAL" clId="{8B37C0F6-970B-4790-AE4E-0B310D79183D}" dt="2020-04-14T12:37:06.510" v="41" actId="2696"/>
        <pc:sldMkLst>
          <pc:docMk/>
          <pc:sldMk cId="2935346831" sldId="268"/>
        </pc:sldMkLst>
      </pc:sldChg>
      <pc:sldChg chg="del">
        <pc:chgData name="Kenneth Andersson R" userId="7a42cd6b-c489-4b75-9fae-7ec40be363a2" providerId="ADAL" clId="{8B37C0F6-970B-4790-AE4E-0B310D79183D}" dt="2020-04-14T12:37:06.843" v="42" actId="2696"/>
        <pc:sldMkLst>
          <pc:docMk/>
          <pc:sldMk cId="2452313268" sldId="269"/>
        </pc:sldMkLst>
      </pc:sldChg>
      <pc:sldChg chg="del">
        <pc:chgData name="Kenneth Andersson R" userId="7a42cd6b-c489-4b75-9fae-7ec40be363a2" providerId="ADAL" clId="{8B37C0F6-970B-4790-AE4E-0B310D79183D}" dt="2020-04-14T12:37:07.193" v="43" actId="2696"/>
        <pc:sldMkLst>
          <pc:docMk/>
          <pc:sldMk cId="1576137391" sldId="270"/>
        </pc:sldMkLst>
      </pc:sldChg>
      <pc:sldChg chg="del">
        <pc:chgData name="Kenneth Andersson R" userId="7a42cd6b-c489-4b75-9fae-7ec40be363a2" providerId="ADAL" clId="{8B37C0F6-970B-4790-AE4E-0B310D79183D}" dt="2020-04-14T12:37:09.099" v="44" actId="2696"/>
        <pc:sldMkLst>
          <pc:docMk/>
          <pc:sldMk cId="3462985604" sldId="271"/>
        </pc:sldMkLst>
      </pc:sldChg>
      <pc:sldChg chg="del">
        <pc:chgData name="Kenneth Andersson R" userId="7a42cd6b-c489-4b75-9fae-7ec40be363a2" providerId="ADAL" clId="{8B37C0F6-970B-4790-AE4E-0B310D79183D}" dt="2020-04-14T12:36:24.147" v="14" actId="2696"/>
        <pc:sldMkLst>
          <pc:docMk/>
          <pc:sldMk cId="2925931095" sldId="272"/>
        </pc:sldMkLst>
      </pc:sldChg>
      <pc:sldChg chg="addSp delSp modSp">
        <pc:chgData name="Kenneth Andersson R" userId="7a42cd6b-c489-4b75-9fae-7ec40be363a2" providerId="ADAL" clId="{8B37C0F6-970B-4790-AE4E-0B310D79183D}" dt="2020-04-14T12:46:00.900" v="144" actId="26606"/>
        <pc:sldMkLst>
          <pc:docMk/>
          <pc:sldMk cId="1232007308" sldId="273"/>
        </pc:sldMkLst>
        <pc:spChg chg="mod">
          <ac:chgData name="Kenneth Andersson R" userId="7a42cd6b-c489-4b75-9fae-7ec40be363a2" providerId="ADAL" clId="{8B37C0F6-970B-4790-AE4E-0B310D79183D}" dt="2020-04-14T12:36:14.225" v="11" actId="20577"/>
          <ac:spMkLst>
            <pc:docMk/>
            <pc:sldMk cId="1232007308" sldId="273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46:00.900" v="144" actId="26606"/>
          <ac:spMkLst>
            <pc:docMk/>
            <pc:sldMk cId="1232007308" sldId="273"/>
            <ac:spMk id="51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46:00.900" v="144" actId="26606"/>
          <ac:spMkLst>
            <pc:docMk/>
            <pc:sldMk cId="1232007308" sldId="273"/>
            <ac:spMk id="56" creationId="{A4AC5506-6312-4701-8D3C-40187889A947}"/>
          </ac:spMkLst>
        </pc:spChg>
        <pc:picChg chg="add mod">
          <ac:chgData name="Kenneth Andersson R" userId="7a42cd6b-c489-4b75-9fae-7ec40be363a2" providerId="ADAL" clId="{8B37C0F6-970B-4790-AE4E-0B310D79183D}" dt="2020-04-14T12:46:00.900" v="144" actId="26606"/>
          <ac:picMkLst>
            <pc:docMk/>
            <pc:sldMk cId="1232007308" sldId="273"/>
            <ac:picMk id="4" creationId="{0F7592FF-43AC-4F30-9412-A3F508FF90CB}"/>
          </ac:picMkLst>
        </pc:picChg>
        <pc:picChg chg="del">
          <ac:chgData name="Kenneth Andersson R" userId="7a42cd6b-c489-4b75-9fae-7ec40be363a2" providerId="ADAL" clId="{8B37C0F6-970B-4790-AE4E-0B310D79183D}" dt="2020-04-14T12:36:20.334" v="13" actId="478"/>
          <ac:picMkLst>
            <pc:docMk/>
            <pc:sldMk cId="1232007308" sldId="273"/>
            <ac:picMk id="4" creationId="{41755525-2CC8-4511-80A9-25ACDB7D7CF2}"/>
          </ac:picMkLst>
        </pc:picChg>
      </pc:sldChg>
      <pc:sldChg chg="addSp delSp modSp">
        <pc:chgData name="Kenneth Andersson R" userId="7a42cd6b-c489-4b75-9fae-7ec40be363a2" providerId="ADAL" clId="{8B37C0F6-970B-4790-AE4E-0B310D79183D}" dt="2020-04-14T12:47:30.162" v="149"/>
        <pc:sldMkLst>
          <pc:docMk/>
          <pc:sldMk cId="1547967562" sldId="274"/>
        </pc:sldMkLst>
        <pc:spChg chg="mod">
          <ac:chgData name="Kenneth Andersson R" userId="7a42cd6b-c489-4b75-9fae-7ec40be363a2" providerId="ADAL" clId="{8B37C0F6-970B-4790-AE4E-0B310D79183D}" dt="2020-04-14T12:47:17.435" v="148" actId="20577"/>
          <ac:spMkLst>
            <pc:docMk/>
            <pc:sldMk cId="1547967562" sldId="274"/>
            <ac:spMk id="4" creationId="{A0C2D0E7-382A-4F64-BB5E-4B1A802729C2}"/>
          </ac:spMkLst>
        </pc:spChg>
        <pc:spChg chg="del">
          <ac:chgData name="Kenneth Andersson R" userId="7a42cd6b-c489-4b75-9fae-7ec40be363a2" providerId="ADAL" clId="{8B37C0F6-970B-4790-AE4E-0B310D79183D}" dt="2020-04-14T12:46:51.904" v="146" actId="478"/>
          <ac:spMkLst>
            <pc:docMk/>
            <pc:sldMk cId="1547967562" sldId="274"/>
            <ac:spMk id="6" creationId="{0004C0ED-6A00-47D8-9F22-39745742BC68}"/>
          </ac:spMkLst>
        </pc:spChg>
        <pc:graphicFrameChg chg="del">
          <ac:chgData name="Kenneth Andersson R" userId="7a42cd6b-c489-4b75-9fae-7ec40be363a2" providerId="ADAL" clId="{8B37C0F6-970B-4790-AE4E-0B310D79183D}" dt="2020-04-14T12:46:46.668" v="145" actId="478"/>
          <ac:graphicFrameMkLst>
            <pc:docMk/>
            <pc:sldMk cId="1547967562" sldId="274"/>
            <ac:graphicFrameMk id="3" creationId="{333F5AC4-CECF-4AE4-915F-413B4F280917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46:46.668" v="145" actId="478"/>
          <ac:graphicFrameMkLst>
            <pc:docMk/>
            <pc:sldMk cId="1547967562" sldId="274"/>
            <ac:graphicFrameMk id="5" creationId="{0E6DE59E-94A5-449C-A264-56AC7FE5D853}"/>
          </ac:graphicFrameMkLst>
        </pc:graphicFrameChg>
        <pc:graphicFrameChg chg="add">
          <ac:chgData name="Kenneth Andersson R" userId="7a42cd6b-c489-4b75-9fae-7ec40be363a2" providerId="ADAL" clId="{8B37C0F6-970B-4790-AE4E-0B310D79183D}" dt="2020-04-14T12:47:30.162" v="149"/>
          <ac:graphicFrameMkLst>
            <pc:docMk/>
            <pc:sldMk cId="1547967562" sldId="274"/>
            <ac:graphicFrameMk id="7" creationId="{5890709E-9281-4C90-BB7B-9F132144FE81}"/>
          </ac:graphicFrameMkLst>
        </pc:graphicFrameChg>
      </pc:sldChg>
      <pc:sldChg chg="addSp delSp modSp">
        <pc:chgData name="Kenneth Andersson R" userId="7a42cd6b-c489-4b75-9fae-7ec40be363a2" providerId="ADAL" clId="{8B37C0F6-970B-4790-AE4E-0B310D79183D}" dt="2020-04-14T12:42:24.539" v="117" actId="1076"/>
        <pc:sldMkLst>
          <pc:docMk/>
          <pc:sldMk cId="2371880930" sldId="276"/>
        </pc:sldMkLst>
        <pc:spChg chg="mod">
          <ac:chgData name="Kenneth Andersson R" userId="7a42cd6b-c489-4b75-9fae-7ec40be363a2" providerId="ADAL" clId="{8B37C0F6-970B-4790-AE4E-0B310D79183D}" dt="2020-04-14T12:40:34.443" v="110" actId="1076"/>
          <ac:spMkLst>
            <pc:docMk/>
            <pc:sldMk cId="2371880930" sldId="276"/>
            <ac:spMk id="8" creationId="{39DB611B-08D3-4759-A689-7AF9BA0D44D4}"/>
          </ac:spMkLst>
        </pc:spChg>
        <pc:spChg chg="del mod">
          <ac:chgData name="Kenneth Andersson R" userId="7a42cd6b-c489-4b75-9fae-7ec40be363a2" providerId="ADAL" clId="{8B37C0F6-970B-4790-AE4E-0B310D79183D}" dt="2020-04-14T12:38:03.534" v="93"/>
          <ac:spMkLst>
            <pc:docMk/>
            <pc:sldMk cId="2371880930" sldId="276"/>
            <ac:spMk id="9" creationId="{B9056980-21A6-4004-8087-A23FD624F594}"/>
          </ac:spMkLst>
        </pc:spChg>
        <pc:graphicFrameChg chg="del">
          <ac:chgData name="Kenneth Andersson R" userId="7a42cd6b-c489-4b75-9fae-7ec40be363a2" providerId="ADAL" clId="{8B37C0F6-970B-4790-AE4E-0B310D79183D}" dt="2020-04-14T12:37:24.908" v="45" actId="478"/>
          <ac:graphicFrameMkLst>
            <pc:docMk/>
            <pc:sldMk cId="2371880930" sldId="276"/>
            <ac:graphicFrameMk id="3" creationId="{EE891045-A652-4D52-86E3-2D4A39734819}"/>
          </ac:graphicFrameMkLst>
        </pc:graphicFrameChg>
        <pc:graphicFrameChg chg="del modGraphic">
          <ac:chgData name="Kenneth Andersson R" userId="7a42cd6b-c489-4b75-9fae-7ec40be363a2" providerId="ADAL" clId="{8B37C0F6-970B-4790-AE4E-0B310D79183D}" dt="2020-04-14T12:38:06.639" v="95" actId="478"/>
          <ac:graphicFrameMkLst>
            <pc:docMk/>
            <pc:sldMk cId="2371880930" sldId="276"/>
            <ac:graphicFrameMk id="4" creationId="{EBA7E21F-01A4-4BFC-B11C-49E7F43062CF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8:11.127" v="96" actId="478"/>
          <ac:graphicFrameMkLst>
            <pc:docMk/>
            <pc:sldMk cId="2371880930" sldId="276"/>
            <ac:graphicFrameMk id="5" creationId="{8090279F-0CC3-4F07-B8B7-8F9329C845CC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8:57.501" v="101" actId="478"/>
          <ac:graphicFrameMkLst>
            <pc:docMk/>
            <pc:sldMk cId="2371880930" sldId="276"/>
            <ac:graphicFrameMk id="6" creationId="{BD4244F1-BCE0-483E-AB12-CDD1ACFAE851}"/>
          </ac:graphicFrameMkLst>
        </pc:graphicFrameChg>
        <pc:graphicFrameChg chg="del">
          <ac:chgData name="Kenneth Andersson R" userId="7a42cd6b-c489-4b75-9fae-7ec40be363a2" providerId="ADAL" clId="{8B37C0F6-970B-4790-AE4E-0B310D79183D}" dt="2020-04-14T12:39:00.443" v="102" actId="478"/>
          <ac:graphicFrameMkLst>
            <pc:docMk/>
            <pc:sldMk cId="2371880930" sldId="276"/>
            <ac:graphicFrameMk id="7" creationId="{32B3A05B-3A77-4356-89E8-637CEC391DDA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0" creationId="{28911A76-E84D-47B9-8131-C35D5B4B1DD6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1" creationId="{B9152CC2-630F-437F-AB9A-1D3BA26711E2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2" creationId="{E84745E8-6DB3-476D-89F3-E2217201F393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0:34.443" v="110" actId="1076"/>
          <ac:graphicFrameMkLst>
            <pc:docMk/>
            <pc:sldMk cId="2371880930" sldId="276"/>
            <ac:graphicFrameMk id="13" creationId="{F4ADD76A-6EBB-41B1-876A-5EF3385CAAC2}"/>
          </ac:graphicFrameMkLst>
        </pc:graphicFrameChg>
        <pc:graphicFrameChg chg="add del mod">
          <ac:chgData name="Kenneth Andersson R" userId="7a42cd6b-c489-4b75-9fae-7ec40be363a2" providerId="ADAL" clId="{8B37C0F6-970B-4790-AE4E-0B310D79183D}" dt="2020-04-14T12:40:17.929" v="109" actId="478"/>
          <ac:graphicFrameMkLst>
            <pc:docMk/>
            <pc:sldMk cId="2371880930" sldId="276"/>
            <ac:graphicFrameMk id="14" creationId="{93CB9EB4-69D9-43C0-820F-95C9F2A7F3DB}"/>
          </ac:graphicFrameMkLst>
        </pc:graphicFrameChg>
        <pc:graphicFrameChg chg="add mod modGraphic">
          <ac:chgData name="Kenneth Andersson R" userId="7a42cd6b-c489-4b75-9fae-7ec40be363a2" providerId="ADAL" clId="{8B37C0F6-970B-4790-AE4E-0B310D79183D}" dt="2020-04-14T12:41:48.589" v="115" actId="20577"/>
          <ac:graphicFrameMkLst>
            <pc:docMk/>
            <pc:sldMk cId="2371880930" sldId="276"/>
            <ac:graphicFrameMk id="15" creationId="{57DFDF66-0659-4A06-9D92-2F321F0DE004}"/>
          </ac:graphicFrameMkLst>
        </pc:graphicFrameChg>
        <pc:graphicFrameChg chg="add mod">
          <ac:chgData name="Kenneth Andersson R" userId="7a42cd6b-c489-4b75-9fae-7ec40be363a2" providerId="ADAL" clId="{8B37C0F6-970B-4790-AE4E-0B310D79183D}" dt="2020-04-14T12:42:24.539" v="117" actId="1076"/>
          <ac:graphicFrameMkLst>
            <pc:docMk/>
            <pc:sldMk cId="2371880930" sldId="276"/>
            <ac:graphicFrameMk id="16" creationId="{A4551F96-4E6E-4BA1-9E3A-F7C89E80695E}"/>
          </ac:graphicFrameMkLst>
        </pc:graphicFrameChg>
      </pc:sldChg>
      <pc:sldChg chg="modSp">
        <pc:chgData name="Kenneth Andersson R" userId="7a42cd6b-c489-4b75-9fae-7ec40be363a2" providerId="ADAL" clId="{8B37C0F6-970B-4790-AE4E-0B310D79183D}" dt="2020-04-14T13:12:49.695" v="190" actId="27636"/>
        <pc:sldMkLst>
          <pc:docMk/>
          <pc:sldMk cId="2885617602" sldId="277"/>
        </pc:sldMkLst>
        <pc:spChg chg="mod">
          <ac:chgData name="Kenneth Andersson R" userId="7a42cd6b-c489-4b75-9fae-7ec40be363a2" providerId="ADAL" clId="{8B37C0F6-970B-4790-AE4E-0B310D79183D}" dt="2020-04-14T13:12:49.695" v="190" actId="27636"/>
          <ac:spMkLst>
            <pc:docMk/>
            <pc:sldMk cId="2885617602" sldId="277"/>
            <ac:spMk id="3" creationId="{330F1382-AE7F-4238-97F4-CAB3A99A0A04}"/>
          </ac:spMkLst>
        </pc:spChg>
      </pc:sldChg>
      <pc:sldChg chg="modSp">
        <pc:chgData name="Kenneth Andersson R" userId="7a42cd6b-c489-4b75-9fae-7ec40be363a2" providerId="ADAL" clId="{8B37C0F6-970B-4790-AE4E-0B310D79183D}" dt="2020-04-14T12:35:43.865" v="7" actId="20577"/>
        <pc:sldMkLst>
          <pc:docMk/>
          <pc:sldMk cId="344236225" sldId="278"/>
        </pc:sldMkLst>
        <pc:spChg chg="mod">
          <ac:chgData name="Kenneth Andersson R" userId="7a42cd6b-c489-4b75-9fae-7ec40be363a2" providerId="ADAL" clId="{8B37C0F6-970B-4790-AE4E-0B310D79183D}" dt="2020-04-14T12:35:43.865" v="7" actId="20577"/>
          <ac:spMkLst>
            <pc:docMk/>
            <pc:sldMk cId="344236225" sldId="278"/>
            <ac:spMk id="3" creationId="{330F1382-AE7F-4238-97F4-CAB3A99A0A04}"/>
          </ac:spMkLst>
        </pc:spChg>
      </pc:sldChg>
      <pc:sldChg chg="add">
        <pc:chgData name="Kenneth Andersson R" userId="7a42cd6b-c489-4b75-9fae-7ec40be363a2" providerId="ADAL" clId="{8B37C0F6-970B-4790-AE4E-0B310D79183D}" dt="2020-04-14T12:54:51.409" v="152"/>
        <pc:sldMkLst>
          <pc:docMk/>
          <pc:sldMk cId="650070201" sldId="279"/>
        </pc:sldMkLst>
      </pc:sldChg>
      <pc:sldChg chg="addSp delSp modSp add">
        <pc:chgData name="Kenneth Andersson R" userId="7a42cd6b-c489-4b75-9fae-7ec40be363a2" providerId="ADAL" clId="{8B37C0F6-970B-4790-AE4E-0B310D79183D}" dt="2020-04-14T12:56:37.780" v="175" actId="20577"/>
        <pc:sldMkLst>
          <pc:docMk/>
          <pc:sldMk cId="2396899733" sldId="280"/>
        </pc:sldMkLst>
        <pc:spChg chg="mod">
          <ac:chgData name="Kenneth Andersson R" userId="7a42cd6b-c489-4b75-9fae-7ec40be363a2" providerId="ADAL" clId="{8B37C0F6-970B-4790-AE4E-0B310D79183D}" dt="2020-04-14T12:56:37.780" v="175" actId="20577"/>
          <ac:spMkLst>
            <pc:docMk/>
            <pc:sldMk cId="2396899733" sldId="280"/>
            <ac:spMk id="2" creationId="{E0FF5AC6-0060-41A2-B767-C14E80F18CE4}"/>
          </ac:spMkLst>
        </pc:spChg>
        <pc:spChg chg="del">
          <ac:chgData name="Kenneth Andersson R" userId="7a42cd6b-c489-4b75-9fae-7ec40be363a2" providerId="ADAL" clId="{8B37C0F6-970B-4790-AE4E-0B310D79183D}" dt="2020-04-14T12:56:20.847" v="174" actId="26606"/>
          <ac:spMkLst>
            <pc:docMk/>
            <pc:sldMk cId="2396899733" sldId="280"/>
            <ac:spMk id="66" creationId="{A4AC5506-6312-4701-8D3C-40187889A947}"/>
          </ac:spMkLst>
        </pc:spChg>
        <pc:spChg chg="add">
          <ac:chgData name="Kenneth Andersson R" userId="7a42cd6b-c489-4b75-9fae-7ec40be363a2" providerId="ADAL" clId="{8B37C0F6-970B-4790-AE4E-0B310D79183D}" dt="2020-04-14T12:56:20.847" v="174" actId="26606"/>
          <ac:spMkLst>
            <pc:docMk/>
            <pc:sldMk cId="2396899733" sldId="280"/>
            <ac:spMk id="71" creationId="{A4AC5506-6312-4701-8D3C-40187889A947}"/>
          </ac:spMkLst>
        </pc:spChg>
        <pc:picChg chg="del">
          <ac:chgData name="Kenneth Andersson R" userId="7a42cd6b-c489-4b75-9fae-7ec40be363a2" providerId="ADAL" clId="{8B37C0F6-970B-4790-AE4E-0B310D79183D}" dt="2020-04-14T12:56:07.024" v="170" actId="478"/>
          <ac:picMkLst>
            <pc:docMk/>
            <pc:sldMk cId="2396899733" sldId="280"/>
            <ac:picMk id="4" creationId="{D6356B47-B130-4B09-A7D2-AA010A5C66C4}"/>
          </ac:picMkLst>
        </pc:picChg>
        <pc:picChg chg="add mod">
          <ac:chgData name="Kenneth Andersson R" userId="7a42cd6b-c489-4b75-9fae-7ec40be363a2" providerId="ADAL" clId="{8B37C0F6-970B-4790-AE4E-0B310D79183D}" dt="2020-04-14T12:56:20.847" v="174" actId="26606"/>
          <ac:picMkLst>
            <pc:docMk/>
            <pc:sldMk cId="2396899733" sldId="280"/>
            <ac:picMk id="5" creationId="{9B291B09-4708-4836-9A5A-212754E6B603}"/>
          </ac:picMkLst>
        </pc:picChg>
      </pc:sldChg>
      <pc:sldChg chg="delSp add del setBg delDesignElem">
        <pc:chgData name="Kenneth Andersson R" userId="7a42cd6b-c489-4b75-9fae-7ec40be363a2" providerId="ADAL" clId="{8B37C0F6-970B-4790-AE4E-0B310D79183D}" dt="2020-04-14T12:55:42.152" v="157" actId="2696"/>
        <pc:sldMkLst>
          <pc:docMk/>
          <pc:sldMk cId="3303778424" sldId="280"/>
        </pc:sldMkLst>
        <pc:spChg chg="del">
          <ac:chgData name="Kenneth Andersson R" userId="7a42cd6b-c489-4b75-9fae-7ec40be363a2" providerId="ADAL" clId="{8B37C0F6-970B-4790-AE4E-0B310D79183D}" dt="2020-04-14T12:55:36.449" v="156"/>
          <ac:spMkLst>
            <pc:docMk/>
            <pc:sldMk cId="3303778424" sldId="280"/>
            <ac:spMk id="66" creationId="{A4AC5506-6312-4701-8D3C-40187889A9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389F-F503-400B-8080-C60824F3C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AE0F03-BEEE-4CBB-AE51-D5FE15FCD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F4D0B-7FA9-43AE-A268-4C963155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F97D4-47E0-43BA-BA5D-D599BE403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8ED4D-0FAC-4429-8E90-593B48B10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505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656B-A844-496E-A940-87198CD72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2896E-C74A-4236-8A88-5356896B7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83C8D-FA87-4D99-8DAF-8F98152E4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55212-E487-4C4F-8136-EDBC34C1B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AF595-B589-4E28-BE8A-DC6C91AB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423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C42B25-B2F3-41C7-B07C-044DBCBEC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A0B316-2B13-45D0-BCF0-A561EBEAF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A4358-984D-4343-AD19-60CF6EFA6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D141C-2193-425A-9C93-B7C222F8B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76776-68D4-4100-A9F6-1D4248457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337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732A-2093-45EA-8003-D0D369659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04404-03E4-49B4-A82B-432D5239C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90B9A-F809-49BA-92BA-CCC144F5D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1AB2C-8120-4646-B4A0-8156D0C4E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D2B6F-B087-4E3C-B61E-6F6A39B8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5583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3C7F-0A0F-499A-B106-1F459926F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9FA24-9F9E-4456-BE68-AE4C62586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EDB63-B19E-4DC3-9450-33E3709A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F9D92-319F-4FA8-9004-F49A01CB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C300B-8FA6-4B2A-872E-7650F7475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341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AE9AF-C07A-469F-8D04-27941E958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1A566-D8ED-4BBC-B39A-F0158F5699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F0EA8-EC13-4FE1-A4C0-56E1F90E5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CB0C49-4071-4BDB-B65A-4356C6F7C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CFDFE1-34BC-4F12-8D62-6AFE649F8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83E7E-1842-4EF1-8750-249ED255C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850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7A40D-2FB2-4269-8822-A2E98990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E79AC-43EB-4C6A-A4A0-3A5DE2905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EA30A-F3CA-4090-BCE7-F1A38B0EE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1E81CD-EC6C-48D1-8D59-EAFB42A3E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67DB7E-DB2B-4ECF-8BB0-EBF3AC267B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300B11-5868-46A5-8B21-D26630D61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90F920-AB5D-44FA-9C87-B6AFF066E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B2337-E7BD-42D5-8E5F-41DC09537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7637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8B697-1AEA-4AAD-A174-108B7E49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795B41-85CB-473D-8408-B1F6B43C8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DA6488-753F-40CD-95E7-FB59EF0D9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B19771-DF27-4B1D-B823-31B6D4F1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50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12053A-7F24-4406-9ABD-1018DD7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FBFA5-BDA0-4449-B4D6-A20E0CE15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45434F-DF39-4CE5-AB5F-7BB94490C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651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79BC8-B488-436F-86C6-0CC7591AD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51116-38EE-4046-A6A9-8848240CE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9747C7-84CF-47F1-9B90-9EFCAE6D6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3D96A5-7617-414A-ADA8-DF24FA41D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5E6DF-C762-43D4-A3AE-394BE3585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458977-151C-47DC-B0BE-42E6EC20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100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DA659-A87C-4DA7-8347-EFF975EC6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4ACB0E-59DD-49CC-A098-3614A1B08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6FAE6F-DFAE-41A6-A2E0-2036088E05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6AB7C-EA3C-4283-A62C-37B82AAF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351E0-8EB1-41E0-A3D7-80E4D2818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C259D-CBF4-4D30-B079-EEF3188C8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836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D38783-B094-4A7C-BE0B-AA4E0572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3C9C1-EB9F-4139-8AEE-0CA606F9A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965BA-CFE8-447C-8305-941A0AE323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18171-75C5-440C-A3A6-009AD4B036C9}" type="datetimeFigureOut">
              <a:rPr lang="sv-SE" smtClean="0"/>
              <a:t>2020-04-14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D7089-C0C9-4B5D-8601-C29EDD7A71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5B6DC-A2B4-44EE-81A5-77E070F79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DF93B-7024-4C1A-804D-3A7F0D514E4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05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1DBBF1-3229-4BD9-B3D1-B4CA571E7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843625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BC87C3E-1040-4EE4-9BDB-9537F7A1B3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968282"/>
            <a:ext cx="12188824" cy="49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D3F2C4-1946-4280-9949-60176440EF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338" y="1566473"/>
            <a:ext cx="10601325" cy="2166723"/>
          </a:xfrm>
        </p:spPr>
        <p:txBody>
          <a:bodyPr>
            <a:normAutofit fontScale="90000"/>
          </a:bodyPr>
          <a:lstStyle/>
          <a:p>
            <a:r>
              <a:rPr lang="sv-SE" sz="5600" dirty="0"/>
              <a:t>JVET-R0293</a:t>
            </a:r>
            <a:br>
              <a:rPr lang="sv-SE" sz="5600" dirty="0"/>
            </a:br>
            <a:r>
              <a:rPr lang="en-CA" sz="5600" b="1" dirty="0"/>
              <a:t>Fixes for 6-tap interpolation filtering for affine motion compensation</a:t>
            </a:r>
            <a:endParaRPr lang="sv-SE" sz="5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AAC5CB-43DC-44DF-B9BC-19C93B410A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338" y="4092320"/>
            <a:ext cx="10601325" cy="1144884"/>
          </a:xfrm>
        </p:spPr>
        <p:txBody>
          <a:bodyPr>
            <a:normAutofit/>
          </a:bodyPr>
          <a:lstStyle/>
          <a:p>
            <a:r>
              <a:rPr lang="en-CA" sz="1900"/>
              <a:t>K. Andersson, R. </a:t>
            </a:r>
            <a:r>
              <a:rPr lang="en-CA" sz="1900" err="1"/>
              <a:t>Ruoyang</a:t>
            </a:r>
            <a:r>
              <a:rPr lang="en-CA" sz="1900"/>
              <a:t>, Z. Zhang, J. Ström</a:t>
            </a:r>
          </a:p>
          <a:p>
            <a:endParaRPr lang="en-CA" sz="1900"/>
          </a:p>
          <a:p>
            <a:r>
              <a:rPr lang="en-CA" sz="1900"/>
              <a:t>Ericsson</a:t>
            </a:r>
            <a:endParaRPr lang="sv-SE" sz="19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CDBECE-872A-4C73-9DC1-BB4E805E2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3894594"/>
            <a:ext cx="274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CD5A0B-CDD7-427C-AA42-2EECFDFA1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6028863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4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CB4A8-986E-46AB-B053-C0ACAD926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modifications to VVC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C2D0E7-382A-4F64-BB5E-4B1A802729C2}"/>
              </a:ext>
            </a:extLst>
          </p:cNvPr>
          <p:cNvSpPr txBox="1"/>
          <p:nvPr/>
        </p:nvSpPr>
        <p:spPr>
          <a:xfrm>
            <a:off x="838200" y="1752674"/>
            <a:ext cx="10859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Table 30 – Specification of the </a:t>
            </a:r>
            <a:r>
              <a:rPr lang="en-US" dirty="0" err="1"/>
              <a:t>luma</a:t>
            </a:r>
            <a:r>
              <a:rPr lang="en-US" dirty="0"/>
              <a:t> interpolation filter coefficients </a:t>
            </a:r>
            <a:r>
              <a:rPr lang="en-US" dirty="0" err="1"/>
              <a:t>fL</a:t>
            </a:r>
            <a:r>
              <a:rPr lang="en-US" dirty="0"/>
              <a:t>[ p ] for each 1/16 fractional sample position </a:t>
            </a:r>
          </a:p>
          <a:p>
            <a:pPr hangingPunct="0"/>
            <a:r>
              <a:rPr lang="en-US" dirty="0"/>
              <a:t>p for affine motion mode</a:t>
            </a:r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890709E-9281-4C90-BB7B-9F132144FE81}"/>
              </a:ext>
            </a:extLst>
          </p:cNvPr>
          <p:cNvGraphicFramePr>
            <a:graphicFrameLocks noGrp="1"/>
          </p:cNvGraphicFramePr>
          <p:nvPr/>
        </p:nvGraphicFramePr>
        <p:xfrm>
          <a:off x="3652522" y="2624931"/>
          <a:ext cx="4886956" cy="2752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824527166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37602934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11682823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50288011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85336907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88474681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754932177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89491593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3980225344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Fractional sample position 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interpolation filter coefficients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19894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][ 0 ]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][ 1 ]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][ 2 ]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][ 3 ]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][ 4 ]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][ 5 ]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][ 6 ]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f</a:t>
                      </a:r>
                      <a:r>
                        <a:rPr lang="en-CA" sz="900" baseline="-25000">
                          <a:effectLst/>
                        </a:rPr>
                        <a:t>L</a:t>
                      </a:r>
                      <a:r>
                        <a:rPr lang="en-CA" sz="900">
                          <a:effectLst/>
                        </a:rPr>
                        <a:t>[ p ][ 7 ]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0024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405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54684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4494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18338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60685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48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9764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2396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42709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60137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48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7836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-7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23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11832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-11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06199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82507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78988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63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−3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effectLst/>
                        </a:rPr>
                        <a:t>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9362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967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C1531-E94C-4273-9568-C46AB23D6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F1382-AE7F-4238-97F4-CAB3A99A0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CA" dirty="0"/>
              <a:t>It has been shown that the phase delay responses of some of the current 6-tap interpolation filters have significant deviations from the ideal phase delay responses. </a:t>
            </a:r>
          </a:p>
          <a:p>
            <a:pPr hangingPunct="0"/>
            <a:endParaRPr lang="sv-SE" b="1" dirty="0"/>
          </a:p>
          <a:p>
            <a:pPr hangingPunct="0"/>
            <a:r>
              <a:rPr lang="en-CA" dirty="0"/>
              <a:t>We propose to adopt the fixes of filter coefficients for the 6-tap interpolation filters for fractional sample positions 4/16, 5/16, 6/16, 10/16, 11/16 and 12/16 to VVC specification and software such that VVC has 6-tap interpolation filters for affine motion compensation with proper interpolation properties</a:t>
            </a:r>
            <a:r>
              <a:rPr lang="en-CA" b="1" dirty="0"/>
              <a:t>.</a:t>
            </a:r>
          </a:p>
          <a:p>
            <a:pPr hangingPunct="0"/>
            <a:endParaRPr lang="en-CA" b="1" dirty="0"/>
          </a:p>
          <a:p>
            <a:pPr hangingPunct="0"/>
            <a:r>
              <a:rPr lang="en-CA" dirty="0"/>
              <a:t>Thanks to HHI for cross-checking</a:t>
            </a:r>
            <a:endParaRPr lang="en-CA" b="1" dirty="0"/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85617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C1531-E94C-4273-9568-C46AB23D6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F1382-AE7F-4238-97F4-CAB3A99A0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It is asserted that the some of the current 6-tap interpolation filters for affine motion compensation have significant phase misalignments compared to the expected phases of the interpolation filters.</a:t>
            </a:r>
          </a:p>
          <a:p>
            <a:r>
              <a:rPr lang="en-CA" dirty="0"/>
              <a:t>This contribution proposes modifications of the filters for the fractional positions 4/16, 5/16, 6/16, 10/16, 11/16 and 12/16, and it is claimed that this fixes the phase misalignments of the current filters.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5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VVC 6-tap filters</a:t>
            </a: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CE25F7CE-EB2B-4E40-9955-9E99EB778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70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Proposed 6-tap filters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0F7592FF-43AC-4F30-9412-A3F508FF9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07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(4/16)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7232DD77-2C54-4BAC-BEA6-FAB3D30D5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67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(5/16)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8229CEB1-99BF-479B-9CEF-D072D9FB8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6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3000" dirty="0">
                <a:solidFill>
                  <a:schemeClr val="bg1"/>
                </a:solidFill>
              </a:rPr>
              <a:t>Individual filter responses 6-tap filters (6/16)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D6356B47-B130-4B09-A7D2-AA010A5C6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2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FF5AC6-0060-41A2-B767-C14E80F18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sv-SE" sz="2700">
                <a:solidFill>
                  <a:schemeClr val="bg1"/>
                </a:solidFill>
              </a:rPr>
              <a:t>Filter </a:t>
            </a:r>
            <a:r>
              <a:rPr lang="sv-SE" sz="2700" dirty="0">
                <a:solidFill>
                  <a:schemeClr val="bg1"/>
                </a:solidFill>
              </a:rPr>
              <a:t>responses 6-tap filters (1/16 to 8/16)</a:t>
            </a: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9B291B09-4708-4836-9A5A-212754E6B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62" y="1675227"/>
            <a:ext cx="874467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99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98611-28E7-4B33-BD2E-39CBE50BA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performance</a:t>
            </a:r>
            <a:br>
              <a:rPr lang="sv-SE" dirty="0"/>
            </a:br>
            <a:endParaRPr lang="sv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B611B-08D3-4759-A689-7AF9BA0D44D4}"/>
              </a:ext>
            </a:extLst>
          </p:cNvPr>
          <p:cNvSpPr txBox="1"/>
          <p:nvPr/>
        </p:nvSpPr>
        <p:spPr>
          <a:xfrm>
            <a:off x="6419556" y="511932"/>
            <a:ext cx="321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In combination with JVET-R0292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911A76-E84D-47B9-8131-C35D5B4B1D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313536"/>
              </p:ext>
            </p:extLst>
          </p:nvPr>
        </p:nvGraphicFramePr>
        <p:xfrm>
          <a:off x="530787" y="989213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95374546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7025208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9091248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956642326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74345552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217044651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842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04409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2783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56563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70075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3199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54699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67837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95225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40233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9152CC2-630F-437F-AB9A-1D3BA2671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962715"/>
              </p:ext>
            </p:extLst>
          </p:nvPr>
        </p:nvGraphicFramePr>
        <p:xfrm>
          <a:off x="530787" y="2941369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78146398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870589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62230305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76347849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172391342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6433380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Low-delay B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415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2806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00571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3791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6683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4648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09255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1864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13686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0734007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84745E8-6DB3-476D-89F3-E2217201F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679501"/>
              </p:ext>
            </p:extLst>
          </p:nvPr>
        </p:nvGraphicFramePr>
        <p:xfrm>
          <a:off x="6419556" y="993687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03317106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80882367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9186532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545539927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359709756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1264512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711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45547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14029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94440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01794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882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66054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91476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94453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403586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4ADD76A-6EBB-41B1-876A-5EF3385CA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291443"/>
              </p:ext>
            </p:extLst>
          </p:nvPr>
        </p:nvGraphicFramePr>
        <p:xfrm>
          <a:off x="6419555" y="2941369"/>
          <a:ext cx="5165725" cy="182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87160697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2782222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09526467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140284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592768054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27593892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Low-delay B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11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33693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05058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23069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98234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3237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65247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7078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5489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0,27%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98919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7DFDF66-0659-4A06-9D92-2F321F0DE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85971"/>
              </p:ext>
            </p:extLst>
          </p:nvPr>
        </p:nvGraphicFramePr>
        <p:xfrm>
          <a:off x="82436" y="4997450"/>
          <a:ext cx="5930900" cy="169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6430">
                  <a:extLst>
                    <a:ext uri="{9D8B030D-6E8A-4147-A177-3AD203B41FA5}">
                      <a16:colId xmlns:a16="http://schemas.microsoft.com/office/drawing/2014/main" val="3355259443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3719349755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4117652284"/>
                    </a:ext>
                  </a:extLst>
                </a:gridCol>
                <a:gridCol w="859790">
                  <a:extLst>
                    <a:ext uri="{9D8B030D-6E8A-4147-A177-3AD203B41FA5}">
                      <a16:colId xmlns:a16="http://schemas.microsoft.com/office/drawing/2014/main" val="2356506218"/>
                    </a:ext>
                  </a:extLst>
                </a:gridCol>
                <a:gridCol w="717550">
                  <a:extLst>
                    <a:ext uri="{9D8B030D-6E8A-4147-A177-3AD203B41FA5}">
                      <a16:colId xmlns:a16="http://schemas.microsoft.com/office/drawing/2014/main" val="3099761667"/>
                    </a:ext>
                  </a:extLst>
                </a:gridCol>
                <a:gridCol w="717550">
                  <a:extLst>
                    <a:ext uri="{9D8B030D-6E8A-4147-A177-3AD203B41FA5}">
                      <a16:colId xmlns:a16="http://schemas.microsoft.com/office/drawing/2014/main" val="12005480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369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1172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JetsPart_1280x720_25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8027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 dirty="0">
                          <a:effectLst/>
                        </a:rPr>
                        <a:t>SpincalendarPart_1280x720_0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09655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BlueSkyPart_1920x1080_25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50261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ShieldsPart_1920x1080_50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-2,01%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22945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StationKtaPart_1920x1080_25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9237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TractorPart_1920x1080_25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7246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8793896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4551F96-4E6E-4BA1-9E3A-F7C89E806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02534"/>
              </p:ext>
            </p:extLst>
          </p:nvPr>
        </p:nvGraphicFramePr>
        <p:xfrm>
          <a:off x="6178666" y="4997450"/>
          <a:ext cx="5930900" cy="1692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5955">
                  <a:extLst>
                    <a:ext uri="{9D8B030D-6E8A-4147-A177-3AD203B41FA5}">
                      <a16:colId xmlns:a16="http://schemas.microsoft.com/office/drawing/2014/main" val="1597205612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4090746978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85397882"/>
                    </a:ext>
                  </a:extLst>
                </a:gridCol>
                <a:gridCol w="857885">
                  <a:extLst>
                    <a:ext uri="{9D8B030D-6E8A-4147-A177-3AD203B41FA5}">
                      <a16:colId xmlns:a16="http://schemas.microsoft.com/office/drawing/2014/main" val="3264702775"/>
                    </a:ext>
                  </a:extLst>
                </a:gridCol>
                <a:gridCol w="715645">
                  <a:extLst>
                    <a:ext uri="{9D8B030D-6E8A-4147-A177-3AD203B41FA5}">
                      <a16:colId xmlns:a16="http://schemas.microsoft.com/office/drawing/2014/main" val="323091206"/>
                    </a:ext>
                  </a:extLst>
                </a:gridCol>
                <a:gridCol w="715645">
                  <a:extLst>
                    <a:ext uri="{9D8B030D-6E8A-4147-A177-3AD203B41FA5}">
                      <a16:colId xmlns:a16="http://schemas.microsoft.com/office/drawing/2014/main" val="14786159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VTM-8.0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67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55153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JetsPart_1280x720_25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-1,08%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2440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SpincalendarPart_1280x720_50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11290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BlueSkyPart_1920x1080_25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94188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ShieldsPart_1920x1080_50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-1,75%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55745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StationKtaPart_1920x1080_25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32748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100">
                          <a:effectLst/>
                        </a:rPr>
                        <a:t>TractorPart_1920x1080_25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07799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88705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88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1070</Words>
  <Application>Microsoft Office PowerPoint</Application>
  <PresentationFormat>Widescreen</PresentationFormat>
  <Paragraphs>487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JVET-R0293 Fixes for 6-tap interpolation filtering for affine motion compensation</vt:lpstr>
      <vt:lpstr>Summary</vt:lpstr>
      <vt:lpstr>VVC 6-tap filters</vt:lpstr>
      <vt:lpstr>Proposed 6-tap filters</vt:lpstr>
      <vt:lpstr>Individual filter responses 6-tap filters (4/16)</vt:lpstr>
      <vt:lpstr>Individual filter responses 6-tap filters (5/16)</vt:lpstr>
      <vt:lpstr>Individual filter responses 6-tap filters (6/16)</vt:lpstr>
      <vt:lpstr>Filter responses 6-tap filters (1/16 to 8/16)</vt:lpstr>
      <vt:lpstr>Objective performance </vt:lpstr>
      <vt:lpstr>Proposed modifications to VVC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JVET-R0293 Fixes for 6-tap interpolation filtering</dc:title>
  <dc:creator>Kenneth R Andersson</dc:creator>
  <cp:lastModifiedBy>Kenneth R Andersson</cp:lastModifiedBy>
  <cp:revision>1</cp:revision>
  <dcterms:created xsi:type="dcterms:W3CDTF">2020-04-14T12:56:20Z</dcterms:created>
  <dcterms:modified xsi:type="dcterms:W3CDTF">2020-04-14T13:14:53Z</dcterms:modified>
</cp:coreProperties>
</file>