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3"/>
  </p:notesMasterIdLst>
  <p:handoutMasterIdLst>
    <p:handoutMasterId r:id="rId14"/>
  </p:handoutMasterIdLst>
  <p:sldIdLst>
    <p:sldId id="446" r:id="rId6"/>
    <p:sldId id="468" r:id="rId7"/>
    <p:sldId id="469" r:id="rId8"/>
    <p:sldId id="470" r:id="rId9"/>
    <p:sldId id="471" r:id="rId10"/>
    <p:sldId id="473" r:id="rId11"/>
    <p:sldId id="472" r:id="rId1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E"/>
    <a:srgbClr val="FFC7CE"/>
    <a:srgbClr val="FFCCFF"/>
    <a:srgbClr val="CB1476"/>
    <a:srgbClr val="009E8E"/>
    <a:srgbClr val="8A318E"/>
    <a:srgbClr val="8B1069"/>
    <a:srgbClr val="39B54A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44" autoAdjust="0"/>
    <p:restoredTop sz="94150" autoAdjust="0"/>
  </p:normalViewPr>
  <p:slideViewPr>
    <p:cSldViewPr snapToGrid="0">
      <p:cViewPr varScale="1">
        <p:scale>
          <a:sx n="139" d="100"/>
          <a:sy n="139" d="100"/>
        </p:scale>
        <p:origin x="636" y="120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48788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image" Target="../media/image4.emf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  <p:sldLayoutId id="2147483777" r:id="rId1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380282"/>
            <a:ext cx="7944536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 </a:t>
            </a:r>
          </a:p>
          <a:p>
            <a:r>
              <a:rPr lang="en-US" dirty="0"/>
              <a:t>CE4.4-related: Combination of GEO or TPM and Weighted-Prediction</a:t>
            </a:r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2000" dirty="0">
                <a:latin typeface="Century Gothic" panose="020B0502020202020204" pitchFamily="34" charset="0"/>
              </a:rPr>
              <a:t>JVET-Q0364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P. Bordes, T. Poirier, F. Le-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endParaRPr lang="en-US" sz="105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000" dirty="0"/>
              <a:t>CE4.4-related: Combination of GEO or TPM and WP</a:t>
            </a:r>
            <a:r>
              <a:rPr lang="en-US" sz="2400" dirty="0"/>
              <a:t>     </a:t>
            </a:r>
            <a:r>
              <a:rPr lang="en-US" sz="2000" dirty="0"/>
              <a:t>JVET-Q0364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4007947"/>
          </a:xfrm>
        </p:spPr>
        <p:txBody>
          <a:bodyPr/>
          <a:lstStyle/>
          <a:p>
            <a:r>
              <a:rPr lang="en-US" b="1" dirty="0"/>
              <a:t>In current VTM-7.0, WP is disabled with TPM or GEO</a:t>
            </a:r>
            <a:endParaRPr lang="en-US" b="1" u="sng" dirty="0"/>
          </a:p>
          <a:p>
            <a:r>
              <a:rPr lang="en-US" dirty="0"/>
              <a:t>Last meeting notes:</a:t>
            </a:r>
          </a:p>
          <a:p>
            <a:pPr lvl="1"/>
            <a:r>
              <a:rPr lang="en-CA" i="1" dirty="0"/>
              <a:t>“It was agreed that combining WP and TPM (or GEO) was desirable feature”</a:t>
            </a:r>
          </a:p>
          <a:p>
            <a:pPr lvl="1"/>
            <a:r>
              <a:rPr lang="en-CA" dirty="0"/>
              <a:t>Last meeting proposals:</a:t>
            </a:r>
          </a:p>
          <a:p>
            <a:pPr lvl="2"/>
            <a:r>
              <a:rPr lang="en-CA" dirty="0"/>
              <a:t>(P0236) cascade WP and TPM or (P0617) re-scale the blending weights with WP parameters prior the TPM blending </a:t>
            </a:r>
          </a:p>
          <a:p>
            <a:pPr lvl="2"/>
            <a:r>
              <a:rPr lang="en-CA" dirty="0"/>
              <a:t>“</a:t>
            </a:r>
            <a:r>
              <a:rPr lang="en-CA" i="1" dirty="0"/>
              <a:t>Theses methods </a:t>
            </a:r>
            <a:r>
              <a:rPr lang="en-US" i="1" dirty="0"/>
              <a:t>have a </a:t>
            </a:r>
            <a:r>
              <a:rPr lang="en-US" i="1" u="sng" dirty="0"/>
              <a:t>latency issue</a:t>
            </a:r>
            <a:r>
              <a:rPr lang="en-US" i="1" dirty="0"/>
              <a:t> since they add an </a:t>
            </a:r>
            <a:r>
              <a:rPr lang="en-US" i="1" u="sng" dirty="0"/>
              <a:t>additional stage</a:t>
            </a:r>
            <a:r>
              <a:rPr lang="en-US" i="1" dirty="0"/>
              <a:t> and/or need an </a:t>
            </a:r>
            <a:r>
              <a:rPr lang="en-US" i="1" u="sng" dirty="0"/>
              <a:t>additional multiplier for the blending</a:t>
            </a:r>
            <a:r>
              <a:rPr lang="en-US" dirty="0"/>
              <a:t>”</a:t>
            </a:r>
          </a:p>
          <a:p>
            <a:r>
              <a:rPr lang="en-CA" b="1" dirty="0"/>
              <a:t>CE4.4 studies turning off the blending filter for GEO in case of SC</a:t>
            </a:r>
            <a:endParaRPr lang="en-US" b="1" dirty="0"/>
          </a:p>
          <a:p>
            <a:r>
              <a:rPr lang="en-US" b="1" dirty="0"/>
              <a:t>Proposal</a:t>
            </a:r>
          </a:p>
          <a:p>
            <a:pPr lvl="1"/>
            <a:r>
              <a:rPr lang="en-CA" dirty="0"/>
              <a:t>If WP is enabled for at least one partition, apply the regular WP weights on the two GEO prediction partitions and to turn off the blending filter. </a:t>
            </a:r>
          </a:p>
          <a:p>
            <a:pPr lvl="1"/>
            <a:r>
              <a:rPr lang="en-CA" dirty="0"/>
              <a:t>This avoids cascading two weighting stages (WP weighting and blending filters)</a:t>
            </a:r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34100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AB85590-5BBE-4B58-9CE0-E13CEC9AF7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466850"/>
              </p:ext>
            </p:extLst>
          </p:nvPr>
        </p:nvGraphicFramePr>
        <p:xfrm>
          <a:off x="3004457" y="735693"/>
          <a:ext cx="3520097" cy="3882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Visio" r:id="rId3" imgW="5342419" imgH="5882262" progId="Visio.Drawing.11">
                  <p:embed/>
                </p:oleObj>
              </mc:Choice>
              <mc:Fallback>
                <p:oleObj name="Visio" r:id="rId3" imgW="5342419" imgH="5882262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4457" y="735693"/>
                        <a:ext cx="3520097" cy="38822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11D89CEA-3DEE-40B3-B17B-856AC007B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</p:spPr>
        <p:txBody>
          <a:bodyPr/>
          <a:lstStyle/>
          <a:p>
            <a:pPr algn="l"/>
            <a:r>
              <a:rPr lang="en-US" sz="2000" dirty="0"/>
              <a:t>CE4.4-related: Combination of GEO or TPM and WP</a:t>
            </a:r>
            <a:r>
              <a:rPr lang="en-US" sz="2400" dirty="0"/>
              <a:t>     </a:t>
            </a:r>
            <a:r>
              <a:rPr lang="en-US" sz="2000" dirty="0"/>
              <a:t>JVET-Q0364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5862495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98CB4B-E915-4FC8-8BB0-F2B1EB4F101C}"/>
              </a:ext>
            </a:extLst>
          </p:cNvPr>
          <p:cNvSpPr txBox="1"/>
          <p:nvPr/>
        </p:nvSpPr>
        <p:spPr>
          <a:xfrm>
            <a:off x="196761" y="4478892"/>
            <a:ext cx="3941785" cy="21544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i="1" dirty="0" err="1">
                <a:latin typeface="Century Gothic" panose="020B0502020202020204" pitchFamily="34" charset="0"/>
              </a:rPr>
              <a:t>Thanks</a:t>
            </a:r>
            <a:r>
              <a:rPr lang="fr-FR" i="1" dirty="0">
                <a:latin typeface="Century Gothic" panose="020B0502020202020204" pitchFamily="34" charset="0"/>
              </a:rPr>
              <a:t> to Sharp for cross-check </a:t>
            </a:r>
            <a:r>
              <a:rPr lang="fr-FR" i="1">
                <a:latin typeface="Century Gothic" panose="020B0502020202020204" pitchFamily="34" charset="0"/>
              </a:rPr>
              <a:t>(JVET-Q0541) </a:t>
            </a:r>
            <a:endParaRPr lang="en-US" i="1" dirty="0"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5A8777-FB03-49A1-8D11-94594059B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7654" y="1044852"/>
            <a:ext cx="4934416" cy="16134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CAFEF61-DA45-46A6-A6F6-4436374A02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7652" y="2782510"/>
            <a:ext cx="4934417" cy="1595042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4E21B2E0-DFA4-4CBB-B06B-3AA1BB026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</p:spPr>
        <p:txBody>
          <a:bodyPr/>
          <a:lstStyle/>
          <a:p>
            <a:pPr algn="l"/>
            <a:r>
              <a:rPr lang="en-US" sz="2000" dirty="0"/>
              <a:t>CE4.4-related: Combination of GEO or TPM and WP</a:t>
            </a:r>
            <a:r>
              <a:rPr lang="en-US" sz="2400" dirty="0"/>
              <a:t>     </a:t>
            </a:r>
            <a:r>
              <a:rPr lang="en-US" sz="2000" dirty="0"/>
              <a:t>JVET-Q0364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0826407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50750D-ED04-4534-9EA5-C88169BAF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</p:spPr>
        <p:txBody>
          <a:bodyPr/>
          <a:lstStyle/>
          <a:p>
            <a:pPr algn="l"/>
            <a:r>
              <a:rPr lang="en-US" sz="2000" dirty="0"/>
              <a:t>CE4.4-related: Combination of GEO or TPM and WP</a:t>
            </a:r>
            <a:r>
              <a:rPr lang="en-US" sz="2400" dirty="0"/>
              <a:t>     </a:t>
            </a:r>
            <a:r>
              <a:rPr lang="en-US" sz="2000" dirty="0"/>
              <a:t>JVET-Q0364</a:t>
            </a:r>
            <a:endParaRPr lang="en-US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5B6E228-FA93-4B06-A51B-57B3802802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77590"/>
            <a:ext cx="5513135" cy="31883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FB4C6EC-1567-4827-AF42-697B9E405930}"/>
              </a:ext>
            </a:extLst>
          </p:cNvPr>
          <p:cNvSpPr txBox="1"/>
          <p:nvPr/>
        </p:nvSpPr>
        <p:spPr>
          <a:xfrm>
            <a:off x="1272328" y="675614"/>
            <a:ext cx="671014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600" dirty="0">
                <a:latin typeface="Century Gothic" panose="020B0502020202020204" pitchFamily="34" charset="0"/>
              </a:rPr>
              <a:t>Anchor:	RA, FadeWhite D_RaceHorses, qp=37, ima=22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29659D-6A81-485B-965E-5C31122C3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6415" y="977590"/>
            <a:ext cx="2082776" cy="2779441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99C97B-C598-4038-A2AB-EBECEAD157A5}"/>
              </a:ext>
            </a:extLst>
          </p:cNvPr>
          <p:cNvCxnSpPr>
            <a:cxnSpLocks/>
          </p:cNvCxnSpPr>
          <p:nvPr/>
        </p:nvCxnSpPr>
        <p:spPr>
          <a:xfrm>
            <a:off x="7564512" y="1884648"/>
            <a:ext cx="13055" cy="956946"/>
          </a:xfrm>
          <a:prstGeom prst="line">
            <a:avLst/>
          </a:prstGeom>
          <a:ln w="190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9F2365A-2AC9-4DA3-93F5-744A30EA63E9}"/>
              </a:ext>
            </a:extLst>
          </p:cNvPr>
          <p:cNvCxnSpPr>
            <a:cxnSpLocks/>
          </p:cNvCxnSpPr>
          <p:nvPr/>
        </p:nvCxnSpPr>
        <p:spPr>
          <a:xfrm flipH="1">
            <a:off x="7314503" y="1893283"/>
            <a:ext cx="250007" cy="0"/>
          </a:xfrm>
          <a:prstGeom prst="line">
            <a:avLst/>
          </a:prstGeom>
          <a:ln w="190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3EB3726-5F76-43F3-B6A7-A2C9AC5F9F9A}"/>
              </a:ext>
            </a:extLst>
          </p:cNvPr>
          <p:cNvCxnSpPr>
            <a:cxnSpLocks/>
          </p:cNvCxnSpPr>
          <p:nvPr/>
        </p:nvCxnSpPr>
        <p:spPr>
          <a:xfrm flipH="1">
            <a:off x="7286345" y="2841594"/>
            <a:ext cx="267546" cy="0"/>
          </a:xfrm>
          <a:prstGeom prst="line">
            <a:avLst/>
          </a:prstGeom>
          <a:ln w="190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811E4EC-981B-4591-B55D-0FCAFF8744B8}"/>
              </a:ext>
            </a:extLst>
          </p:cNvPr>
          <p:cNvCxnSpPr>
            <a:cxnSpLocks/>
          </p:cNvCxnSpPr>
          <p:nvPr/>
        </p:nvCxnSpPr>
        <p:spPr>
          <a:xfrm>
            <a:off x="7290826" y="1888389"/>
            <a:ext cx="0" cy="953205"/>
          </a:xfrm>
          <a:prstGeom prst="line">
            <a:avLst/>
          </a:prstGeom>
          <a:ln w="190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AF8EB01-E565-4752-984F-274F8B8688B8}"/>
              </a:ext>
            </a:extLst>
          </p:cNvPr>
          <p:cNvCxnSpPr>
            <a:cxnSpLocks/>
          </p:cNvCxnSpPr>
          <p:nvPr/>
        </p:nvCxnSpPr>
        <p:spPr>
          <a:xfrm>
            <a:off x="4111351" y="2230336"/>
            <a:ext cx="5309" cy="473731"/>
          </a:xfrm>
          <a:prstGeom prst="line">
            <a:avLst/>
          </a:prstGeom>
          <a:ln w="190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3942C2D-EC3A-4643-84B3-7D9A08013C6B}"/>
              </a:ext>
            </a:extLst>
          </p:cNvPr>
          <p:cNvCxnSpPr>
            <a:cxnSpLocks/>
          </p:cNvCxnSpPr>
          <p:nvPr/>
        </p:nvCxnSpPr>
        <p:spPr>
          <a:xfrm flipH="1">
            <a:off x="4001216" y="2238971"/>
            <a:ext cx="110134" cy="0"/>
          </a:xfrm>
          <a:prstGeom prst="line">
            <a:avLst/>
          </a:prstGeom>
          <a:ln w="190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D7C6651-6703-4019-93E0-BE1284CB65C1}"/>
              </a:ext>
            </a:extLst>
          </p:cNvPr>
          <p:cNvCxnSpPr>
            <a:cxnSpLocks/>
          </p:cNvCxnSpPr>
          <p:nvPr/>
        </p:nvCxnSpPr>
        <p:spPr>
          <a:xfrm flipH="1">
            <a:off x="4001216" y="2704067"/>
            <a:ext cx="99514" cy="0"/>
          </a:xfrm>
          <a:prstGeom prst="line">
            <a:avLst/>
          </a:prstGeom>
          <a:ln w="190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9C32928-3B3F-49D8-852E-1598F0855F5E}"/>
              </a:ext>
            </a:extLst>
          </p:cNvPr>
          <p:cNvCxnSpPr>
            <a:cxnSpLocks/>
          </p:cNvCxnSpPr>
          <p:nvPr/>
        </p:nvCxnSpPr>
        <p:spPr>
          <a:xfrm>
            <a:off x="4001216" y="2234077"/>
            <a:ext cx="0" cy="469990"/>
          </a:xfrm>
          <a:prstGeom prst="line">
            <a:avLst/>
          </a:prstGeom>
          <a:ln w="190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7550043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50750D-ED04-4534-9EA5-C88169BAF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</p:spPr>
        <p:txBody>
          <a:bodyPr/>
          <a:lstStyle/>
          <a:p>
            <a:pPr algn="l"/>
            <a:r>
              <a:rPr lang="en-US" sz="2000" dirty="0"/>
              <a:t>CE4.4-related: Combination of GEO or TPM and WP</a:t>
            </a:r>
            <a:r>
              <a:rPr lang="en-US" sz="2400" dirty="0"/>
              <a:t>     </a:t>
            </a:r>
            <a:r>
              <a:rPr lang="en-US" sz="2000" dirty="0"/>
              <a:t>JVET-Q0364</a:t>
            </a:r>
            <a:endParaRPr lang="en-US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5B6E228-FA93-4B06-A51B-57B3802802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77590"/>
            <a:ext cx="5513135" cy="31883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FB4C6EC-1567-4827-AF42-697B9E405930}"/>
              </a:ext>
            </a:extLst>
          </p:cNvPr>
          <p:cNvSpPr txBox="1"/>
          <p:nvPr/>
        </p:nvSpPr>
        <p:spPr>
          <a:xfrm>
            <a:off x="1272328" y="675614"/>
            <a:ext cx="671014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600" dirty="0">
                <a:latin typeface="Century Gothic" panose="020B0502020202020204" pitchFamily="34" charset="0"/>
              </a:rPr>
              <a:t>Anchor:	RA, FadeWhite D_RaceHorses, qp=37, ima=22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29659D-6A81-485B-965E-5C31122C3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6415" y="977590"/>
            <a:ext cx="2082776" cy="277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79122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909720-82C2-4069-A09A-ACE5B747A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</p:spPr>
        <p:txBody>
          <a:bodyPr/>
          <a:lstStyle/>
          <a:p>
            <a:pPr algn="l"/>
            <a:r>
              <a:rPr lang="en-US" sz="2000" dirty="0"/>
              <a:t>CE4.4-related: Combination of GEO or TPM and WP</a:t>
            </a:r>
            <a:r>
              <a:rPr lang="en-US" sz="2400" dirty="0"/>
              <a:t>     </a:t>
            </a:r>
            <a:r>
              <a:rPr lang="en-US" sz="2000" dirty="0"/>
              <a:t>JVET-Q0364</a:t>
            </a:r>
            <a:endParaRPr lang="en-US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DDD0376-9354-48D2-A95D-4B11B59B38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83547"/>
            <a:ext cx="5513135" cy="31764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3AA3E66-9905-4C55-985B-301064D45E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6415" y="977590"/>
            <a:ext cx="2082776" cy="277102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C6AC339-0070-43D0-9CA2-2FD3B9E52EFD}"/>
              </a:ext>
            </a:extLst>
          </p:cNvPr>
          <p:cNvSpPr txBox="1"/>
          <p:nvPr/>
        </p:nvSpPr>
        <p:spPr>
          <a:xfrm>
            <a:off x="1272328" y="675614"/>
            <a:ext cx="671014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600" dirty="0">
                <a:latin typeface="Century Gothic" panose="020B0502020202020204" pitchFamily="34" charset="0"/>
              </a:rPr>
              <a:t>Proposal:	RA, FadeWhite D_RaceHorses, qp=37, ima=22</a:t>
            </a:r>
          </a:p>
        </p:txBody>
      </p:sp>
    </p:spTree>
    <p:extLst>
      <p:ext uri="{BB962C8B-B14F-4D97-AF65-F5344CB8AC3E}">
        <p14:creationId xmlns:p14="http://schemas.microsoft.com/office/powerpoint/2010/main" val="76370009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elements/1.1/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15194</TotalTime>
  <Words>300</Words>
  <Application>Microsoft Office PowerPoint</Application>
  <PresentationFormat>On-screen Show (16:9)</PresentationFormat>
  <Paragraphs>42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Visio</vt:lpstr>
      <vt:lpstr>PowerPoint Presentation</vt:lpstr>
      <vt:lpstr>CE4.4-related: Combination of GEO or TPM and WP     JVET-Q0364</vt:lpstr>
      <vt:lpstr>CE4.4-related: Combination of GEO or TPM and WP     JVET-Q0364</vt:lpstr>
      <vt:lpstr>CE4.4-related: Combination of GEO or TPM and WP     JVET-Q0364</vt:lpstr>
      <vt:lpstr>CE4.4-related: Combination of GEO or TPM and WP     JVET-Q0364</vt:lpstr>
      <vt:lpstr>CE4.4-related: Combination of GEO or TPM and WP     JVET-Q0364</vt:lpstr>
      <vt:lpstr>CE4.4-related: Combination of GEO or TPM and WP     JVET-Q0364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Philippe Bordes</cp:lastModifiedBy>
  <cp:revision>1182</cp:revision>
  <cp:lastPrinted>2018-02-07T16:54:36Z</cp:lastPrinted>
  <dcterms:created xsi:type="dcterms:W3CDTF">2015-05-07T16:31:13Z</dcterms:created>
  <dcterms:modified xsi:type="dcterms:W3CDTF">2020-01-07T14:57:09Z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