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6"/>
  </p:notesMasterIdLst>
  <p:handoutMasterIdLst>
    <p:handoutMasterId r:id="rId17"/>
  </p:handoutMasterIdLst>
  <p:sldIdLst>
    <p:sldId id="259" r:id="rId2"/>
    <p:sldId id="269" r:id="rId3"/>
    <p:sldId id="277" r:id="rId4"/>
    <p:sldId id="288" r:id="rId5"/>
    <p:sldId id="271" r:id="rId6"/>
    <p:sldId id="290" r:id="rId7"/>
    <p:sldId id="270" r:id="rId8"/>
    <p:sldId id="289" r:id="rId9"/>
    <p:sldId id="285" r:id="rId10"/>
    <p:sldId id="291" r:id="rId11"/>
    <p:sldId id="273" r:id="rId12"/>
    <p:sldId id="286" r:id="rId13"/>
    <p:sldId id="274" r:id="rId14"/>
    <p:sldId id="261" r:id="rId15"/>
  </p:sldIdLst>
  <p:sldSz cx="12192000" cy="6858000"/>
  <p:notesSz cx="6858000" cy="9144000"/>
  <p:embeddedFontLst>
    <p:embeddedFont>
      <p:font typeface="Ericsson Hilda" panose="00000500000000000000" pitchFamily="2" charset="0"/>
      <p:regular r:id="rId18"/>
      <p:bold r:id="rId19"/>
    </p:embeddedFont>
    <p:embeddedFont>
      <p:font typeface="Ericsson Hilda Light" panose="00000400000000000000" pitchFamily="2" charset="0"/>
      <p:regular r:id="rId20"/>
    </p:embeddedFont>
    <p:embeddedFont>
      <p:font typeface="Ericsson Technical Icons" panose="00000500000000000000" pitchFamily="2" charset="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19E26C-32AC-43F7-9A57-9CD31E99E86B}" v="39" dt="2019-10-07T22:57:02.7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284" autoAdjust="0"/>
  </p:normalViewPr>
  <p:slideViewPr>
    <p:cSldViewPr snapToGrid="0" snapToObjects="1" showGuides="1">
      <p:cViewPr varScale="1">
        <p:scale>
          <a:sx n="114" d="100"/>
          <a:sy n="114" d="100"/>
        </p:scale>
        <p:origin x="474"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neth Andersson R" userId="7a42cd6b-c489-4b75-9fae-7ec40be363a2" providerId="ADAL" clId="{D719E26C-32AC-43F7-9A57-9CD31E99E86B}"/>
    <pc:docChg chg="undo custSel addSld delSld modSld sldOrd">
      <pc:chgData name="Kenneth Andersson R" userId="7a42cd6b-c489-4b75-9fae-7ec40be363a2" providerId="ADAL" clId="{D719E26C-32AC-43F7-9A57-9CD31E99E86B}" dt="2019-10-08T06:43:45.018" v="1452" actId="15"/>
      <pc:docMkLst>
        <pc:docMk/>
      </pc:docMkLst>
      <pc:sldChg chg="modSp">
        <pc:chgData name="Kenneth Andersson R" userId="7a42cd6b-c489-4b75-9fae-7ec40be363a2" providerId="ADAL" clId="{D719E26C-32AC-43F7-9A57-9CD31E99E86B}" dt="2019-10-07T22:03:22.879" v="9" actId="255"/>
        <pc:sldMkLst>
          <pc:docMk/>
          <pc:sldMk cId="2189475887" sldId="259"/>
        </pc:sldMkLst>
        <pc:spChg chg="mod">
          <ac:chgData name="Kenneth Andersson R" userId="7a42cd6b-c489-4b75-9fae-7ec40be363a2" providerId="ADAL" clId="{D719E26C-32AC-43F7-9A57-9CD31E99E86B}" dt="2019-10-07T22:03:22.879" v="9" actId="255"/>
          <ac:spMkLst>
            <pc:docMk/>
            <pc:sldMk cId="2189475887" sldId="259"/>
            <ac:spMk id="2" creationId="{3B965DB9-990D-42FA-8A96-AE9E2B1A33B1}"/>
          </ac:spMkLst>
        </pc:spChg>
      </pc:sldChg>
      <pc:sldChg chg="modSp">
        <pc:chgData name="Kenneth Andersson R" userId="7a42cd6b-c489-4b75-9fae-7ec40be363a2" providerId="ADAL" clId="{D719E26C-32AC-43F7-9A57-9CD31E99E86B}" dt="2019-10-08T06:43:45.018" v="1452" actId="15"/>
        <pc:sldMkLst>
          <pc:docMk/>
          <pc:sldMk cId="3197411155" sldId="269"/>
        </pc:sldMkLst>
        <pc:spChg chg="mod">
          <ac:chgData name="Kenneth Andersson R" userId="7a42cd6b-c489-4b75-9fae-7ec40be363a2" providerId="ADAL" clId="{D719E26C-32AC-43F7-9A57-9CD31E99E86B}" dt="2019-10-08T06:43:45.018" v="1452" actId="15"/>
          <ac:spMkLst>
            <pc:docMk/>
            <pc:sldMk cId="3197411155" sldId="269"/>
            <ac:spMk id="3" creationId="{FAC8223F-8EF3-4A0D-92A2-73391DA384E1}"/>
          </ac:spMkLst>
        </pc:spChg>
      </pc:sldChg>
      <pc:sldChg chg="modSp ord">
        <pc:chgData name="Kenneth Andersson R" userId="7a42cd6b-c489-4b75-9fae-7ec40be363a2" providerId="ADAL" clId="{D719E26C-32AC-43F7-9A57-9CD31E99E86B}" dt="2019-10-07T22:15:43.727" v="560" actId="20577"/>
        <pc:sldMkLst>
          <pc:docMk/>
          <pc:sldMk cId="898443230" sldId="270"/>
        </pc:sldMkLst>
        <pc:spChg chg="mod">
          <ac:chgData name="Kenneth Andersson R" userId="7a42cd6b-c489-4b75-9fae-7ec40be363a2" providerId="ADAL" clId="{D719E26C-32AC-43F7-9A57-9CD31E99E86B}" dt="2019-10-07T22:15:43.727" v="560" actId="20577"/>
          <ac:spMkLst>
            <pc:docMk/>
            <pc:sldMk cId="898443230" sldId="270"/>
            <ac:spMk id="2" creationId="{52C6362F-575C-43FC-B2AE-C64497CD0365}"/>
          </ac:spMkLst>
        </pc:spChg>
        <pc:spChg chg="mod">
          <ac:chgData name="Kenneth Andersson R" userId="7a42cd6b-c489-4b75-9fae-7ec40be363a2" providerId="ADAL" clId="{D719E26C-32AC-43F7-9A57-9CD31E99E86B}" dt="2019-10-07T22:15:21.580" v="556" actId="20577"/>
          <ac:spMkLst>
            <pc:docMk/>
            <pc:sldMk cId="898443230" sldId="270"/>
            <ac:spMk id="3" creationId="{900FD8D8-A407-43A6-9CB6-F19FC496C718}"/>
          </ac:spMkLst>
        </pc:spChg>
      </pc:sldChg>
      <pc:sldChg chg="addSp delSp modSp">
        <pc:chgData name="Kenneth Andersson R" userId="7a42cd6b-c489-4b75-9fae-7ec40be363a2" providerId="ADAL" clId="{D719E26C-32AC-43F7-9A57-9CD31E99E86B}" dt="2019-10-07T22:23:57.701" v="720" actId="1036"/>
        <pc:sldMkLst>
          <pc:docMk/>
          <pc:sldMk cId="3865086255" sldId="271"/>
        </pc:sldMkLst>
        <pc:spChg chg="mod">
          <ac:chgData name="Kenneth Andersson R" userId="7a42cd6b-c489-4b75-9fae-7ec40be363a2" providerId="ADAL" clId="{D719E26C-32AC-43F7-9A57-9CD31E99E86B}" dt="2019-10-07T22:16:17.714" v="563" actId="20577"/>
          <ac:spMkLst>
            <pc:docMk/>
            <pc:sldMk cId="3865086255" sldId="271"/>
            <ac:spMk id="2" creationId="{EE3D3481-4684-476A-8B47-A70190195FCF}"/>
          </ac:spMkLst>
        </pc:spChg>
        <pc:spChg chg="mod">
          <ac:chgData name="Kenneth Andersson R" userId="7a42cd6b-c489-4b75-9fae-7ec40be363a2" providerId="ADAL" clId="{D719E26C-32AC-43F7-9A57-9CD31E99E86B}" dt="2019-10-07T22:22:57.799" v="695" actId="20577"/>
          <ac:spMkLst>
            <pc:docMk/>
            <pc:sldMk cId="3865086255" sldId="271"/>
            <ac:spMk id="9" creationId="{3BA89B22-F9AA-4415-B844-31569A19A664}"/>
          </ac:spMkLst>
        </pc:spChg>
        <pc:picChg chg="add mod">
          <ac:chgData name="Kenneth Andersson R" userId="7a42cd6b-c489-4b75-9fae-7ec40be363a2" providerId="ADAL" clId="{D719E26C-32AC-43F7-9A57-9CD31E99E86B}" dt="2019-10-07T22:17:32.221" v="572" actId="1076"/>
          <ac:picMkLst>
            <pc:docMk/>
            <pc:sldMk cId="3865086255" sldId="271"/>
            <ac:picMk id="4" creationId="{645FB85C-EAB7-4FEF-B127-5118C315A4AF}"/>
          </ac:picMkLst>
        </pc:picChg>
        <pc:picChg chg="add mod">
          <ac:chgData name="Kenneth Andersson R" userId="7a42cd6b-c489-4b75-9fae-7ec40be363a2" providerId="ADAL" clId="{D719E26C-32AC-43F7-9A57-9CD31E99E86B}" dt="2019-10-07T22:23:57.701" v="720" actId="1036"/>
          <ac:picMkLst>
            <pc:docMk/>
            <pc:sldMk cId="3865086255" sldId="271"/>
            <ac:picMk id="6" creationId="{33723BEC-301A-44D3-8AD7-BE21949AF9D4}"/>
          </ac:picMkLst>
        </pc:picChg>
        <pc:picChg chg="del">
          <ac:chgData name="Kenneth Andersson R" userId="7a42cd6b-c489-4b75-9fae-7ec40be363a2" providerId="ADAL" clId="{D719E26C-32AC-43F7-9A57-9CD31E99E86B}" dt="2019-10-07T22:16:20.038" v="564" actId="478"/>
          <ac:picMkLst>
            <pc:docMk/>
            <pc:sldMk cId="3865086255" sldId="271"/>
            <ac:picMk id="1030" creationId="{5E106C4F-63EE-411B-B14F-07378140E5E0}"/>
          </ac:picMkLst>
        </pc:picChg>
        <pc:picChg chg="del">
          <ac:chgData name="Kenneth Andersson R" userId="7a42cd6b-c489-4b75-9fae-7ec40be363a2" providerId="ADAL" clId="{D719E26C-32AC-43F7-9A57-9CD31E99E86B}" dt="2019-10-07T22:17:28.817" v="571" actId="478"/>
          <ac:picMkLst>
            <pc:docMk/>
            <pc:sldMk cId="3865086255" sldId="271"/>
            <ac:picMk id="1031" creationId="{11E389AD-C919-45A0-8A05-FEFAC8FDB406}"/>
          </ac:picMkLst>
        </pc:picChg>
      </pc:sldChg>
      <pc:sldChg chg="addSp delSp modSp">
        <pc:chgData name="Kenneth Andersson R" userId="7a42cd6b-c489-4b75-9fae-7ec40be363a2" providerId="ADAL" clId="{D719E26C-32AC-43F7-9A57-9CD31E99E86B}" dt="2019-10-07T22:28:29.366" v="777" actId="20577"/>
        <pc:sldMkLst>
          <pc:docMk/>
          <pc:sldMk cId="1527111584" sldId="272"/>
        </pc:sldMkLst>
        <pc:spChg chg="mod">
          <ac:chgData name="Kenneth Andersson R" userId="7a42cd6b-c489-4b75-9fae-7ec40be363a2" providerId="ADAL" clId="{D719E26C-32AC-43F7-9A57-9CD31E99E86B}" dt="2019-10-07T22:28:29.366" v="777" actId="20577"/>
          <ac:spMkLst>
            <pc:docMk/>
            <pc:sldMk cId="1527111584" sldId="272"/>
            <ac:spMk id="6" creationId="{C644D4EA-E883-4E6D-AE73-CDF4EC2433E8}"/>
          </ac:spMkLst>
        </pc:spChg>
        <pc:picChg chg="add mod">
          <ac:chgData name="Kenneth Andersson R" userId="7a42cd6b-c489-4b75-9fae-7ec40be363a2" providerId="ADAL" clId="{D719E26C-32AC-43F7-9A57-9CD31E99E86B}" dt="2019-10-07T22:27:43.937" v="753" actId="1036"/>
          <ac:picMkLst>
            <pc:docMk/>
            <pc:sldMk cId="1527111584" sldId="272"/>
            <ac:picMk id="7" creationId="{B70DD3F3-48E5-4989-AB56-3616C9750476}"/>
          </ac:picMkLst>
        </pc:picChg>
        <pc:picChg chg="add mod">
          <ac:chgData name="Kenneth Andersson R" userId="7a42cd6b-c489-4b75-9fae-7ec40be363a2" providerId="ADAL" clId="{D719E26C-32AC-43F7-9A57-9CD31E99E86B}" dt="2019-10-07T22:28:19.790" v="756" actId="1076"/>
          <ac:picMkLst>
            <pc:docMk/>
            <pc:sldMk cId="1527111584" sldId="272"/>
            <ac:picMk id="9" creationId="{65EA9385-54E8-421B-825C-12777144E9D9}"/>
          </ac:picMkLst>
        </pc:picChg>
        <pc:picChg chg="del">
          <ac:chgData name="Kenneth Andersson R" userId="7a42cd6b-c489-4b75-9fae-7ec40be363a2" providerId="ADAL" clId="{D719E26C-32AC-43F7-9A57-9CD31E99E86B}" dt="2019-10-07T22:24:46.698" v="722" actId="478"/>
          <ac:picMkLst>
            <pc:docMk/>
            <pc:sldMk cId="1527111584" sldId="272"/>
            <ac:picMk id="2049" creationId="{5EAA9556-DE35-4B4D-888B-D40BDF72BB84}"/>
          </ac:picMkLst>
        </pc:picChg>
        <pc:picChg chg="del">
          <ac:chgData name="Kenneth Andersson R" userId="7a42cd6b-c489-4b75-9fae-7ec40be363a2" providerId="ADAL" clId="{D719E26C-32AC-43F7-9A57-9CD31E99E86B}" dt="2019-10-07T22:24:49.015" v="723" actId="478"/>
          <ac:picMkLst>
            <pc:docMk/>
            <pc:sldMk cId="1527111584" sldId="272"/>
            <ac:picMk id="2050" creationId="{F0C336C5-2DDD-44D6-B241-8C5E393DA097}"/>
          </ac:picMkLst>
        </pc:picChg>
      </pc:sldChg>
      <pc:sldChg chg="addSp modSp">
        <pc:chgData name="Kenneth Andersson R" userId="7a42cd6b-c489-4b75-9fae-7ec40be363a2" providerId="ADAL" clId="{D719E26C-32AC-43F7-9A57-9CD31E99E86B}" dt="2019-10-07T22:57:37.002" v="1349" actId="20577"/>
        <pc:sldMkLst>
          <pc:docMk/>
          <pc:sldMk cId="2886489718" sldId="273"/>
        </pc:sldMkLst>
        <pc:spChg chg="mod">
          <ac:chgData name="Kenneth Andersson R" userId="7a42cd6b-c489-4b75-9fae-7ec40be363a2" providerId="ADAL" clId="{D719E26C-32AC-43F7-9A57-9CD31E99E86B}" dt="2019-10-07T22:57:37.002" v="1349" actId="20577"/>
          <ac:spMkLst>
            <pc:docMk/>
            <pc:sldMk cId="2886489718" sldId="273"/>
            <ac:spMk id="2" creationId="{BEE07253-A811-48B9-B41E-08EA6E4B1505}"/>
          </ac:spMkLst>
        </pc:spChg>
        <pc:graphicFrameChg chg="add mod modGraphic">
          <ac:chgData name="Kenneth Andersson R" userId="7a42cd6b-c489-4b75-9fae-7ec40be363a2" providerId="ADAL" clId="{D719E26C-32AC-43F7-9A57-9CD31E99E86B}" dt="2019-10-07T22:48:45.718" v="1276" actId="20577"/>
          <ac:graphicFrameMkLst>
            <pc:docMk/>
            <pc:sldMk cId="2886489718" sldId="273"/>
            <ac:graphicFrameMk id="5" creationId="{F30912A7-370E-4CBE-AF94-8FC1C280094E}"/>
          </ac:graphicFrameMkLst>
        </pc:graphicFrameChg>
        <pc:graphicFrameChg chg="add mod modGraphic">
          <ac:chgData name="Kenneth Andersson R" userId="7a42cd6b-c489-4b75-9fae-7ec40be363a2" providerId="ADAL" clId="{D719E26C-32AC-43F7-9A57-9CD31E99E86B}" dt="2019-10-07T22:49:05.467" v="1297" actId="1035"/>
          <ac:graphicFrameMkLst>
            <pc:docMk/>
            <pc:sldMk cId="2886489718" sldId="273"/>
            <ac:graphicFrameMk id="6" creationId="{4F0559D3-C14D-44E1-9EF5-06F9F961FFD6}"/>
          </ac:graphicFrameMkLst>
        </pc:graphicFrameChg>
        <pc:graphicFrameChg chg="mod modGraphic">
          <ac:chgData name="Kenneth Andersson R" userId="7a42cd6b-c489-4b75-9fae-7ec40be363a2" providerId="ADAL" clId="{D719E26C-32AC-43F7-9A57-9CD31E99E86B}" dt="2019-10-07T22:40:42.793" v="1020" actId="113"/>
          <ac:graphicFrameMkLst>
            <pc:docMk/>
            <pc:sldMk cId="2886489718" sldId="273"/>
            <ac:graphicFrameMk id="7" creationId="{9E024DBB-6E1A-4EC4-A186-29EFF8405861}"/>
          </ac:graphicFrameMkLst>
        </pc:graphicFrameChg>
        <pc:graphicFrameChg chg="mod modGraphic">
          <ac:chgData name="Kenneth Andersson R" userId="7a42cd6b-c489-4b75-9fae-7ec40be363a2" providerId="ADAL" clId="{D719E26C-32AC-43F7-9A57-9CD31E99E86B}" dt="2019-10-07T22:49:17.391" v="1298" actId="20577"/>
          <ac:graphicFrameMkLst>
            <pc:docMk/>
            <pc:sldMk cId="2886489718" sldId="273"/>
            <ac:graphicFrameMk id="8" creationId="{CCD2A47F-A4F5-49D0-A2D5-7A7DA5C1E002}"/>
          </ac:graphicFrameMkLst>
        </pc:graphicFrameChg>
      </pc:sldChg>
      <pc:sldChg chg="modSp">
        <pc:chgData name="Kenneth Andersson R" userId="7a42cd6b-c489-4b75-9fae-7ec40be363a2" providerId="ADAL" clId="{D719E26C-32AC-43F7-9A57-9CD31E99E86B}" dt="2019-10-07T22:54:07.900" v="1334" actId="20577"/>
        <pc:sldMkLst>
          <pc:docMk/>
          <pc:sldMk cId="4068610392" sldId="274"/>
        </pc:sldMkLst>
        <pc:spChg chg="mod">
          <ac:chgData name="Kenneth Andersson R" userId="7a42cd6b-c489-4b75-9fae-7ec40be363a2" providerId="ADAL" clId="{D719E26C-32AC-43F7-9A57-9CD31E99E86B}" dt="2019-10-07T22:54:07.900" v="1334" actId="20577"/>
          <ac:spMkLst>
            <pc:docMk/>
            <pc:sldMk cId="4068610392" sldId="274"/>
            <ac:spMk id="3" creationId="{AF9DF53F-2A16-41B8-ADBB-A5DD1170B172}"/>
          </ac:spMkLst>
        </pc:spChg>
      </pc:sldChg>
      <pc:sldChg chg="modSp add">
        <pc:chgData name="Kenneth Andersson R" userId="7a42cd6b-c489-4b75-9fae-7ec40be363a2" providerId="ADAL" clId="{D719E26C-32AC-43F7-9A57-9CD31E99E86B}" dt="2019-10-07T22:15:38.684" v="558" actId="20577"/>
        <pc:sldMkLst>
          <pc:docMk/>
          <pc:sldMk cId="4230003180" sldId="277"/>
        </pc:sldMkLst>
        <pc:spChg chg="mod">
          <ac:chgData name="Kenneth Andersson R" userId="7a42cd6b-c489-4b75-9fae-7ec40be363a2" providerId="ADAL" clId="{D719E26C-32AC-43F7-9A57-9CD31E99E86B}" dt="2019-10-07T22:15:38.684" v="558" actId="20577"/>
          <ac:spMkLst>
            <pc:docMk/>
            <pc:sldMk cId="4230003180" sldId="277"/>
            <ac:spMk id="2" creationId="{52C6362F-575C-43FC-B2AE-C64497CD0365}"/>
          </ac:spMkLst>
        </pc:spChg>
        <pc:spChg chg="mod">
          <ac:chgData name="Kenneth Andersson R" userId="7a42cd6b-c489-4b75-9fae-7ec40be363a2" providerId="ADAL" clId="{D719E26C-32AC-43F7-9A57-9CD31E99E86B}" dt="2019-10-07T22:11:19.670" v="440" actId="13926"/>
          <ac:spMkLst>
            <pc:docMk/>
            <pc:sldMk cId="4230003180" sldId="277"/>
            <ac:spMk id="3" creationId="{900FD8D8-A407-43A6-9CB6-F19FC496C718}"/>
          </ac:spMkLst>
        </pc:spChg>
      </pc:sldChg>
      <pc:sldChg chg="addSp delSp modSp add">
        <pc:chgData name="Kenneth Andersson R" userId="7a42cd6b-c489-4b75-9fae-7ec40be363a2" providerId="ADAL" clId="{D719E26C-32AC-43F7-9A57-9CD31E99E86B}" dt="2019-10-07T22:23:43.537" v="714" actId="1076"/>
        <pc:sldMkLst>
          <pc:docMk/>
          <pc:sldMk cId="4226343359" sldId="278"/>
        </pc:sldMkLst>
        <pc:spChg chg="mod">
          <ac:chgData name="Kenneth Andersson R" userId="7a42cd6b-c489-4b75-9fae-7ec40be363a2" providerId="ADAL" clId="{D719E26C-32AC-43F7-9A57-9CD31E99E86B}" dt="2019-10-07T22:22:50.257" v="693" actId="20577"/>
          <ac:spMkLst>
            <pc:docMk/>
            <pc:sldMk cId="4226343359" sldId="278"/>
            <ac:spMk id="9" creationId="{3BA89B22-F9AA-4415-B844-31569A19A664}"/>
          </ac:spMkLst>
        </pc:spChg>
        <pc:picChg chg="add mod">
          <ac:chgData name="Kenneth Andersson R" userId="7a42cd6b-c489-4b75-9fae-7ec40be363a2" providerId="ADAL" clId="{D719E26C-32AC-43F7-9A57-9CD31E99E86B}" dt="2019-10-07T22:23:43.537" v="714" actId="1076"/>
          <ac:picMkLst>
            <pc:docMk/>
            <pc:sldMk cId="4226343359" sldId="278"/>
            <ac:picMk id="5" creationId="{11C961EC-22EF-4AC3-9BF4-B3FAC8D85B2C}"/>
          </ac:picMkLst>
        </pc:picChg>
        <pc:picChg chg="del">
          <ac:chgData name="Kenneth Andersson R" userId="7a42cd6b-c489-4b75-9fae-7ec40be363a2" providerId="ADAL" clId="{D719E26C-32AC-43F7-9A57-9CD31E99E86B}" dt="2019-10-07T22:20:55.766" v="626" actId="478"/>
          <ac:picMkLst>
            <pc:docMk/>
            <pc:sldMk cId="4226343359" sldId="278"/>
            <ac:picMk id="6" creationId="{33723BEC-301A-44D3-8AD7-BE21949AF9D4}"/>
          </ac:picMkLst>
        </pc:picChg>
      </pc:sldChg>
      <pc:sldChg chg="addSp delSp modSp add">
        <pc:chgData name="Kenneth Andersson R" userId="7a42cd6b-c489-4b75-9fae-7ec40be363a2" providerId="ADAL" clId="{D719E26C-32AC-43F7-9A57-9CD31E99E86B}" dt="2019-10-07T22:24:26.200" v="721" actId="1036"/>
        <pc:sldMkLst>
          <pc:docMk/>
          <pc:sldMk cId="4225263816" sldId="279"/>
        </pc:sldMkLst>
        <pc:spChg chg="mod">
          <ac:chgData name="Kenneth Andersson R" userId="7a42cd6b-c489-4b75-9fae-7ec40be363a2" providerId="ADAL" clId="{D719E26C-32AC-43F7-9A57-9CD31E99E86B}" dt="2019-10-07T22:23:11.661" v="709" actId="20577"/>
          <ac:spMkLst>
            <pc:docMk/>
            <pc:sldMk cId="4225263816" sldId="279"/>
            <ac:spMk id="9" creationId="{3BA89B22-F9AA-4415-B844-31569A19A664}"/>
          </ac:spMkLst>
        </pc:spChg>
        <pc:picChg chg="del">
          <ac:chgData name="Kenneth Andersson R" userId="7a42cd6b-c489-4b75-9fae-7ec40be363a2" providerId="ADAL" clId="{D719E26C-32AC-43F7-9A57-9CD31E99E86B}" dt="2019-10-07T22:23:13.879" v="710" actId="478"/>
          <ac:picMkLst>
            <pc:docMk/>
            <pc:sldMk cId="4225263816" sldId="279"/>
            <ac:picMk id="5" creationId="{11C961EC-22EF-4AC3-9BF4-B3FAC8D85B2C}"/>
          </ac:picMkLst>
        </pc:picChg>
        <pc:picChg chg="add mod">
          <ac:chgData name="Kenneth Andersson R" userId="7a42cd6b-c489-4b75-9fae-7ec40be363a2" providerId="ADAL" clId="{D719E26C-32AC-43F7-9A57-9CD31E99E86B}" dt="2019-10-07T22:24:26.200" v="721" actId="1036"/>
          <ac:picMkLst>
            <pc:docMk/>
            <pc:sldMk cId="4225263816" sldId="279"/>
            <ac:picMk id="6" creationId="{4870BDB0-EE51-476B-9ACC-890C0FB1A0D7}"/>
          </ac:picMkLst>
        </pc:picChg>
      </pc:sldChg>
      <pc:sldChg chg="addSp delSp modSp add">
        <pc:chgData name="Kenneth Andersson R" userId="7a42cd6b-c489-4b75-9fae-7ec40be363a2" providerId="ADAL" clId="{D719E26C-32AC-43F7-9A57-9CD31E99E86B}" dt="2019-10-07T22:29:24.381" v="811" actId="1076"/>
        <pc:sldMkLst>
          <pc:docMk/>
          <pc:sldMk cId="1364551099" sldId="280"/>
        </pc:sldMkLst>
        <pc:spChg chg="mod">
          <ac:chgData name="Kenneth Andersson R" userId="7a42cd6b-c489-4b75-9fae-7ec40be363a2" providerId="ADAL" clId="{D719E26C-32AC-43F7-9A57-9CD31E99E86B}" dt="2019-10-07T22:28:52.339" v="808" actId="20577"/>
          <ac:spMkLst>
            <pc:docMk/>
            <pc:sldMk cId="1364551099" sldId="280"/>
            <ac:spMk id="6" creationId="{C644D4EA-E883-4E6D-AE73-CDF4EC2433E8}"/>
          </ac:spMkLst>
        </pc:spChg>
        <pc:picChg chg="add mod">
          <ac:chgData name="Kenneth Andersson R" userId="7a42cd6b-c489-4b75-9fae-7ec40be363a2" providerId="ADAL" clId="{D719E26C-32AC-43F7-9A57-9CD31E99E86B}" dt="2019-10-07T22:29:24.381" v="811" actId="1076"/>
          <ac:picMkLst>
            <pc:docMk/>
            <pc:sldMk cId="1364551099" sldId="280"/>
            <ac:picMk id="8" creationId="{C992D374-06BF-494A-8549-068D6481D09C}"/>
          </ac:picMkLst>
        </pc:picChg>
        <pc:picChg chg="del">
          <ac:chgData name="Kenneth Andersson R" userId="7a42cd6b-c489-4b75-9fae-7ec40be363a2" providerId="ADAL" clId="{D719E26C-32AC-43F7-9A57-9CD31E99E86B}" dt="2019-10-07T22:28:44.064" v="779" actId="478"/>
          <ac:picMkLst>
            <pc:docMk/>
            <pc:sldMk cId="1364551099" sldId="280"/>
            <ac:picMk id="9" creationId="{65EA9385-54E8-421B-825C-12777144E9D9}"/>
          </ac:picMkLst>
        </pc:picChg>
      </pc:sldChg>
      <pc:sldChg chg="addSp delSp modSp add">
        <pc:chgData name="Kenneth Andersson R" userId="7a42cd6b-c489-4b75-9fae-7ec40be363a2" providerId="ADAL" clId="{D719E26C-32AC-43F7-9A57-9CD31E99E86B}" dt="2019-10-07T22:30:51.369" v="841" actId="1076"/>
        <pc:sldMkLst>
          <pc:docMk/>
          <pc:sldMk cId="4119659396" sldId="281"/>
        </pc:sldMkLst>
        <pc:spChg chg="mod">
          <ac:chgData name="Kenneth Andersson R" userId="7a42cd6b-c489-4b75-9fae-7ec40be363a2" providerId="ADAL" clId="{D719E26C-32AC-43F7-9A57-9CD31E99E86B}" dt="2019-10-07T22:30:05.154" v="837" actId="20577"/>
          <ac:spMkLst>
            <pc:docMk/>
            <pc:sldMk cId="4119659396" sldId="281"/>
            <ac:spMk id="6" creationId="{C644D4EA-E883-4E6D-AE73-CDF4EC2433E8}"/>
          </ac:spMkLst>
        </pc:spChg>
        <pc:picChg chg="del">
          <ac:chgData name="Kenneth Andersson R" userId="7a42cd6b-c489-4b75-9fae-7ec40be363a2" providerId="ADAL" clId="{D719E26C-32AC-43F7-9A57-9CD31E99E86B}" dt="2019-10-07T22:30:09.999" v="838" actId="478"/>
          <ac:picMkLst>
            <pc:docMk/>
            <pc:sldMk cId="4119659396" sldId="281"/>
            <ac:picMk id="8" creationId="{C992D374-06BF-494A-8549-068D6481D09C}"/>
          </ac:picMkLst>
        </pc:picChg>
        <pc:picChg chg="add mod">
          <ac:chgData name="Kenneth Andersson R" userId="7a42cd6b-c489-4b75-9fae-7ec40be363a2" providerId="ADAL" clId="{D719E26C-32AC-43F7-9A57-9CD31E99E86B}" dt="2019-10-07T22:30:51.369" v="841" actId="1076"/>
          <ac:picMkLst>
            <pc:docMk/>
            <pc:sldMk cId="4119659396" sldId="281"/>
            <ac:picMk id="9" creationId="{3FCEE0F6-CF37-45B4-A400-D7A9B098468D}"/>
          </ac:picMkLst>
        </pc:picChg>
      </pc:sldChg>
      <pc:sldChg chg="delSp modSp add del">
        <pc:chgData name="Kenneth Andersson R" userId="7a42cd6b-c489-4b75-9fae-7ec40be363a2" providerId="ADAL" clId="{D719E26C-32AC-43F7-9A57-9CD31E99E86B}" dt="2019-10-07T22:38:51.825" v="920" actId="2696"/>
        <pc:sldMkLst>
          <pc:docMk/>
          <pc:sldMk cId="3882570868" sldId="282"/>
        </pc:sldMkLst>
        <pc:graphicFrameChg chg="del mod modGraphic">
          <ac:chgData name="Kenneth Andersson R" userId="7a42cd6b-c489-4b75-9fae-7ec40be363a2" providerId="ADAL" clId="{D719E26C-32AC-43F7-9A57-9CD31E99E86B}" dt="2019-10-07T22:38:25.636" v="914"/>
          <ac:graphicFrameMkLst>
            <pc:docMk/>
            <pc:sldMk cId="3882570868" sldId="282"/>
            <ac:graphicFrameMk id="7" creationId="{9E024DBB-6E1A-4EC4-A186-29EFF8405861}"/>
          </ac:graphicFrameMkLst>
        </pc:graphicFrameChg>
        <pc:graphicFrameChg chg="del mod modGraphic">
          <ac:chgData name="Kenneth Andersson R" userId="7a42cd6b-c489-4b75-9fae-7ec40be363a2" providerId="ADAL" clId="{D719E26C-32AC-43F7-9A57-9CD31E99E86B}" dt="2019-10-07T22:38:39.281" v="917"/>
          <ac:graphicFrameMkLst>
            <pc:docMk/>
            <pc:sldMk cId="3882570868" sldId="282"/>
            <ac:graphicFrameMk id="8" creationId="{CCD2A47F-A4F5-49D0-A2D5-7A7DA5C1E002}"/>
          </ac:graphicFrameMkLst>
        </pc:graphicFrameChg>
      </pc:sldChg>
      <pc:sldChg chg="modSp add">
        <pc:chgData name="Kenneth Andersson R" userId="7a42cd6b-c489-4b75-9fae-7ec40be363a2" providerId="ADAL" clId="{D719E26C-32AC-43F7-9A57-9CD31E99E86B}" dt="2019-10-07T22:57:41.928" v="1350" actId="20577"/>
        <pc:sldMkLst>
          <pc:docMk/>
          <pc:sldMk cId="1360707520" sldId="283"/>
        </pc:sldMkLst>
        <pc:spChg chg="mod">
          <ac:chgData name="Kenneth Andersson R" userId="7a42cd6b-c489-4b75-9fae-7ec40be363a2" providerId="ADAL" clId="{D719E26C-32AC-43F7-9A57-9CD31E99E86B}" dt="2019-10-07T22:57:41.928" v="1350" actId="20577"/>
          <ac:spMkLst>
            <pc:docMk/>
            <pc:sldMk cId="1360707520" sldId="283"/>
            <ac:spMk id="2" creationId="{BEE07253-A811-48B9-B41E-08EA6E4B1505}"/>
          </ac:spMkLst>
        </pc:spChg>
        <pc:graphicFrameChg chg="mod modGraphic">
          <ac:chgData name="Kenneth Andersson R" userId="7a42cd6b-c489-4b75-9fae-7ec40be363a2" providerId="ADAL" clId="{D719E26C-32AC-43F7-9A57-9CD31E99E86B}" dt="2019-10-07T22:42:07.177" v="1029" actId="113"/>
          <ac:graphicFrameMkLst>
            <pc:docMk/>
            <pc:sldMk cId="1360707520" sldId="283"/>
            <ac:graphicFrameMk id="7" creationId="{9E024DBB-6E1A-4EC4-A186-29EFF8405861}"/>
          </ac:graphicFrameMkLst>
        </pc:graphicFrameChg>
        <pc:graphicFrameChg chg="mod modGraphic">
          <ac:chgData name="Kenneth Andersson R" userId="7a42cd6b-c489-4b75-9fae-7ec40be363a2" providerId="ADAL" clId="{D719E26C-32AC-43F7-9A57-9CD31E99E86B}" dt="2019-10-07T22:41:55.965" v="1028" actId="113"/>
          <ac:graphicFrameMkLst>
            <pc:docMk/>
            <pc:sldMk cId="1360707520" sldId="283"/>
            <ac:graphicFrameMk id="8" creationId="{CCD2A47F-A4F5-49D0-A2D5-7A7DA5C1E002}"/>
          </ac:graphicFrameMkLst>
        </pc:graphicFrameChg>
      </pc:sldChg>
      <pc:sldChg chg="addSp delSp modSp add">
        <pc:chgData name="Kenneth Andersson R" userId="7a42cd6b-c489-4b75-9fae-7ec40be363a2" providerId="ADAL" clId="{D719E26C-32AC-43F7-9A57-9CD31E99E86B}" dt="2019-10-07T22:57:28.415" v="1342" actId="20577"/>
        <pc:sldMkLst>
          <pc:docMk/>
          <pc:sldMk cId="1765045554" sldId="284"/>
        </pc:sldMkLst>
        <pc:spChg chg="mod">
          <ac:chgData name="Kenneth Andersson R" userId="7a42cd6b-c489-4b75-9fae-7ec40be363a2" providerId="ADAL" clId="{D719E26C-32AC-43F7-9A57-9CD31E99E86B}" dt="2019-10-07T22:57:28.415" v="1342" actId="20577"/>
          <ac:spMkLst>
            <pc:docMk/>
            <pc:sldMk cId="1765045554" sldId="284"/>
            <ac:spMk id="2" creationId="{BEE07253-A811-48B9-B41E-08EA6E4B1505}"/>
          </ac:spMkLst>
        </pc:spChg>
        <pc:graphicFrameChg chg="add">
          <ac:chgData name="Kenneth Andersson R" userId="7a42cd6b-c489-4b75-9fae-7ec40be363a2" providerId="ADAL" clId="{D719E26C-32AC-43F7-9A57-9CD31E99E86B}" dt="2019-10-07T22:57:02.793" v="1338"/>
          <ac:graphicFrameMkLst>
            <pc:docMk/>
            <pc:sldMk cId="1765045554" sldId="284"/>
            <ac:graphicFrameMk id="3" creationId="{E902AB5A-D155-4F4A-BEA7-1AD277802AB8}"/>
          </ac:graphicFrameMkLst>
        </pc:graphicFrameChg>
        <pc:graphicFrameChg chg="del">
          <ac:chgData name="Kenneth Andersson R" userId="7a42cd6b-c489-4b75-9fae-7ec40be363a2" providerId="ADAL" clId="{D719E26C-32AC-43F7-9A57-9CD31E99E86B}" dt="2019-10-07T22:56:52.697" v="1337" actId="478"/>
          <ac:graphicFrameMkLst>
            <pc:docMk/>
            <pc:sldMk cId="1765045554" sldId="284"/>
            <ac:graphicFrameMk id="7" creationId="{9E024DBB-6E1A-4EC4-A186-29EFF8405861}"/>
          </ac:graphicFrameMkLst>
        </pc:graphicFrameChg>
        <pc:graphicFrameChg chg="del">
          <ac:chgData name="Kenneth Andersson R" userId="7a42cd6b-c489-4b75-9fae-7ec40be363a2" providerId="ADAL" clId="{D719E26C-32AC-43F7-9A57-9CD31E99E86B}" dt="2019-10-07T22:56:45.324" v="1336" actId="478"/>
          <ac:graphicFrameMkLst>
            <pc:docMk/>
            <pc:sldMk cId="1765045554" sldId="284"/>
            <ac:graphicFrameMk id="8" creationId="{CCD2A47F-A4F5-49D0-A2D5-7A7DA5C1E002}"/>
          </ac:graphicFrameMkLst>
        </pc:graphicFrameChg>
      </pc:sldChg>
    </pc:docChg>
  </pc:docChgLst>
  <pc:docChgLst>
    <pc:chgData name="Kenneth Andersson R" userId="7a42cd6b-c489-4b75-9fae-7ec40be363a2" providerId="ADAL" clId="{339343D1-5B93-4FFB-A123-CEC00E59EF40}"/>
  </pc:docChgLst>
  <pc:docChgLst>
    <pc:chgData name="Kenneth Andersson R" userId="7a42cd6b-c489-4b75-9fae-7ec40be363a2" providerId="ADAL" clId="{8F98C5B1-0587-4F3B-A3F0-DB93283D0751}"/>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2018-02-21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2018-02-21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2018-02-21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AC9DD1CB-DD7E-47C0-8C73-DFDF434617D9}" type="slidenum">
              <a:rPr lang="en-US" smtClean="0"/>
              <a:t>1</a:t>
            </a:fld>
            <a:endParaRPr lang="en-US" dirty="0"/>
          </a:p>
        </p:txBody>
      </p:sp>
    </p:spTree>
    <p:extLst>
      <p:ext uri="{BB962C8B-B14F-4D97-AF65-F5344CB8AC3E}">
        <p14:creationId xmlns:p14="http://schemas.microsoft.com/office/powerpoint/2010/main" val="3624235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2018-02-21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A92AC96B-4D67-4510-9E86-C4D3070C1282}" type="slidenum">
              <a:rPr lang="en-US" smtClean="0"/>
              <a:t>14</a:t>
            </a:fld>
            <a:endParaRPr lang="en-US"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sp>
        <p:nvSpPr>
          <p:cNvPr id="3" name="Content Placeholder 2"/>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dirty="0"/>
              <a:t>Speaker name</a:t>
            </a:r>
          </a:p>
        </p:txBody>
      </p:sp>
      <p:sp>
        <p:nvSpPr>
          <p:cNvPr id="12" name="Content Placeholder 11"/>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spTree>
    <p:extLst>
      <p:ext uri="{BB962C8B-B14F-4D97-AF65-F5344CB8AC3E}">
        <p14:creationId xmlns:p14="http://schemas.microsoft.com/office/powerpoint/2010/main" val="1374575616"/>
      </p:ext>
    </p:extLst>
  </p:cSld>
  <p:clrMapOvr>
    <a:masterClrMapping/>
  </p:clrMapOvr>
  <p:hf sldNum="0" hdr="0" ftr="0"/>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Black, </a:t>
            </a:r>
            <a:br>
              <a:rPr lang="en-US" dirty="0"/>
            </a:br>
            <a:r>
              <a:rPr lang="en-US" dirty="0"/>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Statement/quote source, </a:t>
            </a:r>
          </a:p>
          <a:p>
            <a:r>
              <a:rPr lang="en-US" dirty="0"/>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dirty="0"/>
              <a:t>Chapter/section, </a:t>
            </a:r>
            <a:br>
              <a:rPr lang="en-US" dirty="0"/>
            </a:br>
            <a:r>
              <a:rPr lang="en-US" dirty="0"/>
              <a:t>Ericsson Hilda Light 60pt, Ericsson Black, </a:t>
            </a:r>
            <a:br>
              <a:rPr lang="en-US" dirty="0"/>
            </a:br>
            <a:r>
              <a:rPr lang="en-US" dirty="0"/>
              <a:t>max 4-lines</a:t>
            </a: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517331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673924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52659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pic>
        <p:nvPicPr>
          <p:cNvPr id="9" name="Graphic 8">
            <a:extLst>
              <a:ext uri="{FF2B5EF4-FFF2-40B4-BE49-F238E27FC236}">
                <a16:creationId xmlns:a16="http://schemas.microsoft.com/office/drawing/2014/main" id="{6E03516D-EC68-4282-84F4-9729304A51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
        <p:nvSpPr>
          <p:cNvPr id="10" name="Content Placeholder 2">
            <a:extLst>
              <a:ext uri="{FF2B5EF4-FFF2-40B4-BE49-F238E27FC236}">
                <a16:creationId xmlns:a16="http://schemas.microsoft.com/office/drawing/2014/main" id="{C3D47211-FF10-4DFA-A5AF-8E0A63463B47}"/>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dirty="0"/>
              <a:t>Speaker name</a:t>
            </a:r>
          </a:p>
        </p:txBody>
      </p:sp>
      <p:sp>
        <p:nvSpPr>
          <p:cNvPr id="11" name="Content Placeholder 11">
            <a:extLst>
              <a:ext uri="{FF2B5EF4-FFF2-40B4-BE49-F238E27FC236}">
                <a16:creationId xmlns:a16="http://schemas.microsoft.com/office/drawing/2014/main" id="{0E57E58D-AC34-4A4B-A5B1-CE1B53ABBDA9}"/>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3" name="Content Placeholder 11">
            <a:extLst>
              <a:ext uri="{FF2B5EF4-FFF2-40B4-BE49-F238E27FC236}">
                <a16:creationId xmlns:a16="http://schemas.microsoft.com/office/drawing/2014/main" id="{A4CC6AB0-560E-4AE0-A93D-9C1C64F05440}"/>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spTree>
    <p:extLst>
      <p:ext uri="{BB962C8B-B14F-4D97-AF65-F5344CB8AC3E}">
        <p14:creationId xmlns:p14="http://schemas.microsoft.com/office/powerpoint/2010/main" val="3999758604"/>
      </p:ext>
    </p:extLst>
  </p:cSld>
  <p:clrMapOvr>
    <a:masterClrMapping/>
  </p:clrMapOvr>
  <p:hf sldNum="0" hdr="0" ftr="0"/>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476838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01140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09446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745137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607999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 Hilda Light 40pt, </a:t>
            </a:r>
            <a:r>
              <a:rPr lang="en-US" dirty="0" err="1"/>
              <a:t>Eri</a:t>
            </a:r>
            <a:r>
              <a:rPr lang="en-US" dirty="0"/>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dirty="0"/>
              <a:t>Presentation title,</a:t>
            </a:r>
            <a:br>
              <a:rPr lang="en-US" dirty="0"/>
            </a:br>
            <a:r>
              <a:rPr lang="en-US" dirty="0"/>
              <a:t>Ericsson Hilda Light 60pt,</a:t>
            </a:r>
            <a:br>
              <a:rPr lang="en-US" dirty="0"/>
            </a:br>
            <a:r>
              <a:rPr lang="en-US" dirty="0"/>
              <a:t>Ericsson White,</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Presentation description/subtitle</a:t>
            </a:r>
            <a:br>
              <a:rPr lang="en-US" dirty="0"/>
            </a:br>
            <a:r>
              <a:rPr lang="en-US" dirty="0"/>
              <a:t>Ericsson Hilda 20pt</a:t>
            </a:r>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solidFill>
                  <a:schemeClr val="bg1"/>
                </a:solidFill>
                <a:latin typeface="+mn-lt"/>
              </a:defRPr>
            </a:lvl1pPr>
          </a:lstStyle>
          <a:p>
            <a:r>
              <a:rPr lang="en-US" dirty="0"/>
              <a:t>Speaker name</a:t>
            </a:r>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dirty="0"/>
              <a:t>Organization</a:t>
            </a:r>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dirty="0"/>
              <a:t>YYYY-MM-DD</a:t>
            </a:r>
          </a:p>
        </p:txBody>
      </p:sp>
    </p:spTree>
    <p:extLst>
      <p:ext uri="{BB962C8B-B14F-4D97-AF65-F5344CB8AC3E}">
        <p14:creationId xmlns:p14="http://schemas.microsoft.com/office/powerpoint/2010/main" val="787326472"/>
      </p:ext>
    </p:extLst>
  </p:cSld>
  <p:clrMapOvr>
    <a:masterClrMapping/>
  </p:clrMapOvr>
  <p:hf sldNum="0" hdr="0" ftr="0"/>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545725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Preamble text, </a:t>
            </a:r>
            <a:r>
              <a:rPr lang="en-US" dirty="0"/>
              <a:t>Ericsson </a:t>
            </a:r>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Hilda 25pt, Ericsson Black</a:t>
            </a:r>
            <a:endParaRPr lang="en-US" dirty="0"/>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48612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ericsson.com/related-</a:t>
            </a:r>
            <a:r>
              <a:rPr lang="en-US" dirty="0" err="1"/>
              <a:t>url</a:t>
            </a:r>
            <a:endParaRPr lang="en-US" dirty="0"/>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dirty="0"/>
              <a:t>ericsson.com/related-</a:t>
            </a:r>
            <a:r>
              <a:rPr lang="en-US" dirty="0" err="1"/>
              <a:t>url</a:t>
            </a:r>
            <a:endParaRPr lang="en-US" dirty="0"/>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15103"/>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rPr>
              <a:t>This Master Slide is to ensure that all our characters are embedded with the presentation. Should not be used in a presentation.</a:t>
            </a:r>
          </a:p>
          <a:p>
            <a:pPr marL="0" indent="0">
              <a:buClr>
                <a:schemeClr val="tx1"/>
              </a:buClr>
              <a:buFont typeface="Ericsson Hilda Light" panose="00000400000000000000" pitchFamily="2" charset="0"/>
              <a:buNone/>
            </a:pPr>
            <a:endParaRPr lang="en-US" sz="1400" b="1" dirty="0">
              <a:solidFill>
                <a:schemeClr val="tx1"/>
              </a:solidFill>
            </a:endParaRPr>
          </a:p>
          <a:p>
            <a:pPr marL="0" indent="0">
              <a:buClr>
                <a:schemeClr val="tx1"/>
              </a:buClr>
              <a:buFont typeface="Ericsson Hilda Light" panose="00000400000000000000" pitchFamily="2" charset="0"/>
              <a:buNone/>
            </a:pPr>
            <a:r>
              <a:rPr lang="en-US" sz="1400" dirty="0">
                <a:solidFill>
                  <a:schemeClr val="tx1"/>
                </a:solidFill>
              </a:rPr>
              <a:t>!"#$%&amp;'()*+,./0123456789:;&lt;=&gt;?@ABCDEFGHIJKLMNOPQRSTUVWXYZ[\]^_`</a:t>
            </a:r>
            <a:r>
              <a:rPr lang="en-US" sz="1400" dirty="0" err="1">
                <a:solidFill>
                  <a:schemeClr val="tx1"/>
                </a:solidFill>
              </a:rPr>
              <a:t>abcdefghijklmnopqrstuvwxyz</a:t>
            </a:r>
            <a:r>
              <a:rPr lang="en-US" sz="1400"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dirty="0" err="1">
                <a:solidFill>
                  <a:schemeClr val="tx1"/>
                </a:solidFill>
              </a:rPr>
              <a:t>ẀẁẃẄẅỲỳ</a:t>
            </a:r>
            <a:r>
              <a:rPr lang="en-US" sz="1400" dirty="0">
                <a:solidFill>
                  <a:schemeClr val="tx1"/>
                </a:solidFill>
              </a:rPr>
              <a:t>‘’‚“”„†‡•…‰‹›⁄€™ĀĀĂĂĄĄĆĆĊĊČČĎĎĐĐĒĒĖĖĘĘĚĚĞĞĠĠĢĢĪĪĮĮİĶĶĹĹĻĻĽĽŃŃŅŅŇŇŌŌŐŐŔŔŖŖŘŘŚŚŞŞŢŢŤŤŪŪŮŮŰŰŲŲŴŴŶŶŹŹŻŻȘș−≤≥</a:t>
            </a:r>
            <a:r>
              <a:rPr lang="en-US" sz="1400" dirty="0" err="1">
                <a:solidFill>
                  <a:schemeClr val="tx1"/>
                </a:solidFill>
              </a:rPr>
              <a:t>ﬁﬂΆΈΉΊΌΎΏΐΑΒΓΕΖΗΘΙΚΛΜΝΞΟΠΡΣΤΥΦΧΨΪΫΆΈΉΊΰ</a:t>
            </a:r>
            <a:r>
              <a:rPr lang="en-US" sz="1400"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rPr>
              <a:t>!"#$%&amp;'()*+,./0123456789:;&lt;=&gt;?@ABCDEFGHIJKLMNOPQRSTUVWXYZ[\]^_`</a:t>
            </a:r>
            <a:r>
              <a:rPr lang="en-US" sz="1400" b="1" dirty="0" err="1">
                <a:solidFill>
                  <a:schemeClr val="tx1"/>
                </a:solidFill>
              </a:rPr>
              <a:t>abcdefghijklmnopqrstuvwxyz</a:t>
            </a:r>
            <a:r>
              <a:rPr lang="en-US" sz="1400" b="1"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dirty="0" err="1">
                <a:solidFill>
                  <a:schemeClr val="tx1"/>
                </a:solidFill>
              </a:rPr>
              <a:t>ẀẁẃẄẅỲỳ</a:t>
            </a:r>
            <a:r>
              <a:rPr lang="en-US" sz="1400" b="1" dirty="0">
                <a:solidFill>
                  <a:schemeClr val="tx1"/>
                </a:solidFill>
              </a:rPr>
              <a:t>‘’‚“”„†‡•…‰‹›⁄€™ĀĀĂĂĄĄĆĆĊĊČČĎĎĐĐĒĒĖĖĘĘĚĚĞĞĠĠĢĢĪĪĮĮİĶĶĹĹĻĻĽĽŃŃŅŅŇŇŌŌŐŐŔŔŖŖŘŘŚŚŞŞŢŢŤŤŪŪŮŮŰŰŲŲŴŴŶŶŹŹŻŻȘș−≤≥</a:t>
            </a:r>
            <a:r>
              <a:rPr lang="en-US" sz="1400" b="1" dirty="0" err="1">
                <a:solidFill>
                  <a:schemeClr val="tx1"/>
                </a:solidFill>
              </a:rPr>
              <a:t>ﬁﬂΆΈΉΊΌΎΏΐΑΒΓΕΖΗΘΙΚΛΜΝΞΟΠΡΣΤΥΦΧΨΪΫΆΈΉΊΰ</a:t>
            </a:r>
            <a:r>
              <a:rPr lang="en-US" sz="1400" b="1"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dirty="0">
                <a:solidFill>
                  <a:schemeClr val="tx1"/>
                </a:solidFill>
                <a:latin typeface="+mj-lt"/>
              </a:rPr>
              <a:t>!"#$%&amp;'()*+,./0123456789:;&lt;=&gt;?@ABCDEFGHIJKLMNOPQRSTUVWXYZ[\]^_`</a:t>
            </a:r>
            <a:r>
              <a:rPr lang="en-US" sz="1400" dirty="0" err="1">
                <a:solidFill>
                  <a:schemeClr val="tx1"/>
                </a:solidFill>
                <a:latin typeface="+mj-lt"/>
              </a:rPr>
              <a:t>abcdefghijklmnopqrstuvwxyz</a:t>
            </a:r>
            <a:r>
              <a:rPr lang="en-US" sz="1400" dirty="0">
                <a:solidFill>
                  <a:schemeClr val="tx1"/>
                </a:solidFill>
                <a:latin typeface="+mj-lt"/>
              </a:rPr>
              <a:t>{|}~¡¢£¤¥¦§¨©ª«¬®¯°±²³´¶·¸¹º»¼½ÀÁÂÃÄÅÆÇÈËÌÍÎÏÐÑÒÓÔÕÖ×ØÙÚÛÜÝÞßàáâãäåæçèéêëìíîïðñòóôõö÷øùúûüýþÿĀāĂăąĆćĊċ</a:t>
            </a:r>
            <a:r>
              <a:rPr lang="en-US" sz="1400" kern="1200" dirty="0">
                <a:solidFill>
                  <a:schemeClr val="tx1"/>
                </a:solidFill>
                <a:latin typeface="+mn-lt"/>
                <a:ea typeface="+mn-ea"/>
                <a:cs typeface="+mn-cs"/>
              </a:rPr>
              <a:t>Čč</a:t>
            </a:r>
            <a:r>
              <a:rPr lang="en-US" sz="1400" dirty="0">
                <a:solidFill>
                  <a:schemeClr val="tx1"/>
                </a:solidFill>
                <a:latin typeface="+mj-lt"/>
              </a:rPr>
              <a:t>ĎďĐđĒĖėĘęĚěĞğĠġĢģĪīĮįİıĶķĹĺĻļĽľŁłŃńŅņŇňŌŐőŒœŔŕŖŗŘřŚśŞşŠšŢţŤťŪūŮůŰűŲųŴŵŶŷŸŹźŻżŽžƒȘșˆˇ˘˙˚˛˜˝</a:t>
            </a:r>
            <a:r>
              <a:rPr lang="en-US" sz="1400" dirty="0" err="1">
                <a:solidFill>
                  <a:schemeClr val="tx1"/>
                </a:solidFill>
                <a:latin typeface="+mj-lt"/>
              </a:rPr>
              <a:t>ẀẁẃẄẅỲỳ</a:t>
            </a:r>
            <a:r>
              <a:rPr lang="en-US" sz="1400" dirty="0">
                <a:solidFill>
                  <a:schemeClr val="tx1"/>
                </a:solidFill>
                <a:latin typeface="+mj-lt"/>
              </a:rPr>
              <a:t>‘’‚“”„†‡•…‰‹›⁄€™ĀĀĂĂĄĄĆĆĊĊČČĎĎĐĐĒĒĖĖĘĘĚĚĞĞĠĠĢĢĪĪĮĮİĶĶĹĹĻĻĽĽŃŃŅŅŇŇŌŌŐŐŔŔŖŖŘŘŚŚŞŞŢŢŤŤŪŪŮŮŰŰŲŲŴŴŶŶŹŹŻŻȘș−≤≥</a:t>
            </a:r>
            <a:r>
              <a:rPr lang="en-US" sz="1400" dirty="0" err="1">
                <a:solidFill>
                  <a:schemeClr val="tx1"/>
                </a:solidFill>
                <a:latin typeface="+mj-lt"/>
              </a:rPr>
              <a:t>ﬁﬂΆΈΉΊΌΎΏΐΑΒΓΕΖΗΘΙΚΛΜΝΞΟΠΡΣΤΥΦΧΨΪΫΆΈΉΊΰ</a:t>
            </a:r>
            <a:r>
              <a:rPr lang="en-US" sz="14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mj-lt"/>
              </a:rPr>
              <a:t>!"#$%&amp;'()*+,./0123456789:;&lt;=&gt;?@ABCDEFGHIJKLMNOPQRSTUVWXYZ[\]^_`</a:t>
            </a:r>
            <a:r>
              <a:rPr lang="en-US" sz="1400" b="1" dirty="0" err="1">
                <a:solidFill>
                  <a:schemeClr val="tx1"/>
                </a:solidFill>
                <a:latin typeface="+mj-lt"/>
              </a:rPr>
              <a:t>abcdefghijklmnopqrstuvwxyz</a:t>
            </a:r>
            <a:r>
              <a:rPr lang="en-US" sz="1400" b="1" dirty="0">
                <a:solidFill>
                  <a:schemeClr val="tx1"/>
                </a:solidFill>
                <a:latin typeface="+mj-lt"/>
              </a:rPr>
              <a:t>{|}~¡¢£¤¥¦§¨©ª«¬®¯°±²³´¶·¸¹º»¼½ÀÁÂÃÄÅÆÇÈËÌÍÎÏÐÑÒÓÔÕÖ×ØÙÚÛÜÝÞßàáâãäåæçèéêëìíîïðñòóôõö÷øùúûüýþÿĀāĂăąĆćĊċ</a:t>
            </a:r>
            <a:r>
              <a:rPr lang="en-US" sz="1400" b="1" kern="1200" dirty="0">
                <a:solidFill>
                  <a:schemeClr val="tx1"/>
                </a:solidFill>
                <a:latin typeface="+mn-lt"/>
                <a:ea typeface="+mn-ea"/>
                <a:cs typeface="+mn-cs"/>
              </a:rPr>
              <a:t>Čč</a:t>
            </a:r>
            <a:r>
              <a:rPr lang="en-US" sz="1400" b="1" dirty="0">
                <a:solidFill>
                  <a:schemeClr val="tx1"/>
                </a:solidFill>
                <a:latin typeface="+mj-lt"/>
              </a:rPr>
              <a:t>ĎďĐđĒĖėĘęĚěĞğĠġĢģĪīĮįİıĶķĹĺĻļĽľŁłŃńŅņŇňŌŐőŒœŔŕŖŗŘřŚśŞşŠšŢţŤťŪūŮůŰűŲųŴŵŶŷŸŹźŻżŽžƒȘșˆˇ˘˙˚˛˜˝</a:t>
            </a:r>
            <a:r>
              <a:rPr lang="en-US" sz="1400" b="1" dirty="0" err="1">
                <a:solidFill>
                  <a:schemeClr val="tx1"/>
                </a:solidFill>
                <a:latin typeface="+mj-lt"/>
              </a:rPr>
              <a:t>ẀẁẃẄẅỲỳ</a:t>
            </a:r>
            <a:r>
              <a:rPr lang="en-US" sz="1400" b="1" dirty="0">
                <a:solidFill>
                  <a:schemeClr val="tx1"/>
                </a:solidFill>
                <a:latin typeface="+mj-lt"/>
              </a:rPr>
              <a:t>‘’‚“”„†‡•…‰‹›⁄€™ĀĀĂĂĄĄĆĆĊĊČČĎĎĐĐĒĒĖĖĘĘĚĚĞĞĠĠĢĢĪĪĮĮİĶĶĹĹĻĻĽĽŃŃŅŅŇŇŌŌŐŐŔŔŖŖŘŘŚŚŞŞŢŢŤŤŪŪŮŮŰŰŲŲŴŴŶŶŹŹŻŻȘș−≤≥</a:t>
            </a:r>
            <a:r>
              <a:rPr lang="en-US" sz="1400" b="1" dirty="0" err="1">
                <a:solidFill>
                  <a:schemeClr val="tx1"/>
                </a:solidFill>
                <a:latin typeface="+mj-lt"/>
              </a:rPr>
              <a:t>ﬁﬂΆΈΉΊΌΎΏΐΑΒΓΕΖΗΘΙΚΛΜΝΞΟΠΡΣΤΥΦΧΨΪΫΆΈΉΊΰ</a:t>
            </a:r>
            <a:r>
              <a:rPr lang="en-US" sz="14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Ericsson Technical Icons" panose="00000500000000000000" pitchFamily="2" charset="0"/>
              </a:rPr>
              <a:t>B C D F G H I L M O P R S W X b c d f g h I l m o p r s w x</a:t>
            </a:r>
            <a:endParaRPr lang="en-US" sz="14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pic>
        <p:nvPicPr>
          <p:cNvPr id="6" name="Graphic 5">
            <a:extLst>
              <a:ext uri="{FF2B5EF4-FFF2-40B4-BE49-F238E27FC236}">
                <a16:creationId xmlns:a16="http://schemas.microsoft.com/office/drawing/2014/main" id="{E0F7625D-2507-407E-B5D2-5964ED88BA9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dirty="0"/>
              <a:t>Keynote cover cage, </a:t>
            </a:r>
            <a:br>
              <a:rPr lang="en-US" dirty="0"/>
            </a:br>
            <a:r>
              <a:rPr lang="en-US" dirty="0"/>
              <a:t>Ericsson Hilda Light 60pt, </a:t>
            </a:r>
            <a:br>
              <a:rPr lang="en-US" dirty="0"/>
            </a:br>
            <a:r>
              <a:rPr lang="en-US" dirty="0"/>
              <a:t>Ericsson White,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Speaker,</a:t>
            </a:r>
            <a:br>
              <a:rPr lang="en-US" dirty="0"/>
            </a:br>
            <a:r>
              <a:rPr lang="en-US" dirty="0"/>
              <a:t>Ericsson Black, Ericsson Hilda 20pt</a:t>
            </a:r>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Fifths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p>
        </p:txBody>
      </p:sp>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dirty="0">
                <a:solidFill>
                  <a:schemeClr val="bg1"/>
                </a:solidFill>
                <a:latin typeface="+mn-lt"/>
              </a:rPr>
              <a:t>Ericsson Internal  |  2018-02-21</a:t>
            </a:r>
          </a:p>
        </p:txBody>
      </p:sp>
      <p:pic>
        <p:nvPicPr>
          <p:cNvPr id="6" name="Graphic 5">
            <a:extLst>
              <a:ext uri="{FF2B5EF4-FFF2-40B4-BE49-F238E27FC236}">
                <a16:creationId xmlns:a16="http://schemas.microsoft.com/office/drawing/2014/main" id="{DE25556D-527C-4037-A1EA-D4D374B5DCA7}"/>
              </a:ext>
            </a:extLst>
          </p:cNvPr>
          <p:cNvPicPr>
            <a:picLocks noChangeAspect="1"/>
          </p:cNvPicPr>
          <p:nvPr userDrawn="1"/>
        </p:nvPicPr>
        <p:blipFill>
          <a:blip r:embed="rId47">
            <a:extLst>
              <a:ext uri="{28A0092B-C50C-407E-A947-70E740481C1C}">
                <a14:useLocalDpi xmlns:a14="http://schemas.microsoft.com/office/drawing/2010/main" val="0"/>
              </a:ext>
              <a:ext uri="{96DAC541-7B7A-43D3-8B79-37D633B846F1}">
                <asvg:svgBlip xmlns:asvg="http://schemas.microsoft.com/office/drawing/2016/SVG/main" r:embed="rId48"/>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97" r:id="rId17"/>
    <p:sldLayoutId id="2147483698" r:id="rId18"/>
    <p:sldLayoutId id="2147483699" r:id="rId19"/>
    <p:sldLayoutId id="2147483700" r:id="rId20"/>
    <p:sldLayoutId id="2147483701" r:id="rId21"/>
    <p:sldLayoutId id="2147483702" r:id="rId22"/>
    <p:sldLayoutId id="2147483703" r:id="rId23"/>
    <p:sldLayoutId id="2147483674" r:id="rId24"/>
    <p:sldLayoutId id="2147483694" r:id="rId25"/>
    <p:sldLayoutId id="2147483682" r:id="rId26"/>
    <p:sldLayoutId id="2147483683" r:id="rId27"/>
    <p:sldLayoutId id="2147483684" r:id="rId28"/>
    <p:sldLayoutId id="2147483685" r:id="rId29"/>
    <p:sldLayoutId id="2147483675" r:id="rId30"/>
    <p:sldLayoutId id="2147483676" r:id="rId31"/>
    <p:sldLayoutId id="2147483686" r:id="rId32"/>
    <p:sldLayoutId id="2147483687" r:id="rId33"/>
    <p:sldLayoutId id="2147483688" r:id="rId34"/>
    <p:sldLayoutId id="2147483689" r:id="rId35"/>
    <p:sldLayoutId id="2147483696" r:id="rId36"/>
    <p:sldLayoutId id="2147483677" r:id="rId37"/>
    <p:sldLayoutId id="2147483678" r:id="rId38"/>
    <p:sldLayoutId id="2147483679" r:id="rId39"/>
    <p:sldLayoutId id="2147483680" r:id="rId40"/>
    <p:sldLayoutId id="2147483690" r:id="rId41"/>
    <p:sldLayoutId id="2147483681" r:id="rId42"/>
    <p:sldLayoutId id="2147483692" r:id="rId43"/>
    <p:sldLayoutId id="2147483704" r:id="rId44"/>
    <p:sldLayoutId id="2147483705" r:id="rId45"/>
  </p:sldLayoutIdLst>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65DB9-990D-42FA-8A96-AE9E2B1A33B1}"/>
              </a:ext>
            </a:extLst>
          </p:cNvPr>
          <p:cNvSpPr>
            <a:spLocks noGrp="1"/>
          </p:cNvSpPr>
          <p:nvPr>
            <p:ph type="ctrTitle"/>
          </p:nvPr>
        </p:nvSpPr>
        <p:spPr>
          <a:xfrm>
            <a:off x="479424" y="476250"/>
            <a:ext cx="10885261" cy="3457576"/>
          </a:xfrm>
        </p:spPr>
        <p:txBody>
          <a:bodyPr/>
          <a:lstStyle/>
          <a:p>
            <a:r>
              <a:rPr lang="en-US" sz="4000" dirty="0"/>
              <a:t>JVET-Q0150</a:t>
            </a:r>
            <a:br>
              <a:rPr lang="en-US" sz="4000" dirty="0"/>
            </a:br>
            <a:r>
              <a:rPr lang="en-US" sz="3600" b="1" dirty="0"/>
              <a:t>Fix for ALF virtual boundary processing</a:t>
            </a:r>
            <a:br>
              <a:rPr lang="en-CA" sz="4800" b="1" dirty="0"/>
            </a:br>
            <a:r>
              <a:rPr lang="en-US" sz="1600" dirty="0"/>
              <a:t>K. Andersson, J. Ström, Z.. Zhang, J. Enhorn  (Ericsson)</a:t>
            </a:r>
          </a:p>
        </p:txBody>
      </p:sp>
      <p:sp>
        <p:nvSpPr>
          <p:cNvPr id="3" name="Subtitle 2">
            <a:extLst>
              <a:ext uri="{FF2B5EF4-FFF2-40B4-BE49-F238E27FC236}">
                <a16:creationId xmlns:a16="http://schemas.microsoft.com/office/drawing/2014/main" id="{BB1DC945-4710-4796-AC34-0832F26E36A9}"/>
              </a:ext>
            </a:extLst>
          </p:cNvPr>
          <p:cNvSpPr>
            <a:spLocks noGrp="1"/>
          </p:cNvSpPr>
          <p:nvPr>
            <p:ph type="subTitle" idx="1"/>
          </p:nvPr>
        </p:nvSpPr>
        <p:spPr/>
        <p:txBody>
          <a:bodyPr/>
          <a:lstStyle/>
          <a:p>
            <a:endParaRPr lang="en-US" dirty="0"/>
          </a:p>
        </p:txBody>
      </p:sp>
      <p:sp>
        <p:nvSpPr>
          <p:cNvPr id="4" name="Content Placeholder 3">
            <a:extLst>
              <a:ext uri="{FF2B5EF4-FFF2-40B4-BE49-F238E27FC236}">
                <a16:creationId xmlns:a16="http://schemas.microsoft.com/office/drawing/2014/main" id="{C3A7152E-1193-42D5-AAAE-792423D85737}"/>
              </a:ext>
            </a:extLst>
          </p:cNvPr>
          <p:cNvSpPr>
            <a:spLocks noGrp="1"/>
          </p:cNvSpPr>
          <p:nvPr>
            <p:ph sz="quarter" idx="10"/>
          </p:nvPr>
        </p:nvSpPr>
        <p:spPr/>
        <p:txBody>
          <a:bodyPr/>
          <a:lstStyle/>
          <a:p>
            <a:r>
              <a:rPr lang="en-US" dirty="0"/>
              <a:t>Kenneth Andersson</a:t>
            </a:r>
          </a:p>
        </p:txBody>
      </p:sp>
      <p:sp>
        <p:nvSpPr>
          <p:cNvPr id="5" name="Content Placeholder 4">
            <a:extLst>
              <a:ext uri="{FF2B5EF4-FFF2-40B4-BE49-F238E27FC236}">
                <a16:creationId xmlns:a16="http://schemas.microsoft.com/office/drawing/2014/main" id="{7986FD49-9B2F-4208-8540-5F97918FA12C}"/>
              </a:ext>
            </a:extLst>
          </p:cNvPr>
          <p:cNvSpPr>
            <a:spLocks noGrp="1"/>
          </p:cNvSpPr>
          <p:nvPr>
            <p:ph sz="quarter" idx="11"/>
          </p:nvPr>
        </p:nvSpPr>
        <p:spPr/>
        <p:txBody>
          <a:bodyPr/>
          <a:lstStyle/>
          <a:p>
            <a:r>
              <a:rPr lang="en-US" dirty="0"/>
              <a:t>Ericsson</a:t>
            </a:r>
          </a:p>
        </p:txBody>
      </p:sp>
      <p:sp>
        <p:nvSpPr>
          <p:cNvPr id="6" name="Content Placeholder 5">
            <a:extLst>
              <a:ext uri="{FF2B5EF4-FFF2-40B4-BE49-F238E27FC236}">
                <a16:creationId xmlns:a16="http://schemas.microsoft.com/office/drawing/2014/main" id="{216FD6E6-EB04-48C7-AAF4-64C6EAFFEBA2}"/>
              </a:ext>
            </a:extLst>
          </p:cNvPr>
          <p:cNvSpPr>
            <a:spLocks noGrp="1"/>
          </p:cNvSpPr>
          <p:nvPr>
            <p:ph sz="quarter" idx="12"/>
          </p:nvPr>
        </p:nvSpPr>
        <p:spPr/>
        <p:txBody>
          <a:bodyPr/>
          <a:lstStyle/>
          <a:p>
            <a:r>
              <a:rPr lang="en-US" dirty="0"/>
              <a:t>2020-01-10</a:t>
            </a:r>
          </a:p>
        </p:txBody>
      </p:sp>
    </p:spTree>
    <p:extLst>
      <p:ext uri="{BB962C8B-B14F-4D97-AF65-F5344CB8AC3E}">
        <p14:creationId xmlns:p14="http://schemas.microsoft.com/office/powerpoint/2010/main" val="2189475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D3481-4684-476A-8B47-A70190195FCF}"/>
              </a:ext>
            </a:extLst>
          </p:cNvPr>
          <p:cNvSpPr>
            <a:spLocks noGrp="1"/>
          </p:cNvSpPr>
          <p:nvPr>
            <p:ph type="title"/>
          </p:nvPr>
        </p:nvSpPr>
        <p:spPr/>
        <p:txBody>
          <a:bodyPr/>
          <a:lstStyle/>
          <a:p>
            <a:r>
              <a:rPr lang="sv-SE" dirty="0"/>
              <a:t>Subjective example solution 2 </a:t>
            </a:r>
          </a:p>
        </p:txBody>
      </p:sp>
      <p:sp>
        <p:nvSpPr>
          <p:cNvPr id="7" name="Rectangle 8">
            <a:extLst>
              <a:ext uri="{FF2B5EF4-FFF2-40B4-BE49-F238E27FC236}">
                <a16:creationId xmlns:a16="http://schemas.microsoft.com/office/drawing/2014/main" id="{5C001819-4040-48F7-963C-CEEAF04CDE48}"/>
              </a:ext>
            </a:extLst>
          </p:cNvPr>
          <p:cNvSpPr>
            <a:spLocks noChangeArrowheads="1"/>
          </p:cNvSpPr>
          <p:nvPr/>
        </p:nvSpPr>
        <p:spPr bwMode="auto">
          <a:xfrm>
            <a:off x="2276856" y="62357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sv-SE"/>
          </a:p>
        </p:txBody>
      </p:sp>
      <p:sp>
        <p:nvSpPr>
          <p:cNvPr id="8" name="Rectangle 9">
            <a:extLst>
              <a:ext uri="{FF2B5EF4-FFF2-40B4-BE49-F238E27FC236}">
                <a16:creationId xmlns:a16="http://schemas.microsoft.com/office/drawing/2014/main" id="{A5DBB04C-ED2B-4BAB-88D7-C800E3D63EF2}"/>
              </a:ext>
            </a:extLst>
          </p:cNvPr>
          <p:cNvSpPr>
            <a:spLocks noChangeArrowheads="1"/>
          </p:cNvSpPr>
          <p:nvPr/>
        </p:nvSpPr>
        <p:spPr bwMode="auto">
          <a:xfrm>
            <a:off x="2276856" y="36048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sv-SE" sz="11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 </a:t>
            </a:r>
            <a:endParaRPr kumimoji="0" lang="en-US" altLang="sv-SE" sz="1800" b="0" i="0" u="none" strike="noStrike" cap="none" normalizeH="0" baseline="0">
              <a:ln>
                <a:noFill/>
              </a:ln>
              <a:solidFill>
                <a:schemeClr val="tx1"/>
              </a:solidFill>
              <a:effectLst/>
              <a:latin typeface="Arial" panose="020B0604020202020204" pitchFamily="34" charset="0"/>
            </a:endParaRPr>
          </a:p>
        </p:txBody>
      </p:sp>
      <p:sp>
        <p:nvSpPr>
          <p:cNvPr id="9" name="Rectangle 10">
            <a:extLst>
              <a:ext uri="{FF2B5EF4-FFF2-40B4-BE49-F238E27FC236}">
                <a16:creationId xmlns:a16="http://schemas.microsoft.com/office/drawing/2014/main" id="{3BA89B22-F9AA-4415-B844-31569A19A664}"/>
              </a:ext>
            </a:extLst>
          </p:cNvPr>
          <p:cNvSpPr>
            <a:spLocks noChangeArrowheads="1"/>
          </p:cNvSpPr>
          <p:nvPr/>
        </p:nvSpPr>
        <p:spPr bwMode="auto">
          <a:xfrm>
            <a:off x="2192550" y="6234429"/>
            <a:ext cx="460094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kumimoji="0" lang="en-CA" altLang="sv-SE"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CA" altLang="sv-SE" sz="11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BasketballDrill</a:t>
            </a:r>
            <a:r>
              <a:rPr kumimoji="0" lang="en-CA" altLang="sv-SE"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r>
              <a:rPr lang="en-CA" altLang="sv-SE" sz="1100" dirty="0">
                <a:ea typeface="Times New Roman" panose="02020603050405020304" pitchFamily="18" charset="0"/>
              </a:rPr>
              <a:t>LDB</a:t>
            </a:r>
            <a:r>
              <a:rPr kumimoji="0" lang="en-CA" altLang="sv-SE"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QP 37. Left: VTM-7.0, Right: Proposed method 2</a:t>
            </a:r>
            <a:endParaRPr kumimoji="0" lang="en-CA" altLang="sv-SE" sz="1800" b="0" i="0" u="none" strike="noStrike" cap="none" normalizeH="0" baseline="0" dirty="0">
              <a:ln>
                <a:noFill/>
              </a:ln>
              <a:solidFill>
                <a:schemeClr val="tx1"/>
              </a:solidFill>
              <a:effectLst/>
              <a:latin typeface="Arial" panose="020B0604020202020204" pitchFamily="34" charset="0"/>
            </a:endParaRPr>
          </a:p>
        </p:txBody>
      </p:sp>
      <p:pic>
        <p:nvPicPr>
          <p:cNvPr id="10" name="Picture 9">
            <a:extLst>
              <a:ext uri="{FF2B5EF4-FFF2-40B4-BE49-F238E27FC236}">
                <a16:creationId xmlns:a16="http://schemas.microsoft.com/office/drawing/2014/main" id="{83549249-A6CE-454D-839D-7D11EB9F039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64836" y="1109978"/>
            <a:ext cx="5200650" cy="5200650"/>
          </a:xfrm>
          <a:prstGeom prst="rect">
            <a:avLst/>
          </a:prstGeom>
          <a:noFill/>
          <a:ln>
            <a:noFill/>
          </a:ln>
        </p:spPr>
      </p:pic>
      <p:pic>
        <p:nvPicPr>
          <p:cNvPr id="12" name="Picture 11">
            <a:extLst>
              <a:ext uri="{FF2B5EF4-FFF2-40B4-BE49-F238E27FC236}">
                <a16:creationId xmlns:a16="http://schemas.microsoft.com/office/drawing/2014/main" id="{23E78C02-5E2C-4B64-9118-851247D734E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783163" y="1109978"/>
            <a:ext cx="5200650" cy="5200650"/>
          </a:xfrm>
          <a:prstGeom prst="rect">
            <a:avLst/>
          </a:prstGeom>
          <a:noFill/>
          <a:ln>
            <a:noFill/>
          </a:ln>
        </p:spPr>
      </p:pic>
      <p:sp>
        <p:nvSpPr>
          <p:cNvPr id="11" name="Oval 10">
            <a:extLst>
              <a:ext uri="{FF2B5EF4-FFF2-40B4-BE49-F238E27FC236}">
                <a16:creationId xmlns:a16="http://schemas.microsoft.com/office/drawing/2014/main" id="{12D2B8F7-4F98-4BD8-8427-CB8783C94950}"/>
              </a:ext>
            </a:extLst>
          </p:cNvPr>
          <p:cNvSpPr/>
          <p:nvPr/>
        </p:nvSpPr>
        <p:spPr bwMode="auto">
          <a:xfrm>
            <a:off x="364836" y="1137414"/>
            <a:ext cx="1384418" cy="1081080"/>
          </a:xfrm>
          <a:prstGeom prst="ellipse">
            <a:avLst/>
          </a:prstGeom>
          <a:noFill/>
          <a:ln w="127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3" name="Oval 12">
            <a:extLst>
              <a:ext uri="{FF2B5EF4-FFF2-40B4-BE49-F238E27FC236}">
                <a16:creationId xmlns:a16="http://schemas.microsoft.com/office/drawing/2014/main" id="{FA77FB77-4930-4255-AA45-C42529A6C97D}"/>
              </a:ext>
            </a:extLst>
          </p:cNvPr>
          <p:cNvSpPr/>
          <p:nvPr/>
        </p:nvSpPr>
        <p:spPr bwMode="auto">
          <a:xfrm>
            <a:off x="4181068" y="1124124"/>
            <a:ext cx="1384418" cy="1081080"/>
          </a:xfrm>
          <a:prstGeom prst="ellipse">
            <a:avLst/>
          </a:prstGeom>
          <a:noFill/>
          <a:ln w="127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4" name="Oval 13">
            <a:extLst>
              <a:ext uri="{FF2B5EF4-FFF2-40B4-BE49-F238E27FC236}">
                <a16:creationId xmlns:a16="http://schemas.microsoft.com/office/drawing/2014/main" id="{FE1A9C65-3C64-450F-8987-79CB6055D253}"/>
              </a:ext>
            </a:extLst>
          </p:cNvPr>
          <p:cNvSpPr/>
          <p:nvPr/>
        </p:nvSpPr>
        <p:spPr bwMode="auto">
          <a:xfrm>
            <a:off x="2610955" y="5222958"/>
            <a:ext cx="1384418" cy="1081080"/>
          </a:xfrm>
          <a:prstGeom prst="ellipse">
            <a:avLst/>
          </a:prstGeom>
          <a:noFill/>
          <a:ln w="127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6109674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07253-A811-48B9-B41E-08EA6E4B1505}"/>
              </a:ext>
            </a:extLst>
          </p:cNvPr>
          <p:cNvSpPr>
            <a:spLocks noGrp="1"/>
          </p:cNvSpPr>
          <p:nvPr>
            <p:ph type="title"/>
          </p:nvPr>
        </p:nvSpPr>
        <p:spPr/>
        <p:txBody>
          <a:bodyPr/>
          <a:lstStyle/>
          <a:p>
            <a:r>
              <a:rPr lang="sv-SE" dirty="0"/>
              <a:t>Objective results solution 1</a:t>
            </a:r>
          </a:p>
        </p:txBody>
      </p:sp>
      <p:graphicFrame>
        <p:nvGraphicFramePr>
          <p:cNvPr id="7" name="Table 6">
            <a:extLst>
              <a:ext uri="{FF2B5EF4-FFF2-40B4-BE49-F238E27FC236}">
                <a16:creationId xmlns:a16="http://schemas.microsoft.com/office/drawing/2014/main" id="{9E024DBB-6E1A-4EC4-A186-29EFF8405861}"/>
              </a:ext>
            </a:extLst>
          </p:cNvPr>
          <p:cNvGraphicFramePr>
            <a:graphicFrameLocks noGrp="1"/>
          </p:cNvGraphicFramePr>
          <p:nvPr>
            <p:extLst>
              <p:ext uri="{D42A27DB-BD31-4B8C-83A1-F6EECF244321}">
                <p14:modId xmlns:p14="http://schemas.microsoft.com/office/powerpoint/2010/main" val="1741444458"/>
              </p:ext>
            </p:extLst>
          </p:nvPr>
        </p:nvGraphicFramePr>
        <p:xfrm>
          <a:off x="479425" y="1423230"/>
          <a:ext cx="5165725" cy="1820545"/>
        </p:xfrm>
        <a:graphic>
          <a:graphicData uri="http://schemas.openxmlformats.org/drawingml/2006/table">
            <a:tbl>
              <a:tblPr firstRow="1" firstCol="1" bandRow="1"/>
              <a:tblGrid>
                <a:gridCol w="1041400">
                  <a:extLst>
                    <a:ext uri="{9D8B030D-6E8A-4147-A177-3AD203B41FA5}">
                      <a16:colId xmlns:a16="http://schemas.microsoft.com/office/drawing/2014/main" val="3185334541"/>
                    </a:ext>
                  </a:extLst>
                </a:gridCol>
                <a:gridCol w="883285">
                  <a:extLst>
                    <a:ext uri="{9D8B030D-6E8A-4147-A177-3AD203B41FA5}">
                      <a16:colId xmlns:a16="http://schemas.microsoft.com/office/drawing/2014/main" val="2498762923"/>
                    </a:ext>
                  </a:extLst>
                </a:gridCol>
                <a:gridCol w="883285">
                  <a:extLst>
                    <a:ext uri="{9D8B030D-6E8A-4147-A177-3AD203B41FA5}">
                      <a16:colId xmlns:a16="http://schemas.microsoft.com/office/drawing/2014/main" val="1605253727"/>
                    </a:ext>
                  </a:extLst>
                </a:gridCol>
                <a:gridCol w="883285">
                  <a:extLst>
                    <a:ext uri="{9D8B030D-6E8A-4147-A177-3AD203B41FA5}">
                      <a16:colId xmlns:a16="http://schemas.microsoft.com/office/drawing/2014/main" val="440996258"/>
                    </a:ext>
                  </a:extLst>
                </a:gridCol>
                <a:gridCol w="737235">
                  <a:extLst>
                    <a:ext uri="{9D8B030D-6E8A-4147-A177-3AD203B41FA5}">
                      <a16:colId xmlns:a16="http://schemas.microsoft.com/office/drawing/2014/main" val="3957484781"/>
                    </a:ext>
                  </a:extLst>
                </a:gridCol>
                <a:gridCol w="737235">
                  <a:extLst>
                    <a:ext uri="{9D8B030D-6E8A-4147-A177-3AD203B41FA5}">
                      <a16:colId xmlns:a16="http://schemas.microsoft.com/office/drawing/2014/main" val="3679529450"/>
                    </a:ext>
                  </a:extLst>
                </a:gridCol>
              </a:tblGrid>
              <a:tr h="161925">
                <a:tc>
                  <a:txBody>
                    <a:bodyPr/>
                    <a:lstStyle/>
                    <a:p>
                      <a:endParaRPr lang="sv-SE" sz="1000" dirty="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dirty="0">
                          <a:solidFill>
                            <a:srgbClr val="000000"/>
                          </a:solidFill>
                          <a:effectLst/>
                          <a:latin typeface="Arial" panose="020B0604020202020204" pitchFamily="34" charset="0"/>
                          <a:ea typeface="Times New Roman" panose="02020603050405020304" pitchFamily="18" charset="0"/>
                        </a:rPr>
                        <a:t>Random access</a:t>
                      </a:r>
                      <a:endParaRPr lang="sv-SE" sz="1100" dirty="0">
                        <a:effectLst/>
                        <a:latin typeface="Times New Roman" panose="02020603050405020304" pitchFamily="18" charset="0"/>
                        <a:ea typeface="Times New Roman" panose="02020603050405020304" pitchFamily="18" charset="0"/>
                      </a:endParaRPr>
                    </a:p>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dirty="0">
                          <a:solidFill>
                            <a:srgbClr val="000000"/>
                          </a:solidFill>
                          <a:effectLst/>
                          <a:latin typeface="Arial" panose="020B0604020202020204" pitchFamily="34" charset="0"/>
                          <a:ea typeface="Times New Roman" panose="02020603050405020304" pitchFamily="18" charset="0"/>
                        </a:rPr>
                        <a:t>Over VTM-7.0 </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443831654"/>
                  </a:ext>
                </a:extLst>
              </a:tr>
              <a:tr h="161925">
                <a:tc>
                  <a:txBody>
                    <a:bodyPr/>
                    <a:lstStyle/>
                    <a:p>
                      <a:endParaRPr lang="sv-SE" sz="100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Y</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U</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V</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EncT</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DecT</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8317011"/>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A1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3014699"/>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A2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0,10%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4020555"/>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B</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9001162"/>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C</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314734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E</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4362765"/>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a:solidFill>
                            <a:srgbClr val="000000"/>
                          </a:solidFill>
                          <a:effectLst/>
                          <a:latin typeface="Arial" panose="020B0604020202020204" pitchFamily="34" charset="0"/>
                          <a:ea typeface="Times New Roman" panose="02020603050405020304" pitchFamily="18" charset="0"/>
                        </a:rPr>
                        <a:t>Overall</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692526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D</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0,14%</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-0,20%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81790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solidFill>
                            <a:srgbClr val="000000"/>
                          </a:solidFill>
                          <a:effectLst/>
                          <a:latin typeface="Arial" panose="020B0604020202020204" pitchFamily="34" charset="0"/>
                          <a:ea typeface="Times New Roman" panose="02020603050405020304" pitchFamily="18" charset="0"/>
                        </a:rPr>
                        <a:t>Class F</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-0,09%</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solidFill>
                            <a:srgbClr val="000000"/>
                          </a:solidFill>
                          <a:effectLst/>
                          <a:latin typeface="Arial" panose="020B0604020202020204" pitchFamily="34" charset="0"/>
                          <a:ea typeface="Times New Roman" panose="02020603050405020304" pitchFamily="18" charset="0"/>
                        </a:rPr>
                        <a:t>99%</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9739086"/>
                  </a:ext>
                </a:extLst>
              </a:tr>
            </a:tbl>
          </a:graphicData>
        </a:graphic>
      </p:graphicFrame>
      <p:graphicFrame>
        <p:nvGraphicFramePr>
          <p:cNvPr id="5" name="Table 4">
            <a:extLst>
              <a:ext uri="{FF2B5EF4-FFF2-40B4-BE49-F238E27FC236}">
                <a16:creationId xmlns:a16="http://schemas.microsoft.com/office/drawing/2014/main" id="{F30912A7-370E-4CBE-AF94-8FC1C280094E}"/>
              </a:ext>
            </a:extLst>
          </p:cNvPr>
          <p:cNvGraphicFramePr>
            <a:graphicFrameLocks noGrp="1"/>
          </p:cNvGraphicFramePr>
          <p:nvPr>
            <p:extLst>
              <p:ext uri="{D42A27DB-BD31-4B8C-83A1-F6EECF244321}">
                <p14:modId xmlns:p14="http://schemas.microsoft.com/office/powerpoint/2010/main" val="2618357388"/>
              </p:ext>
            </p:extLst>
          </p:nvPr>
        </p:nvGraphicFramePr>
        <p:xfrm>
          <a:off x="5929765" y="1411800"/>
          <a:ext cx="5165725" cy="1831975"/>
        </p:xfrm>
        <a:graphic>
          <a:graphicData uri="http://schemas.openxmlformats.org/drawingml/2006/table">
            <a:tbl>
              <a:tblPr firstRow="1" firstCol="1" bandRow="1"/>
              <a:tblGrid>
                <a:gridCol w="1041400">
                  <a:extLst>
                    <a:ext uri="{9D8B030D-6E8A-4147-A177-3AD203B41FA5}">
                      <a16:colId xmlns:a16="http://schemas.microsoft.com/office/drawing/2014/main" val="3185334541"/>
                    </a:ext>
                  </a:extLst>
                </a:gridCol>
                <a:gridCol w="883285">
                  <a:extLst>
                    <a:ext uri="{9D8B030D-6E8A-4147-A177-3AD203B41FA5}">
                      <a16:colId xmlns:a16="http://schemas.microsoft.com/office/drawing/2014/main" val="2498762923"/>
                    </a:ext>
                  </a:extLst>
                </a:gridCol>
                <a:gridCol w="883285">
                  <a:extLst>
                    <a:ext uri="{9D8B030D-6E8A-4147-A177-3AD203B41FA5}">
                      <a16:colId xmlns:a16="http://schemas.microsoft.com/office/drawing/2014/main" val="1605253727"/>
                    </a:ext>
                  </a:extLst>
                </a:gridCol>
                <a:gridCol w="883285">
                  <a:extLst>
                    <a:ext uri="{9D8B030D-6E8A-4147-A177-3AD203B41FA5}">
                      <a16:colId xmlns:a16="http://schemas.microsoft.com/office/drawing/2014/main" val="440996258"/>
                    </a:ext>
                  </a:extLst>
                </a:gridCol>
                <a:gridCol w="737235">
                  <a:extLst>
                    <a:ext uri="{9D8B030D-6E8A-4147-A177-3AD203B41FA5}">
                      <a16:colId xmlns:a16="http://schemas.microsoft.com/office/drawing/2014/main" val="3957484781"/>
                    </a:ext>
                  </a:extLst>
                </a:gridCol>
                <a:gridCol w="737235">
                  <a:extLst>
                    <a:ext uri="{9D8B030D-6E8A-4147-A177-3AD203B41FA5}">
                      <a16:colId xmlns:a16="http://schemas.microsoft.com/office/drawing/2014/main" val="3679529450"/>
                    </a:ext>
                  </a:extLst>
                </a:gridCol>
              </a:tblGrid>
              <a:tr h="161925">
                <a:tc>
                  <a:txBody>
                    <a:bodyPr/>
                    <a:lstStyle/>
                    <a:p>
                      <a:endParaRPr lang="sv-SE" sz="1000" dirty="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dirty="0">
                          <a:solidFill>
                            <a:srgbClr val="000000"/>
                          </a:solidFill>
                          <a:effectLst/>
                          <a:latin typeface="Arial" panose="020B0604020202020204" pitchFamily="34" charset="0"/>
                          <a:ea typeface="Times New Roman" panose="02020603050405020304" pitchFamily="18" charset="0"/>
                        </a:rPr>
                        <a:t>Low delay</a:t>
                      </a:r>
                      <a:endParaRPr lang="sv-SE" sz="1100" dirty="0">
                        <a:effectLst/>
                        <a:latin typeface="Times New Roman" panose="02020603050405020304" pitchFamily="18" charset="0"/>
                        <a:ea typeface="Times New Roman" panose="02020603050405020304" pitchFamily="18" charset="0"/>
                      </a:endParaRPr>
                    </a:p>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dirty="0">
                          <a:solidFill>
                            <a:srgbClr val="000000"/>
                          </a:solidFill>
                          <a:effectLst/>
                          <a:latin typeface="Arial" panose="020B0604020202020204" pitchFamily="34" charset="0"/>
                          <a:ea typeface="Times New Roman" panose="02020603050405020304" pitchFamily="18" charset="0"/>
                        </a:rPr>
                        <a:t>Over VTM-7.0 </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443831654"/>
                  </a:ext>
                </a:extLst>
              </a:tr>
              <a:tr h="161925">
                <a:tc>
                  <a:txBody>
                    <a:bodyPr/>
                    <a:lstStyle/>
                    <a:p>
                      <a:endParaRPr lang="sv-SE" sz="100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Y</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U</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V</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EncT</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DecT</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8317011"/>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A1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3014699"/>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solidFill>
                            <a:srgbClr val="000000"/>
                          </a:solidFill>
                          <a:effectLst/>
                          <a:latin typeface="Arial" panose="020B0604020202020204" pitchFamily="34" charset="0"/>
                          <a:ea typeface="Times New Roman" panose="02020603050405020304" pitchFamily="18" charset="0"/>
                        </a:rPr>
                        <a:t>Class A2</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4020555"/>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B</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-0,09%</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0,13%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96%</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9001162"/>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C</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-0,32%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-0,12%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314734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E</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0,41%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0,13%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4362765"/>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a:solidFill>
                            <a:srgbClr val="000000"/>
                          </a:solidFill>
                          <a:effectLst/>
                          <a:latin typeface="Arial" panose="020B0604020202020204" pitchFamily="34" charset="0"/>
                          <a:ea typeface="Times New Roman" panose="02020603050405020304" pitchFamily="18" charset="0"/>
                        </a:rPr>
                        <a:t>Overall</a:t>
                      </a:r>
                      <a:endParaRPr lang="sv-SE" sz="1100" b="1">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692526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D</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0,24%</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0,36%</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81790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F</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0,45%</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solidFill>
                            <a:srgbClr val="000000"/>
                          </a:solidFill>
                          <a:effectLst/>
                          <a:latin typeface="Arial" panose="020B0604020202020204" pitchFamily="34" charset="0"/>
                          <a:ea typeface="Times New Roman" panose="02020603050405020304" pitchFamily="18" charset="0"/>
                        </a:rPr>
                        <a:t>99%</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9739086"/>
                  </a:ext>
                </a:extLst>
              </a:tr>
            </a:tbl>
          </a:graphicData>
        </a:graphic>
      </p:graphicFrame>
      <p:graphicFrame>
        <p:nvGraphicFramePr>
          <p:cNvPr id="9" name="Table 8">
            <a:extLst>
              <a:ext uri="{FF2B5EF4-FFF2-40B4-BE49-F238E27FC236}">
                <a16:creationId xmlns:a16="http://schemas.microsoft.com/office/drawing/2014/main" id="{C489D976-FE87-41FB-AE0B-D75F6796062E}"/>
              </a:ext>
            </a:extLst>
          </p:cNvPr>
          <p:cNvGraphicFramePr>
            <a:graphicFrameLocks noGrp="1"/>
          </p:cNvGraphicFramePr>
          <p:nvPr>
            <p:extLst>
              <p:ext uri="{D42A27DB-BD31-4B8C-83A1-F6EECF244321}">
                <p14:modId xmlns:p14="http://schemas.microsoft.com/office/powerpoint/2010/main" val="218928330"/>
              </p:ext>
            </p:extLst>
          </p:nvPr>
        </p:nvGraphicFramePr>
        <p:xfrm>
          <a:off x="479425" y="4010732"/>
          <a:ext cx="5165725" cy="1820545"/>
        </p:xfrm>
        <a:graphic>
          <a:graphicData uri="http://schemas.openxmlformats.org/drawingml/2006/table">
            <a:tbl>
              <a:tblPr firstRow="1" firstCol="1" bandRow="1"/>
              <a:tblGrid>
                <a:gridCol w="1041400">
                  <a:extLst>
                    <a:ext uri="{9D8B030D-6E8A-4147-A177-3AD203B41FA5}">
                      <a16:colId xmlns:a16="http://schemas.microsoft.com/office/drawing/2014/main" val="3185334541"/>
                    </a:ext>
                  </a:extLst>
                </a:gridCol>
                <a:gridCol w="883285">
                  <a:extLst>
                    <a:ext uri="{9D8B030D-6E8A-4147-A177-3AD203B41FA5}">
                      <a16:colId xmlns:a16="http://schemas.microsoft.com/office/drawing/2014/main" val="2498762923"/>
                    </a:ext>
                  </a:extLst>
                </a:gridCol>
                <a:gridCol w="883285">
                  <a:extLst>
                    <a:ext uri="{9D8B030D-6E8A-4147-A177-3AD203B41FA5}">
                      <a16:colId xmlns:a16="http://schemas.microsoft.com/office/drawing/2014/main" val="1605253727"/>
                    </a:ext>
                  </a:extLst>
                </a:gridCol>
                <a:gridCol w="883285">
                  <a:extLst>
                    <a:ext uri="{9D8B030D-6E8A-4147-A177-3AD203B41FA5}">
                      <a16:colId xmlns:a16="http://schemas.microsoft.com/office/drawing/2014/main" val="440996258"/>
                    </a:ext>
                  </a:extLst>
                </a:gridCol>
                <a:gridCol w="737235">
                  <a:extLst>
                    <a:ext uri="{9D8B030D-6E8A-4147-A177-3AD203B41FA5}">
                      <a16:colId xmlns:a16="http://schemas.microsoft.com/office/drawing/2014/main" val="3957484781"/>
                    </a:ext>
                  </a:extLst>
                </a:gridCol>
                <a:gridCol w="737235">
                  <a:extLst>
                    <a:ext uri="{9D8B030D-6E8A-4147-A177-3AD203B41FA5}">
                      <a16:colId xmlns:a16="http://schemas.microsoft.com/office/drawing/2014/main" val="3679529450"/>
                    </a:ext>
                  </a:extLst>
                </a:gridCol>
              </a:tblGrid>
              <a:tr h="161925">
                <a:tc>
                  <a:txBody>
                    <a:bodyPr/>
                    <a:lstStyle/>
                    <a:p>
                      <a:endParaRPr lang="sv-SE" sz="1000" dirty="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dirty="0">
                          <a:solidFill>
                            <a:srgbClr val="000000"/>
                          </a:solidFill>
                          <a:effectLst/>
                          <a:latin typeface="Arial" panose="020B0604020202020204" pitchFamily="34" charset="0"/>
                          <a:ea typeface="Times New Roman" panose="02020603050405020304" pitchFamily="18" charset="0"/>
                        </a:rPr>
                        <a:t>Intra</a:t>
                      </a:r>
                      <a:endParaRPr lang="sv-SE" sz="1100" dirty="0">
                        <a:effectLst/>
                        <a:latin typeface="Times New Roman" panose="02020603050405020304" pitchFamily="18" charset="0"/>
                        <a:ea typeface="Times New Roman" panose="02020603050405020304" pitchFamily="18" charset="0"/>
                      </a:endParaRPr>
                    </a:p>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dirty="0">
                          <a:solidFill>
                            <a:srgbClr val="000000"/>
                          </a:solidFill>
                          <a:effectLst/>
                          <a:latin typeface="Arial" panose="020B0604020202020204" pitchFamily="34" charset="0"/>
                          <a:ea typeface="Times New Roman" panose="02020603050405020304" pitchFamily="18" charset="0"/>
                        </a:rPr>
                        <a:t>Over VTM-7.0 </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443831654"/>
                  </a:ext>
                </a:extLst>
              </a:tr>
              <a:tr h="161925">
                <a:tc>
                  <a:txBody>
                    <a:bodyPr/>
                    <a:lstStyle/>
                    <a:p>
                      <a:endParaRPr lang="sv-SE" sz="100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Y</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U</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V</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EncT</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DecT</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8317011"/>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A1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-0,14%</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-0,14%</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3014699"/>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solidFill>
                            <a:srgbClr val="000000"/>
                          </a:solidFill>
                          <a:effectLst/>
                          <a:latin typeface="Arial" panose="020B0604020202020204" pitchFamily="34" charset="0"/>
                          <a:ea typeface="Times New Roman" panose="02020603050405020304" pitchFamily="18" charset="0"/>
                        </a:rPr>
                        <a:t>Class A2</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96%</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4020555"/>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B</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9001162"/>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C</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314734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E</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4362765"/>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a:solidFill>
                            <a:srgbClr val="000000"/>
                          </a:solidFill>
                          <a:effectLst/>
                          <a:latin typeface="Arial" panose="020B0604020202020204" pitchFamily="34" charset="0"/>
                          <a:ea typeface="Times New Roman" panose="02020603050405020304" pitchFamily="18" charset="0"/>
                        </a:rPr>
                        <a:t>Overall</a:t>
                      </a:r>
                      <a:endParaRPr lang="sv-SE" sz="1100" b="1">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692526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D</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81790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F</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solidFill>
                            <a:srgbClr val="000000"/>
                          </a:solidFill>
                          <a:effectLst/>
                          <a:latin typeface="Arial" panose="020B0604020202020204" pitchFamily="34" charset="0"/>
                          <a:ea typeface="Times New Roman" panose="02020603050405020304" pitchFamily="18" charset="0"/>
                        </a:rPr>
                        <a:t>100%</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9739086"/>
                  </a:ext>
                </a:extLst>
              </a:tr>
            </a:tbl>
          </a:graphicData>
        </a:graphic>
      </p:graphicFrame>
      <p:sp>
        <p:nvSpPr>
          <p:cNvPr id="3" name="TextBox 2">
            <a:extLst>
              <a:ext uri="{FF2B5EF4-FFF2-40B4-BE49-F238E27FC236}">
                <a16:creationId xmlns:a16="http://schemas.microsoft.com/office/drawing/2014/main" id="{82BDB6CA-5CE4-40FB-991C-B198C7B30903}"/>
              </a:ext>
            </a:extLst>
          </p:cNvPr>
          <p:cNvSpPr txBox="1"/>
          <p:nvPr/>
        </p:nvSpPr>
        <p:spPr bwMode="auto">
          <a:xfrm>
            <a:off x="6837028" y="4580389"/>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marL="344488" indent="-344488" algn="l">
              <a:buClr>
                <a:schemeClr val="tx1"/>
              </a:buClr>
              <a:buFont typeface="Ericsson Hilda Light" panose="00000400000000000000" pitchFamily="2" charset="0"/>
              <a:buChar char="—"/>
            </a:pPr>
            <a:r>
              <a:rPr lang="sv-SE" sz="2000" dirty="0"/>
              <a:t>Note: Encoding time inaccurate.</a:t>
            </a:r>
          </a:p>
        </p:txBody>
      </p:sp>
    </p:spTree>
    <p:extLst>
      <p:ext uri="{BB962C8B-B14F-4D97-AF65-F5344CB8AC3E}">
        <p14:creationId xmlns:p14="http://schemas.microsoft.com/office/powerpoint/2010/main" val="28864897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07253-A811-48B9-B41E-08EA6E4B1505}"/>
              </a:ext>
            </a:extLst>
          </p:cNvPr>
          <p:cNvSpPr>
            <a:spLocks noGrp="1"/>
          </p:cNvSpPr>
          <p:nvPr>
            <p:ph type="title"/>
          </p:nvPr>
        </p:nvSpPr>
        <p:spPr/>
        <p:txBody>
          <a:bodyPr/>
          <a:lstStyle/>
          <a:p>
            <a:r>
              <a:rPr lang="sv-SE" dirty="0"/>
              <a:t>Objective results solution 2</a:t>
            </a:r>
          </a:p>
        </p:txBody>
      </p:sp>
      <p:graphicFrame>
        <p:nvGraphicFramePr>
          <p:cNvPr id="7" name="Table 6">
            <a:extLst>
              <a:ext uri="{FF2B5EF4-FFF2-40B4-BE49-F238E27FC236}">
                <a16:creationId xmlns:a16="http://schemas.microsoft.com/office/drawing/2014/main" id="{9E024DBB-6E1A-4EC4-A186-29EFF8405861}"/>
              </a:ext>
            </a:extLst>
          </p:cNvPr>
          <p:cNvGraphicFramePr>
            <a:graphicFrameLocks noGrp="1"/>
          </p:cNvGraphicFramePr>
          <p:nvPr>
            <p:extLst>
              <p:ext uri="{D42A27DB-BD31-4B8C-83A1-F6EECF244321}">
                <p14:modId xmlns:p14="http://schemas.microsoft.com/office/powerpoint/2010/main" val="206495193"/>
              </p:ext>
            </p:extLst>
          </p:nvPr>
        </p:nvGraphicFramePr>
        <p:xfrm>
          <a:off x="479425" y="1423230"/>
          <a:ext cx="5165725" cy="1820545"/>
        </p:xfrm>
        <a:graphic>
          <a:graphicData uri="http://schemas.openxmlformats.org/drawingml/2006/table">
            <a:tbl>
              <a:tblPr firstRow="1" firstCol="1" bandRow="1"/>
              <a:tblGrid>
                <a:gridCol w="1041400">
                  <a:extLst>
                    <a:ext uri="{9D8B030D-6E8A-4147-A177-3AD203B41FA5}">
                      <a16:colId xmlns:a16="http://schemas.microsoft.com/office/drawing/2014/main" val="3185334541"/>
                    </a:ext>
                  </a:extLst>
                </a:gridCol>
                <a:gridCol w="883285">
                  <a:extLst>
                    <a:ext uri="{9D8B030D-6E8A-4147-A177-3AD203B41FA5}">
                      <a16:colId xmlns:a16="http://schemas.microsoft.com/office/drawing/2014/main" val="2498762923"/>
                    </a:ext>
                  </a:extLst>
                </a:gridCol>
                <a:gridCol w="883285">
                  <a:extLst>
                    <a:ext uri="{9D8B030D-6E8A-4147-A177-3AD203B41FA5}">
                      <a16:colId xmlns:a16="http://schemas.microsoft.com/office/drawing/2014/main" val="1605253727"/>
                    </a:ext>
                  </a:extLst>
                </a:gridCol>
                <a:gridCol w="883285">
                  <a:extLst>
                    <a:ext uri="{9D8B030D-6E8A-4147-A177-3AD203B41FA5}">
                      <a16:colId xmlns:a16="http://schemas.microsoft.com/office/drawing/2014/main" val="440996258"/>
                    </a:ext>
                  </a:extLst>
                </a:gridCol>
                <a:gridCol w="737235">
                  <a:extLst>
                    <a:ext uri="{9D8B030D-6E8A-4147-A177-3AD203B41FA5}">
                      <a16:colId xmlns:a16="http://schemas.microsoft.com/office/drawing/2014/main" val="3957484781"/>
                    </a:ext>
                  </a:extLst>
                </a:gridCol>
                <a:gridCol w="737235">
                  <a:extLst>
                    <a:ext uri="{9D8B030D-6E8A-4147-A177-3AD203B41FA5}">
                      <a16:colId xmlns:a16="http://schemas.microsoft.com/office/drawing/2014/main" val="3679529450"/>
                    </a:ext>
                  </a:extLst>
                </a:gridCol>
              </a:tblGrid>
              <a:tr h="161925">
                <a:tc>
                  <a:txBody>
                    <a:bodyPr/>
                    <a:lstStyle/>
                    <a:p>
                      <a:endParaRPr lang="sv-SE" sz="1000" dirty="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dirty="0">
                          <a:solidFill>
                            <a:srgbClr val="000000"/>
                          </a:solidFill>
                          <a:effectLst/>
                          <a:latin typeface="Arial" panose="020B0604020202020204" pitchFamily="34" charset="0"/>
                          <a:ea typeface="Times New Roman" panose="02020603050405020304" pitchFamily="18" charset="0"/>
                        </a:rPr>
                        <a:t>Random access</a:t>
                      </a:r>
                      <a:endParaRPr lang="sv-SE" sz="1100" dirty="0">
                        <a:effectLst/>
                        <a:latin typeface="Times New Roman" panose="02020603050405020304" pitchFamily="18" charset="0"/>
                        <a:ea typeface="Times New Roman" panose="02020603050405020304" pitchFamily="18" charset="0"/>
                      </a:endParaRPr>
                    </a:p>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dirty="0">
                          <a:solidFill>
                            <a:srgbClr val="000000"/>
                          </a:solidFill>
                          <a:effectLst/>
                          <a:latin typeface="Arial" panose="020B0604020202020204" pitchFamily="34" charset="0"/>
                          <a:ea typeface="Times New Roman" panose="02020603050405020304" pitchFamily="18" charset="0"/>
                        </a:rPr>
                        <a:t>Over VTM-7.0 </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443831654"/>
                  </a:ext>
                </a:extLst>
              </a:tr>
              <a:tr h="161925">
                <a:tc>
                  <a:txBody>
                    <a:bodyPr/>
                    <a:lstStyle/>
                    <a:p>
                      <a:endParaRPr lang="sv-SE" sz="100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Y</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U</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V</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EncT</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DecT</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8317011"/>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A1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95%</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3014699"/>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A2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0,10%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0,09%</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4020555"/>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B</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0,13%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0,11%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9001162"/>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C</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96%</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314734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E</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4362765"/>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a:solidFill>
                            <a:srgbClr val="000000"/>
                          </a:solidFill>
                          <a:effectLst/>
                          <a:latin typeface="Arial" panose="020B0604020202020204" pitchFamily="34" charset="0"/>
                          <a:ea typeface="Times New Roman" panose="02020603050405020304" pitchFamily="18" charset="0"/>
                        </a:rPr>
                        <a:t>Overall</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692526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D</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81790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solidFill>
                            <a:srgbClr val="000000"/>
                          </a:solidFill>
                          <a:effectLst/>
                          <a:latin typeface="Arial" panose="020B0604020202020204" pitchFamily="34" charset="0"/>
                          <a:ea typeface="Times New Roman" panose="02020603050405020304" pitchFamily="18" charset="0"/>
                        </a:rPr>
                        <a:t>Class F</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solidFill>
                            <a:srgbClr val="000000"/>
                          </a:solidFill>
                          <a:effectLst/>
                          <a:latin typeface="Arial" panose="020B0604020202020204" pitchFamily="34" charset="0"/>
                          <a:ea typeface="Times New Roman" panose="02020603050405020304" pitchFamily="18" charset="0"/>
                        </a:rPr>
                        <a:t>99%</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9739086"/>
                  </a:ext>
                </a:extLst>
              </a:tr>
            </a:tbl>
          </a:graphicData>
        </a:graphic>
      </p:graphicFrame>
      <p:graphicFrame>
        <p:nvGraphicFramePr>
          <p:cNvPr id="5" name="Table 4">
            <a:extLst>
              <a:ext uri="{FF2B5EF4-FFF2-40B4-BE49-F238E27FC236}">
                <a16:creationId xmlns:a16="http://schemas.microsoft.com/office/drawing/2014/main" id="{F30912A7-370E-4CBE-AF94-8FC1C280094E}"/>
              </a:ext>
            </a:extLst>
          </p:cNvPr>
          <p:cNvGraphicFramePr>
            <a:graphicFrameLocks noGrp="1"/>
          </p:cNvGraphicFramePr>
          <p:nvPr>
            <p:extLst>
              <p:ext uri="{D42A27DB-BD31-4B8C-83A1-F6EECF244321}">
                <p14:modId xmlns:p14="http://schemas.microsoft.com/office/powerpoint/2010/main" val="3211235103"/>
              </p:ext>
            </p:extLst>
          </p:nvPr>
        </p:nvGraphicFramePr>
        <p:xfrm>
          <a:off x="5929765" y="1411800"/>
          <a:ext cx="5165725" cy="1831975"/>
        </p:xfrm>
        <a:graphic>
          <a:graphicData uri="http://schemas.openxmlformats.org/drawingml/2006/table">
            <a:tbl>
              <a:tblPr firstRow="1" firstCol="1" bandRow="1"/>
              <a:tblGrid>
                <a:gridCol w="1041400">
                  <a:extLst>
                    <a:ext uri="{9D8B030D-6E8A-4147-A177-3AD203B41FA5}">
                      <a16:colId xmlns:a16="http://schemas.microsoft.com/office/drawing/2014/main" val="3185334541"/>
                    </a:ext>
                  </a:extLst>
                </a:gridCol>
                <a:gridCol w="883285">
                  <a:extLst>
                    <a:ext uri="{9D8B030D-6E8A-4147-A177-3AD203B41FA5}">
                      <a16:colId xmlns:a16="http://schemas.microsoft.com/office/drawing/2014/main" val="2498762923"/>
                    </a:ext>
                  </a:extLst>
                </a:gridCol>
                <a:gridCol w="883285">
                  <a:extLst>
                    <a:ext uri="{9D8B030D-6E8A-4147-A177-3AD203B41FA5}">
                      <a16:colId xmlns:a16="http://schemas.microsoft.com/office/drawing/2014/main" val="1605253727"/>
                    </a:ext>
                  </a:extLst>
                </a:gridCol>
                <a:gridCol w="883285">
                  <a:extLst>
                    <a:ext uri="{9D8B030D-6E8A-4147-A177-3AD203B41FA5}">
                      <a16:colId xmlns:a16="http://schemas.microsoft.com/office/drawing/2014/main" val="440996258"/>
                    </a:ext>
                  </a:extLst>
                </a:gridCol>
                <a:gridCol w="737235">
                  <a:extLst>
                    <a:ext uri="{9D8B030D-6E8A-4147-A177-3AD203B41FA5}">
                      <a16:colId xmlns:a16="http://schemas.microsoft.com/office/drawing/2014/main" val="3957484781"/>
                    </a:ext>
                  </a:extLst>
                </a:gridCol>
                <a:gridCol w="737235">
                  <a:extLst>
                    <a:ext uri="{9D8B030D-6E8A-4147-A177-3AD203B41FA5}">
                      <a16:colId xmlns:a16="http://schemas.microsoft.com/office/drawing/2014/main" val="3679529450"/>
                    </a:ext>
                  </a:extLst>
                </a:gridCol>
              </a:tblGrid>
              <a:tr h="161925">
                <a:tc>
                  <a:txBody>
                    <a:bodyPr/>
                    <a:lstStyle/>
                    <a:p>
                      <a:endParaRPr lang="sv-SE" sz="1000" dirty="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dirty="0">
                          <a:solidFill>
                            <a:srgbClr val="000000"/>
                          </a:solidFill>
                          <a:effectLst/>
                          <a:latin typeface="Arial" panose="020B0604020202020204" pitchFamily="34" charset="0"/>
                          <a:ea typeface="Times New Roman" panose="02020603050405020304" pitchFamily="18" charset="0"/>
                        </a:rPr>
                        <a:t>Low delay</a:t>
                      </a:r>
                      <a:endParaRPr lang="sv-SE" sz="1100" dirty="0">
                        <a:effectLst/>
                        <a:latin typeface="Times New Roman" panose="02020603050405020304" pitchFamily="18" charset="0"/>
                        <a:ea typeface="Times New Roman" panose="02020603050405020304" pitchFamily="18" charset="0"/>
                      </a:endParaRPr>
                    </a:p>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dirty="0">
                          <a:solidFill>
                            <a:srgbClr val="000000"/>
                          </a:solidFill>
                          <a:effectLst/>
                          <a:latin typeface="Arial" panose="020B0604020202020204" pitchFamily="34" charset="0"/>
                          <a:ea typeface="Times New Roman" panose="02020603050405020304" pitchFamily="18" charset="0"/>
                        </a:rPr>
                        <a:t>Over VTM-7.0 </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443831654"/>
                  </a:ext>
                </a:extLst>
              </a:tr>
              <a:tr h="161925">
                <a:tc>
                  <a:txBody>
                    <a:bodyPr/>
                    <a:lstStyle/>
                    <a:p>
                      <a:endParaRPr lang="sv-SE" sz="100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Y</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U</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V</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EncT</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DecT</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8317011"/>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A1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3014699"/>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solidFill>
                            <a:srgbClr val="000000"/>
                          </a:solidFill>
                          <a:effectLst/>
                          <a:latin typeface="Arial" panose="020B0604020202020204" pitchFamily="34" charset="0"/>
                          <a:ea typeface="Times New Roman" panose="02020603050405020304" pitchFamily="18" charset="0"/>
                        </a:rPr>
                        <a:t>Class A2</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4020555"/>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B</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-0,24%</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0,32%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95%</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9001162"/>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C</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-0,15%</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95%</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314734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E</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0,72%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73%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4362765"/>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a:solidFill>
                            <a:srgbClr val="000000"/>
                          </a:solidFill>
                          <a:effectLst/>
                          <a:latin typeface="Arial" panose="020B0604020202020204" pitchFamily="34" charset="0"/>
                          <a:ea typeface="Times New Roman" panose="02020603050405020304" pitchFamily="18" charset="0"/>
                        </a:rPr>
                        <a:t>Overall</a:t>
                      </a:r>
                      <a:endParaRPr lang="sv-SE" sz="1100" b="1">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0,13%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89%</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692526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D</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-0,18%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-0,15%</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81790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F</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0,24%</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95%</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solidFill>
                            <a:srgbClr val="000000"/>
                          </a:solidFill>
                          <a:effectLst/>
                          <a:latin typeface="Arial" panose="020B0604020202020204" pitchFamily="34" charset="0"/>
                          <a:ea typeface="Times New Roman" panose="02020603050405020304" pitchFamily="18" charset="0"/>
                        </a:rPr>
                        <a:t>99%</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9739086"/>
                  </a:ext>
                </a:extLst>
              </a:tr>
            </a:tbl>
          </a:graphicData>
        </a:graphic>
      </p:graphicFrame>
      <p:graphicFrame>
        <p:nvGraphicFramePr>
          <p:cNvPr id="9" name="Table 8">
            <a:extLst>
              <a:ext uri="{FF2B5EF4-FFF2-40B4-BE49-F238E27FC236}">
                <a16:creationId xmlns:a16="http://schemas.microsoft.com/office/drawing/2014/main" id="{C489D976-FE87-41FB-AE0B-D75F6796062E}"/>
              </a:ext>
            </a:extLst>
          </p:cNvPr>
          <p:cNvGraphicFramePr>
            <a:graphicFrameLocks noGrp="1"/>
          </p:cNvGraphicFramePr>
          <p:nvPr>
            <p:extLst>
              <p:ext uri="{D42A27DB-BD31-4B8C-83A1-F6EECF244321}">
                <p14:modId xmlns:p14="http://schemas.microsoft.com/office/powerpoint/2010/main" val="2006629621"/>
              </p:ext>
            </p:extLst>
          </p:nvPr>
        </p:nvGraphicFramePr>
        <p:xfrm>
          <a:off x="479425" y="4010732"/>
          <a:ext cx="5165725" cy="1820545"/>
        </p:xfrm>
        <a:graphic>
          <a:graphicData uri="http://schemas.openxmlformats.org/drawingml/2006/table">
            <a:tbl>
              <a:tblPr firstRow="1" firstCol="1" bandRow="1"/>
              <a:tblGrid>
                <a:gridCol w="1041400">
                  <a:extLst>
                    <a:ext uri="{9D8B030D-6E8A-4147-A177-3AD203B41FA5}">
                      <a16:colId xmlns:a16="http://schemas.microsoft.com/office/drawing/2014/main" val="3185334541"/>
                    </a:ext>
                  </a:extLst>
                </a:gridCol>
                <a:gridCol w="883285">
                  <a:extLst>
                    <a:ext uri="{9D8B030D-6E8A-4147-A177-3AD203B41FA5}">
                      <a16:colId xmlns:a16="http://schemas.microsoft.com/office/drawing/2014/main" val="2498762923"/>
                    </a:ext>
                  </a:extLst>
                </a:gridCol>
                <a:gridCol w="883285">
                  <a:extLst>
                    <a:ext uri="{9D8B030D-6E8A-4147-A177-3AD203B41FA5}">
                      <a16:colId xmlns:a16="http://schemas.microsoft.com/office/drawing/2014/main" val="1605253727"/>
                    </a:ext>
                  </a:extLst>
                </a:gridCol>
                <a:gridCol w="883285">
                  <a:extLst>
                    <a:ext uri="{9D8B030D-6E8A-4147-A177-3AD203B41FA5}">
                      <a16:colId xmlns:a16="http://schemas.microsoft.com/office/drawing/2014/main" val="440996258"/>
                    </a:ext>
                  </a:extLst>
                </a:gridCol>
                <a:gridCol w="737235">
                  <a:extLst>
                    <a:ext uri="{9D8B030D-6E8A-4147-A177-3AD203B41FA5}">
                      <a16:colId xmlns:a16="http://schemas.microsoft.com/office/drawing/2014/main" val="3957484781"/>
                    </a:ext>
                  </a:extLst>
                </a:gridCol>
                <a:gridCol w="737235">
                  <a:extLst>
                    <a:ext uri="{9D8B030D-6E8A-4147-A177-3AD203B41FA5}">
                      <a16:colId xmlns:a16="http://schemas.microsoft.com/office/drawing/2014/main" val="3679529450"/>
                    </a:ext>
                  </a:extLst>
                </a:gridCol>
              </a:tblGrid>
              <a:tr h="161925">
                <a:tc>
                  <a:txBody>
                    <a:bodyPr/>
                    <a:lstStyle/>
                    <a:p>
                      <a:endParaRPr lang="sv-SE" sz="1000" dirty="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dirty="0">
                          <a:solidFill>
                            <a:srgbClr val="000000"/>
                          </a:solidFill>
                          <a:effectLst/>
                          <a:latin typeface="Arial" panose="020B0604020202020204" pitchFamily="34" charset="0"/>
                          <a:ea typeface="Times New Roman" panose="02020603050405020304" pitchFamily="18" charset="0"/>
                        </a:rPr>
                        <a:t>Intra</a:t>
                      </a:r>
                      <a:endParaRPr lang="sv-SE" sz="1100" dirty="0">
                        <a:effectLst/>
                        <a:latin typeface="Times New Roman" panose="02020603050405020304" pitchFamily="18" charset="0"/>
                        <a:ea typeface="Times New Roman" panose="02020603050405020304" pitchFamily="18" charset="0"/>
                      </a:endParaRPr>
                    </a:p>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dirty="0">
                          <a:solidFill>
                            <a:srgbClr val="000000"/>
                          </a:solidFill>
                          <a:effectLst/>
                          <a:latin typeface="Arial" panose="020B0604020202020204" pitchFamily="34" charset="0"/>
                          <a:ea typeface="Times New Roman" panose="02020603050405020304" pitchFamily="18" charset="0"/>
                        </a:rPr>
                        <a:t>Over VTM-7.0 </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443831654"/>
                  </a:ext>
                </a:extLst>
              </a:tr>
              <a:tr h="161925">
                <a:tc>
                  <a:txBody>
                    <a:bodyPr/>
                    <a:lstStyle/>
                    <a:p>
                      <a:endParaRPr lang="sv-SE" sz="100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Y</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U</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V</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EncT</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DecT</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8317011"/>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A1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96%</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3014699"/>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solidFill>
                            <a:srgbClr val="000000"/>
                          </a:solidFill>
                          <a:effectLst/>
                          <a:latin typeface="Arial" panose="020B0604020202020204" pitchFamily="34" charset="0"/>
                          <a:ea typeface="Times New Roman" panose="02020603050405020304" pitchFamily="18" charset="0"/>
                        </a:rPr>
                        <a:t>Class A2</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96%</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4020555"/>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B</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9001162"/>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C</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314734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E</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95%</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4362765"/>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b="1">
                          <a:solidFill>
                            <a:srgbClr val="000000"/>
                          </a:solidFill>
                          <a:effectLst/>
                          <a:latin typeface="Arial" panose="020B0604020202020204" pitchFamily="34" charset="0"/>
                          <a:ea typeface="Times New Roman" panose="02020603050405020304" pitchFamily="18" charset="0"/>
                        </a:rPr>
                        <a:t>Overall</a:t>
                      </a:r>
                      <a:endParaRPr lang="sv-SE" sz="1100" b="1">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b="1">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692526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D</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95%</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81790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solidFill>
                            <a:srgbClr val="000000"/>
                          </a:solidFill>
                          <a:effectLst/>
                          <a:latin typeface="Arial" panose="020B0604020202020204" pitchFamily="34" charset="0"/>
                          <a:ea typeface="Times New Roman" panose="02020603050405020304" pitchFamily="18" charset="0"/>
                        </a:rPr>
                        <a:t>Class F</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solidFill>
                            <a:srgbClr val="000000"/>
                          </a:solidFill>
                          <a:effectLst/>
                          <a:latin typeface="Arial" panose="020B0604020202020204" pitchFamily="34" charset="0"/>
                          <a:ea typeface="Times New Roman" panose="02020603050405020304" pitchFamily="18" charset="0"/>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solidFill>
                            <a:srgbClr val="000000"/>
                          </a:solidFill>
                          <a:effectLst/>
                          <a:latin typeface="Arial" panose="020B0604020202020204" pitchFamily="34" charset="0"/>
                          <a:ea typeface="Times New Roman" panose="02020603050405020304" pitchFamily="18" charset="0"/>
                        </a:rPr>
                        <a:t>100%</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9739086"/>
                  </a:ext>
                </a:extLst>
              </a:tr>
            </a:tbl>
          </a:graphicData>
        </a:graphic>
      </p:graphicFrame>
      <p:sp>
        <p:nvSpPr>
          <p:cNvPr id="6" name="TextBox 5">
            <a:extLst>
              <a:ext uri="{FF2B5EF4-FFF2-40B4-BE49-F238E27FC236}">
                <a16:creationId xmlns:a16="http://schemas.microsoft.com/office/drawing/2014/main" id="{59D2E195-8B6D-4FDE-B02F-7EF758C114C6}"/>
              </a:ext>
            </a:extLst>
          </p:cNvPr>
          <p:cNvSpPr txBox="1"/>
          <p:nvPr/>
        </p:nvSpPr>
        <p:spPr bwMode="auto">
          <a:xfrm>
            <a:off x="6837028" y="4580389"/>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marL="344488" indent="-344488" algn="l">
              <a:buClr>
                <a:schemeClr val="tx1"/>
              </a:buClr>
              <a:buFont typeface="Ericsson Hilda Light" panose="00000400000000000000" pitchFamily="2" charset="0"/>
              <a:buChar char="—"/>
            </a:pPr>
            <a:r>
              <a:rPr lang="sv-SE" sz="2000" dirty="0"/>
              <a:t>Note: Encoding time inaccurate.</a:t>
            </a:r>
          </a:p>
        </p:txBody>
      </p:sp>
    </p:spTree>
    <p:extLst>
      <p:ext uri="{BB962C8B-B14F-4D97-AF65-F5344CB8AC3E}">
        <p14:creationId xmlns:p14="http://schemas.microsoft.com/office/powerpoint/2010/main" val="26924297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BA4D0-E603-4C52-A982-5D3EDA752FE5}"/>
              </a:ext>
            </a:extLst>
          </p:cNvPr>
          <p:cNvSpPr>
            <a:spLocks noGrp="1"/>
          </p:cNvSpPr>
          <p:nvPr>
            <p:ph type="title"/>
          </p:nvPr>
        </p:nvSpPr>
        <p:spPr/>
        <p:txBody>
          <a:bodyPr/>
          <a:lstStyle/>
          <a:p>
            <a:r>
              <a:rPr lang="sv-SE" dirty="0"/>
              <a:t>Conclusion</a:t>
            </a:r>
          </a:p>
        </p:txBody>
      </p:sp>
      <p:sp>
        <p:nvSpPr>
          <p:cNvPr id="3" name="Content Placeholder 2">
            <a:extLst>
              <a:ext uri="{FF2B5EF4-FFF2-40B4-BE49-F238E27FC236}">
                <a16:creationId xmlns:a16="http://schemas.microsoft.com/office/drawing/2014/main" id="{AF9DF53F-2A16-41B8-ADBB-A5DD1170B172}"/>
              </a:ext>
            </a:extLst>
          </p:cNvPr>
          <p:cNvSpPr>
            <a:spLocks noGrp="1"/>
          </p:cNvSpPr>
          <p:nvPr>
            <p:ph sz="quarter" idx="10"/>
          </p:nvPr>
        </p:nvSpPr>
        <p:spPr>
          <a:xfrm>
            <a:off x="479425" y="1188895"/>
            <a:ext cx="11233150" cy="4392612"/>
          </a:xfrm>
        </p:spPr>
        <p:txBody>
          <a:bodyPr/>
          <a:lstStyle/>
          <a:p>
            <a:r>
              <a:rPr lang="sv-SE" dirty="0"/>
              <a:t>Proposes methods to solve issue for row above and below ALF virtual horizontal CTU boundary:</a:t>
            </a:r>
          </a:p>
          <a:p>
            <a:pPr lvl="1"/>
            <a:r>
              <a:rPr lang="sv-SE" dirty="0"/>
              <a:t>Method 1: </a:t>
            </a:r>
          </a:p>
          <a:p>
            <a:pPr lvl="2"/>
            <a:r>
              <a:rPr lang="sv-SE" dirty="0"/>
              <a:t>Move ALF virtual horizontal CTU boundary one row upwards  and </a:t>
            </a:r>
            <a:r>
              <a:rPr lang="en-CA" dirty="0"/>
              <a:t>allowing to use one row on the other side of the virtual boundary in addition to the center row thus having one row above and one row below the center row when filtering a row adjacent to the virtual boundary</a:t>
            </a:r>
            <a:r>
              <a:rPr lang="sv-SE" dirty="0"/>
              <a:t>.</a:t>
            </a:r>
          </a:p>
          <a:p>
            <a:pPr lvl="1"/>
            <a:r>
              <a:rPr lang="sv-SE" dirty="0"/>
              <a:t>Method 2: </a:t>
            </a:r>
          </a:p>
          <a:p>
            <a:pPr lvl="2"/>
            <a:r>
              <a:rPr lang="sv-SE" dirty="0"/>
              <a:t>Reduce filter strength for both luma and chroma when filtering rows adjacent to ALF virtual horizontal CTU boundary </a:t>
            </a:r>
          </a:p>
          <a:p>
            <a:endParaRPr lang="sv-SE" dirty="0"/>
          </a:p>
          <a:p>
            <a:r>
              <a:rPr lang="sv-SE" dirty="0"/>
              <a:t>The fixes improves visual quality on some specific content where method 1 is considered to perform best since it keeps the main characteristics of the filter.</a:t>
            </a:r>
          </a:p>
          <a:p>
            <a:r>
              <a:rPr lang="sv-SE" dirty="0"/>
              <a:t>It is proposed to include one of the methods for next version of VVC where method 1 is preferred allthough it causes an increase of line buffers by 2 for luma and for chroma.</a:t>
            </a:r>
          </a:p>
          <a:p>
            <a:r>
              <a:rPr lang="sv-SE" dirty="0"/>
              <a:t>If time allows an informal viewing could be arranged.</a:t>
            </a:r>
          </a:p>
          <a:p>
            <a:endParaRPr lang="sv-SE" dirty="0"/>
          </a:p>
          <a:p>
            <a:r>
              <a:rPr lang="sv-SE" dirty="0"/>
              <a:t>Thanks to Qualcomm for cross-check in JVET-Q0606</a:t>
            </a:r>
          </a:p>
          <a:p>
            <a:endParaRPr lang="sv-SE" dirty="0"/>
          </a:p>
          <a:p>
            <a:pPr marL="0" indent="0">
              <a:buNone/>
            </a:pPr>
            <a:endParaRPr lang="sv-SE" dirty="0"/>
          </a:p>
          <a:p>
            <a:endParaRPr lang="sv-SE" dirty="0"/>
          </a:p>
          <a:p>
            <a:endParaRPr lang="sv-SE" dirty="0"/>
          </a:p>
          <a:p>
            <a:endParaRPr lang="sv-SE" dirty="0"/>
          </a:p>
          <a:p>
            <a:endParaRPr lang="sv-SE" dirty="0"/>
          </a:p>
        </p:txBody>
      </p:sp>
    </p:spTree>
    <p:extLst>
      <p:ext uri="{BB962C8B-B14F-4D97-AF65-F5344CB8AC3E}">
        <p14:creationId xmlns:p14="http://schemas.microsoft.com/office/powerpoint/2010/main" val="40686103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23854EA-CEFE-4DA8-92CF-3180BAF519C2}"/>
              </a:ext>
            </a:extLst>
          </p:cNvPr>
          <p:cNvSpPr>
            <a:spLocks noGrp="1"/>
          </p:cNvSpPr>
          <p:nvPr>
            <p:ph type="subTitle" idx="1"/>
          </p:nvPr>
        </p:nvSpPr>
        <p:spPr>
          <a:xfrm>
            <a:off x="3071812" y="4156317"/>
            <a:ext cx="6048375" cy="347472"/>
          </a:xfrm>
        </p:spPr>
        <p:txBody>
          <a:bodyPr/>
          <a:lstStyle/>
          <a:p>
            <a:endParaRPr lang="en-US" dirty="0"/>
          </a:p>
        </p:txBody>
      </p:sp>
    </p:spTree>
    <p:extLst>
      <p:ext uri="{BB962C8B-B14F-4D97-AF65-F5344CB8AC3E}">
        <p14:creationId xmlns:p14="http://schemas.microsoft.com/office/powerpoint/2010/main" val="1383928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A4059-2C90-4DEF-8BB2-FD79CEFEB17A}"/>
              </a:ext>
            </a:extLst>
          </p:cNvPr>
          <p:cNvSpPr>
            <a:spLocks noGrp="1"/>
          </p:cNvSpPr>
          <p:nvPr>
            <p:ph type="title"/>
          </p:nvPr>
        </p:nvSpPr>
        <p:spPr/>
        <p:txBody>
          <a:bodyPr/>
          <a:lstStyle/>
          <a:p>
            <a:r>
              <a:rPr lang="en-US" dirty="0"/>
              <a:t>Problem statement</a:t>
            </a:r>
          </a:p>
        </p:txBody>
      </p:sp>
      <p:sp>
        <p:nvSpPr>
          <p:cNvPr id="3" name="Content Placeholder 2">
            <a:extLst>
              <a:ext uri="{FF2B5EF4-FFF2-40B4-BE49-F238E27FC236}">
                <a16:creationId xmlns:a16="http://schemas.microsoft.com/office/drawing/2014/main" id="{FAC8223F-8EF3-4A0D-92A2-73391DA384E1}"/>
              </a:ext>
            </a:extLst>
          </p:cNvPr>
          <p:cNvSpPr>
            <a:spLocks noGrp="1"/>
          </p:cNvSpPr>
          <p:nvPr>
            <p:ph sz="quarter" idx="10"/>
          </p:nvPr>
        </p:nvSpPr>
        <p:spPr/>
        <p:txBody>
          <a:bodyPr/>
          <a:lstStyle/>
          <a:p>
            <a:r>
              <a:rPr lang="en-US" dirty="0"/>
              <a:t>ALF virtual boundary processing avoids increasing the size of line buffers for ALF</a:t>
            </a:r>
          </a:p>
          <a:p>
            <a:endParaRPr lang="en-US" dirty="0"/>
          </a:p>
          <a:p>
            <a:r>
              <a:rPr lang="en-US" dirty="0"/>
              <a:t>Visual artifacts observed for row above and below virtual horizontal CTU boundary:</a:t>
            </a:r>
          </a:p>
          <a:p>
            <a:endParaRPr lang="en-US" dirty="0"/>
          </a:p>
          <a:p>
            <a:pPr lvl="1"/>
            <a:r>
              <a:rPr lang="en-US" dirty="0"/>
              <a:t>Caused by extreme padding when filtering row above and below the virtual horizontal CTU boundary which reduces ALF to horizontal filtering with amplification of neighboring samples of current row</a:t>
            </a:r>
          </a:p>
          <a:p>
            <a:endParaRPr lang="en-US" dirty="0"/>
          </a:p>
          <a:p>
            <a:pPr marL="369888" lvl="1" indent="0">
              <a:buNone/>
            </a:pPr>
            <a:endParaRPr lang="en-US" dirty="0"/>
          </a:p>
        </p:txBody>
      </p:sp>
      <p:pic>
        <p:nvPicPr>
          <p:cNvPr id="4" name="Picture 3">
            <a:extLst>
              <a:ext uri="{FF2B5EF4-FFF2-40B4-BE49-F238E27FC236}">
                <a16:creationId xmlns:a16="http://schemas.microsoft.com/office/drawing/2014/main" id="{400CDDCB-3330-4926-95BA-F8939C216ECB}"/>
              </a:ext>
            </a:extLst>
          </p:cNvPr>
          <p:cNvPicPr/>
          <p:nvPr/>
        </p:nvPicPr>
        <p:blipFill>
          <a:blip r:embed="rId2"/>
          <a:stretch>
            <a:fillRect/>
          </a:stretch>
        </p:blipFill>
        <p:spPr>
          <a:xfrm>
            <a:off x="2763474" y="4198198"/>
            <a:ext cx="4877222" cy="2743438"/>
          </a:xfrm>
          <a:prstGeom prst="rect">
            <a:avLst/>
          </a:prstGeom>
        </p:spPr>
      </p:pic>
    </p:spTree>
    <p:extLst>
      <p:ext uri="{BB962C8B-B14F-4D97-AF65-F5344CB8AC3E}">
        <p14:creationId xmlns:p14="http://schemas.microsoft.com/office/powerpoint/2010/main" val="31974111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6362F-575C-43FC-B2AE-C64497CD0365}"/>
              </a:ext>
            </a:extLst>
          </p:cNvPr>
          <p:cNvSpPr>
            <a:spLocks noGrp="1"/>
          </p:cNvSpPr>
          <p:nvPr>
            <p:ph type="title"/>
          </p:nvPr>
        </p:nvSpPr>
        <p:spPr/>
        <p:txBody>
          <a:bodyPr/>
          <a:lstStyle/>
          <a:p>
            <a:r>
              <a:rPr lang="sv-SE" dirty="0"/>
              <a:t>Proposed solution 1 (preferred)</a:t>
            </a:r>
          </a:p>
        </p:txBody>
      </p:sp>
      <p:sp>
        <p:nvSpPr>
          <p:cNvPr id="3" name="Content Placeholder 2">
            <a:extLst>
              <a:ext uri="{FF2B5EF4-FFF2-40B4-BE49-F238E27FC236}">
                <a16:creationId xmlns:a16="http://schemas.microsoft.com/office/drawing/2014/main" id="{900FD8D8-A407-43A6-9CB6-F19FC496C718}"/>
              </a:ext>
            </a:extLst>
          </p:cNvPr>
          <p:cNvSpPr>
            <a:spLocks noGrp="1"/>
          </p:cNvSpPr>
          <p:nvPr>
            <p:ph sz="quarter" idx="10"/>
          </p:nvPr>
        </p:nvSpPr>
        <p:spPr/>
        <p:txBody>
          <a:bodyPr/>
          <a:lstStyle/>
          <a:p>
            <a:r>
              <a:rPr lang="sv-SE" dirty="0"/>
              <a:t>Move ALF virtual boundary one row upwards for both luma and chroma</a:t>
            </a:r>
          </a:p>
          <a:p>
            <a:r>
              <a:rPr lang="sv-SE" dirty="0"/>
              <a:t>Allow for usage of row below ALF virtual boundary when filtering above the ALF virtual boundary. </a:t>
            </a:r>
          </a:p>
          <a:p>
            <a:r>
              <a:rPr lang="sv-SE" dirty="0"/>
              <a:t>Allow for usage of row above ALF virtual boundary when filtering below the ALF virtual boundary.</a:t>
            </a:r>
          </a:p>
          <a:p>
            <a:endParaRPr lang="sv-SE" dirty="0"/>
          </a:p>
          <a:p>
            <a:endParaRPr lang="sv-SE" dirty="0"/>
          </a:p>
          <a:p>
            <a:endParaRPr lang="sv-SE" dirty="0"/>
          </a:p>
        </p:txBody>
      </p:sp>
      <p:pic>
        <p:nvPicPr>
          <p:cNvPr id="4" name="Picture 3">
            <a:extLst>
              <a:ext uri="{FF2B5EF4-FFF2-40B4-BE49-F238E27FC236}">
                <a16:creationId xmlns:a16="http://schemas.microsoft.com/office/drawing/2014/main" id="{535BAA2C-3F57-49FF-ABCA-A89BDB3CEF99}"/>
              </a:ext>
            </a:extLst>
          </p:cNvPr>
          <p:cNvPicPr/>
          <p:nvPr/>
        </p:nvPicPr>
        <p:blipFill>
          <a:blip r:embed="rId2"/>
          <a:stretch>
            <a:fillRect/>
          </a:stretch>
        </p:blipFill>
        <p:spPr>
          <a:xfrm>
            <a:off x="2237511" y="3068925"/>
            <a:ext cx="5943600" cy="3343275"/>
          </a:xfrm>
          <a:prstGeom prst="rect">
            <a:avLst/>
          </a:prstGeom>
        </p:spPr>
      </p:pic>
    </p:spTree>
    <p:extLst>
      <p:ext uri="{BB962C8B-B14F-4D97-AF65-F5344CB8AC3E}">
        <p14:creationId xmlns:p14="http://schemas.microsoft.com/office/powerpoint/2010/main" val="4230003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6362F-575C-43FC-B2AE-C64497CD0365}"/>
              </a:ext>
            </a:extLst>
          </p:cNvPr>
          <p:cNvSpPr>
            <a:spLocks noGrp="1"/>
          </p:cNvSpPr>
          <p:nvPr>
            <p:ph type="title"/>
          </p:nvPr>
        </p:nvSpPr>
        <p:spPr/>
        <p:txBody>
          <a:bodyPr/>
          <a:lstStyle/>
          <a:p>
            <a:r>
              <a:rPr lang="sv-SE" dirty="0"/>
              <a:t>Text proposed solution 1</a:t>
            </a:r>
          </a:p>
        </p:txBody>
      </p:sp>
      <p:sp>
        <p:nvSpPr>
          <p:cNvPr id="3" name="Content Placeholder 2">
            <a:extLst>
              <a:ext uri="{FF2B5EF4-FFF2-40B4-BE49-F238E27FC236}">
                <a16:creationId xmlns:a16="http://schemas.microsoft.com/office/drawing/2014/main" id="{900FD8D8-A407-43A6-9CB6-F19FC496C718}"/>
              </a:ext>
            </a:extLst>
          </p:cNvPr>
          <p:cNvSpPr>
            <a:spLocks noGrp="1"/>
          </p:cNvSpPr>
          <p:nvPr>
            <p:ph sz="quarter" idx="10"/>
          </p:nvPr>
        </p:nvSpPr>
        <p:spPr/>
        <p:txBody>
          <a:bodyPr/>
          <a:lstStyle/>
          <a:p>
            <a:endParaRPr lang="sv-SE" dirty="0"/>
          </a:p>
          <a:p>
            <a:endParaRPr lang="sv-SE" dirty="0"/>
          </a:p>
        </p:txBody>
      </p:sp>
      <p:sp>
        <p:nvSpPr>
          <p:cNvPr id="4" name="TextBox 3">
            <a:extLst>
              <a:ext uri="{FF2B5EF4-FFF2-40B4-BE49-F238E27FC236}">
                <a16:creationId xmlns:a16="http://schemas.microsoft.com/office/drawing/2014/main" id="{2D039CFD-237A-4D83-A42A-1292E5835A13}"/>
              </a:ext>
            </a:extLst>
          </p:cNvPr>
          <p:cNvSpPr txBox="1"/>
          <p:nvPr/>
        </p:nvSpPr>
        <p:spPr bwMode="auto">
          <a:xfrm>
            <a:off x="359353" y="4515355"/>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hangingPunct="0"/>
            <a:r>
              <a:rPr lang="en-US" sz="1000" dirty="0"/>
              <a:t>8.8.5.3 Derivation process for ALF transpose and filter index for </a:t>
            </a:r>
            <a:r>
              <a:rPr lang="en-US" sz="1000" dirty="0" err="1"/>
              <a:t>luma</a:t>
            </a:r>
            <a:r>
              <a:rPr lang="en-US" sz="1000" dirty="0"/>
              <a:t> samples</a:t>
            </a:r>
            <a:endParaRPr lang="sv-SE" sz="1000" dirty="0"/>
          </a:p>
          <a:p>
            <a:pPr hangingPunct="0"/>
            <a:r>
              <a:rPr lang="en-US" sz="1000" dirty="0"/>
              <a:t>..</a:t>
            </a:r>
            <a:endParaRPr lang="sv-SE" sz="1000" dirty="0"/>
          </a:p>
          <a:p>
            <a:pPr lvl="0" fontAlgn="auto" hangingPunct="0"/>
            <a:r>
              <a:rPr lang="en-CA" sz="1000" dirty="0"/>
              <a:t>The variables </a:t>
            </a:r>
            <a:r>
              <a:rPr lang="en-CA" sz="1000" dirty="0" err="1"/>
              <a:t>applyAlfLineBufBoundary</a:t>
            </a:r>
            <a:r>
              <a:rPr lang="en-CA" sz="1000" dirty="0"/>
              <a:t>, </a:t>
            </a:r>
            <a:r>
              <a:rPr lang="en-CA" sz="1000" dirty="0" err="1"/>
              <a:t>minY</a:t>
            </a:r>
            <a:r>
              <a:rPr lang="en-CA" sz="1000" dirty="0"/>
              <a:t>, </a:t>
            </a:r>
            <a:r>
              <a:rPr lang="en-CA" sz="1000" dirty="0" err="1"/>
              <a:t>maxY</a:t>
            </a:r>
            <a:r>
              <a:rPr lang="en-CA" sz="1000" dirty="0"/>
              <a:t>, and ac[ x ][ y ] are derived as follows: </a:t>
            </a:r>
            <a:endParaRPr lang="sv-SE" sz="1000" dirty="0"/>
          </a:p>
          <a:p>
            <a:pPr lvl="0" fontAlgn="auto" hangingPunct="0"/>
            <a:r>
              <a:rPr lang="en-CA" sz="1000" dirty="0"/>
              <a:t>If y4 is equal to ( </a:t>
            </a:r>
            <a:r>
              <a:rPr lang="en-CA" sz="1000" dirty="0" err="1"/>
              <a:t>CtbSizeY</a:t>
            </a:r>
            <a:r>
              <a:rPr lang="en-CA" sz="1000" dirty="0"/>
              <a:t> − 8 ) and one of the following condition is true, </a:t>
            </a:r>
            <a:r>
              <a:rPr lang="en-CA" sz="1000" dirty="0" err="1"/>
              <a:t>minY</a:t>
            </a:r>
            <a:r>
              <a:rPr lang="en-CA" sz="1000" dirty="0"/>
              <a:t> is set equal to −2, </a:t>
            </a:r>
            <a:r>
              <a:rPr lang="en-CA" sz="1000" dirty="0" err="1"/>
              <a:t>maxY</a:t>
            </a:r>
            <a:r>
              <a:rPr lang="en-CA" sz="1000" dirty="0"/>
              <a:t> is set equal to 3, </a:t>
            </a:r>
            <a:r>
              <a:rPr lang="en-CA" sz="1000" dirty="0" err="1"/>
              <a:t>applyAlfLineBufBoundary</a:t>
            </a:r>
            <a:r>
              <a:rPr lang="en-CA" sz="1000" dirty="0"/>
              <a:t> is set equal to 1, and ac[ x ][ y ] is set equal to 96.</a:t>
            </a:r>
            <a:endParaRPr lang="sv-SE" sz="1000" dirty="0"/>
          </a:p>
          <a:p>
            <a:pPr lvl="1" fontAlgn="auto" hangingPunct="0"/>
            <a:r>
              <a:rPr lang="en-CA" sz="1000" dirty="0"/>
              <a:t>The bottom boundary of the current coding tree block is the bottom boundary of the picture and </a:t>
            </a:r>
            <a:r>
              <a:rPr lang="en-CA" sz="1000" dirty="0" err="1"/>
              <a:t>pic_height_in_luma_samples</a:t>
            </a:r>
            <a:r>
              <a:rPr lang="en-CA" sz="1000" dirty="0"/>
              <a:t> − </a:t>
            </a:r>
            <a:r>
              <a:rPr lang="en-CA" sz="1000" dirty="0" err="1"/>
              <a:t>yCtb</a:t>
            </a:r>
            <a:r>
              <a:rPr lang="en-CA" sz="1000" dirty="0"/>
              <a:t> &gt; </a:t>
            </a:r>
            <a:r>
              <a:rPr lang="en-CA" sz="1000" dirty="0" err="1"/>
              <a:t>CtbSizeY</a:t>
            </a:r>
            <a:r>
              <a:rPr lang="en-CA" sz="1000" dirty="0"/>
              <a:t> − 4.</a:t>
            </a:r>
            <a:endParaRPr lang="sv-SE" sz="1000" dirty="0"/>
          </a:p>
          <a:p>
            <a:pPr lvl="1" fontAlgn="auto" hangingPunct="0"/>
            <a:r>
              <a:rPr lang="en-CA" sz="1000" dirty="0"/>
              <a:t>The bottom boundary of the current coding tree block is not the bottom </a:t>
            </a:r>
            <a:r>
              <a:rPr lang="en-CA" sz="1000" dirty="0" err="1"/>
              <a:t>boudary</a:t>
            </a:r>
            <a:r>
              <a:rPr lang="en-CA" sz="1000" dirty="0"/>
              <a:t> of the picture.</a:t>
            </a:r>
            <a:endParaRPr lang="sv-SE" sz="1000" dirty="0"/>
          </a:p>
          <a:p>
            <a:pPr lvl="0" hangingPunct="0"/>
            <a:r>
              <a:rPr lang="en-CA" sz="1000" strike="sngStrike" dirty="0"/>
              <a:t>Otherwise, if y4 is equal to ( </a:t>
            </a:r>
            <a:r>
              <a:rPr lang="en-CA" sz="1000" strike="sngStrike" dirty="0" err="1"/>
              <a:t>CtbSizeY</a:t>
            </a:r>
            <a:r>
              <a:rPr lang="en-CA" sz="1000" strike="sngStrike" dirty="0"/>
              <a:t> − 4 ) and one of the following condition is true, </a:t>
            </a:r>
            <a:r>
              <a:rPr lang="en-CA" sz="1000" strike="sngStrike" dirty="0" err="1"/>
              <a:t>minY</a:t>
            </a:r>
            <a:r>
              <a:rPr lang="en-CA" sz="1000" strike="sngStrike" dirty="0"/>
              <a:t> is set equal to 0, </a:t>
            </a:r>
            <a:r>
              <a:rPr lang="en-CA" sz="1000" strike="sngStrike" dirty="0" err="1"/>
              <a:t>maxY</a:t>
            </a:r>
            <a:r>
              <a:rPr lang="en-CA" sz="1000" strike="sngStrike" dirty="0"/>
              <a:t> is set equal to 5, </a:t>
            </a:r>
            <a:r>
              <a:rPr lang="en-CA" sz="1000" strike="sngStrike" dirty="0" err="1"/>
              <a:t>applyAlfLineBufBoundary</a:t>
            </a:r>
            <a:r>
              <a:rPr lang="en-CA" sz="1000" strike="sngStrike" dirty="0"/>
              <a:t> is set equal to 1, and ac[ x ][ y ] is set equal to 96.</a:t>
            </a:r>
            <a:endParaRPr lang="sv-SE" sz="1000" dirty="0"/>
          </a:p>
          <a:p>
            <a:pPr lvl="1" fontAlgn="auto" hangingPunct="0"/>
            <a:r>
              <a:rPr lang="en-CA" sz="1000" strike="sngStrike" dirty="0"/>
              <a:t>The bottom boundary of the current coding tree block is the bottom boundary of the picture and </a:t>
            </a:r>
            <a:r>
              <a:rPr lang="en-CA" sz="1000" strike="sngStrike" dirty="0" err="1"/>
              <a:t>pic_height_in_luma_samples</a:t>
            </a:r>
            <a:r>
              <a:rPr lang="en-CA" sz="1000" strike="sngStrike" dirty="0"/>
              <a:t> − </a:t>
            </a:r>
            <a:r>
              <a:rPr lang="en-CA" sz="1000" strike="sngStrike" dirty="0" err="1"/>
              <a:t>yCtb</a:t>
            </a:r>
            <a:r>
              <a:rPr lang="en-CA" sz="1000" strike="sngStrike" dirty="0"/>
              <a:t> &gt; </a:t>
            </a:r>
            <a:r>
              <a:rPr lang="en-CA" sz="1000" strike="sngStrike" dirty="0" err="1"/>
              <a:t>CtbSizeY</a:t>
            </a:r>
            <a:r>
              <a:rPr lang="en-CA" sz="1000" strike="sngStrike" dirty="0"/>
              <a:t> − 4.</a:t>
            </a:r>
            <a:endParaRPr lang="sv-SE" sz="1000" dirty="0"/>
          </a:p>
          <a:p>
            <a:pPr lvl="1" fontAlgn="auto" hangingPunct="0"/>
            <a:r>
              <a:rPr lang="en-CA" sz="1000" strike="sngStrike" dirty="0"/>
              <a:t>The bottom boundary of the current coding tree block is not the bottom </a:t>
            </a:r>
            <a:r>
              <a:rPr lang="en-CA" sz="1000" strike="sngStrike" dirty="0" err="1"/>
              <a:t>boudary</a:t>
            </a:r>
            <a:r>
              <a:rPr lang="en-CA" sz="1000" strike="sngStrike" dirty="0"/>
              <a:t> of the picture</a:t>
            </a:r>
            <a:endParaRPr lang="sv-SE" sz="1000" dirty="0"/>
          </a:p>
          <a:p>
            <a:r>
              <a:rPr lang="en-CA" sz="1000" dirty="0"/>
              <a:t>Otherwise, </a:t>
            </a:r>
            <a:r>
              <a:rPr lang="en-CA" sz="1000" dirty="0" err="1"/>
              <a:t>minY</a:t>
            </a:r>
            <a:r>
              <a:rPr lang="en-CA" sz="1000" dirty="0"/>
              <a:t> is set equal to −2 and </a:t>
            </a:r>
            <a:r>
              <a:rPr lang="en-CA" sz="1000" dirty="0" err="1"/>
              <a:t>maxY</a:t>
            </a:r>
            <a:r>
              <a:rPr lang="en-CA" sz="1000" dirty="0"/>
              <a:t> is set equal to 5, </a:t>
            </a:r>
            <a:r>
              <a:rPr lang="en-CA" sz="1000" dirty="0" err="1"/>
              <a:t>applyAlfLineBufBoundary</a:t>
            </a:r>
            <a:r>
              <a:rPr lang="en-CA" sz="1000" dirty="0"/>
              <a:t> is set equal to 0 and ac[ x ][ y ] is set equal to 64.</a:t>
            </a:r>
            <a:endParaRPr lang="sv-SE" sz="1000" dirty="0" err="1"/>
          </a:p>
        </p:txBody>
      </p:sp>
      <p:sp>
        <p:nvSpPr>
          <p:cNvPr id="10" name="TextBox 9">
            <a:extLst>
              <a:ext uri="{FF2B5EF4-FFF2-40B4-BE49-F238E27FC236}">
                <a16:creationId xmlns:a16="http://schemas.microsoft.com/office/drawing/2014/main" id="{13C846A8-C035-420D-9EE8-1D8CA42D9550}"/>
              </a:ext>
            </a:extLst>
          </p:cNvPr>
          <p:cNvSpPr txBox="1"/>
          <p:nvPr/>
        </p:nvSpPr>
        <p:spPr bwMode="auto">
          <a:xfrm>
            <a:off x="100736" y="1428245"/>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CA" dirty="0"/>
              <a:t>Table 43</a:t>
            </a:r>
            <a:r>
              <a:rPr lang="en-US" dirty="0"/>
              <a:t> </a:t>
            </a:r>
            <a:r>
              <a:rPr lang="en-CA" dirty="0"/>
              <a:t>– Specification of y1, y2 and y3 according </a:t>
            </a:r>
          </a:p>
          <a:p>
            <a:pPr>
              <a:buClr>
                <a:schemeClr val="tx1"/>
              </a:buClr>
            </a:pPr>
            <a:r>
              <a:rPr lang="en-CA" dirty="0"/>
              <a:t>to the vertical </a:t>
            </a:r>
            <a:r>
              <a:rPr lang="en-CA" dirty="0" err="1"/>
              <a:t>luma</a:t>
            </a:r>
            <a:r>
              <a:rPr lang="en-CA" dirty="0"/>
              <a:t> sample position y and </a:t>
            </a:r>
          </a:p>
          <a:p>
            <a:pPr>
              <a:buClr>
                <a:schemeClr val="tx1"/>
              </a:buClr>
            </a:pPr>
            <a:r>
              <a:rPr lang="en-CA" dirty="0" err="1"/>
              <a:t>applyAlfLineBufBoundary</a:t>
            </a:r>
            <a:endParaRPr lang="en-CA" dirty="0"/>
          </a:p>
          <a:p>
            <a:pPr marL="344488" indent="-344488" algn="l">
              <a:buClr>
                <a:schemeClr val="tx1"/>
              </a:buClr>
              <a:buFont typeface="Ericsson Hilda Light" panose="00000400000000000000" pitchFamily="2" charset="0"/>
              <a:buChar char="—"/>
            </a:pPr>
            <a:endParaRPr lang="sv-SE" sz="2000" dirty="0" err="1"/>
          </a:p>
        </p:txBody>
      </p:sp>
      <p:graphicFrame>
        <p:nvGraphicFramePr>
          <p:cNvPr id="13" name="Table 12">
            <a:extLst>
              <a:ext uri="{FF2B5EF4-FFF2-40B4-BE49-F238E27FC236}">
                <a16:creationId xmlns:a16="http://schemas.microsoft.com/office/drawing/2014/main" id="{A233F951-3653-4745-8B98-6162E9D8C8DC}"/>
              </a:ext>
            </a:extLst>
          </p:cNvPr>
          <p:cNvGraphicFramePr>
            <a:graphicFrameLocks noGrp="1"/>
          </p:cNvGraphicFramePr>
          <p:nvPr>
            <p:extLst>
              <p:ext uri="{D42A27DB-BD31-4B8C-83A1-F6EECF244321}">
                <p14:modId xmlns:p14="http://schemas.microsoft.com/office/powerpoint/2010/main" val="3953539158"/>
              </p:ext>
            </p:extLst>
          </p:nvPr>
        </p:nvGraphicFramePr>
        <p:xfrm>
          <a:off x="137682" y="2485662"/>
          <a:ext cx="5727411" cy="1854200"/>
        </p:xfrm>
        <a:graphic>
          <a:graphicData uri="http://schemas.openxmlformats.org/drawingml/2006/table">
            <a:tbl>
              <a:tblPr firstRow="1" bandRow="1">
                <a:tableStyleId>{5C22544A-7EE6-4342-B048-85BDC9FD1C3A}</a:tableStyleId>
              </a:tblPr>
              <a:tblGrid>
                <a:gridCol w="2701146">
                  <a:extLst>
                    <a:ext uri="{9D8B030D-6E8A-4147-A177-3AD203B41FA5}">
                      <a16:colId xmlns:a16="http://schemas.microsoft.com/office/drawing/2014/main" val="504566885"/>
                    </a:ext>
                  </a:extLst>
                </a:gridCol>
                <a:gridCol w="911138">
                  <a:extLst>
                    <a:ext uri="{9D8B030D-6E8A-4147-A177-3AD203B41FA5}">
                      <a16:colId xmlns:a16="http://schemas.microsoft.com/office/drawing/2014/main" val="3042687373"/>
                    </a:ext>
                  </a:extLst>
                </a:gridCol>
                <a:gridCol w="886691">
                  <a:extLst>
                    <a:ext uri="{9D8B030D-6E8A-4147-A177-3AD203B41FA5}">
                      <a16:colId xmlns:a16="http://schemas.microsoft.com/office/drawing/2014/main" val="3174249683"/>
                    </a:ext>
                  </a:extLst>
                </a:gridCol>
                <a:gridCol w="1228436">
                  <a:extLst>
                    <a:ext uri="{9D8B030D-6E8A-4147-A177-3AD203B41FA5}">
                      <a16:colId xmlns:a16="http://schemas.microsoft.com/office/drawing/2014/main" val="3771406835"/>
                    </a:ext>
                  </a:extLst>
                </a:gridCol>
              </a:tblGrid>
              <a:tr h="370840">
                <a:tc>
                  <a:txBody>
                    <a:bodyPr/>
                    <a:lstStyle/>
                    <a:p>
                      <a:pPr algn="ctr" hangingPunct="0">
                        <a:spcBef>
                          <a:spcPts val="400"/>
                        </a:spcBef>
                        <a:spcAft>
                          <a:spcPts val="400"/>
                        </a:spcAft>
                        <a:tabLst>
                          <a:tab pos="180340" algn="l"/>
                          <a:tab pos="540385" algn="l"/>
                          <a:tab pos="900430" algn="l"/>
                          <a:tab pos="1620520" algn="l"/>
                          <a:tab pos="1980565" algn="l"/>
                          <a:tab pos="2340610" algn="l"/>
                        </a:tabLst>
                      </a:pPr>
                      <a:r>
                        <a:rPr lang="en-CA" sz="1000" b="1" dirty="0">
                          <a:effectLst/>
                          <a:latin typeface="Times New Roman" panose="02020603050405020304" pitchFamily="18" charset="0"/>
                          <a:ea typeface="SimSun" panose="02010600030101010101" pitchFamily="2" charset="-122"/>
                        </a:rPr>
                        <a:t>Condition</a:t>
                      </a:r>
                      <a:endParaRPr lang="sv-SE" sz="900" b="1"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Bef>
                          <a:spcPts val="400"/>
                        </a:spcBef>
                        <a:spcAft>
                          <a:spcPts val="400"/>
                        </a:spcAft>
                        <a:tabLst>
                          <a:tab pos="180340" algn="l"/>
                          <a:tab pos="540385" algn="l"/>
                          <a:tab pos="900430" algn="l"/>
                          <a:tab pos="1620520" algn="l"/>
                          <a:tab pos="1980565" algn="l"/>
                          <a:tab pos="2340610" algn="l"/>
                        </a:tabLst>
                      </a:pPr>
                      <a:r>
                        <a:rPr lang="en-CA" sz="1000" b="1" dirty="0">
                          <a:effectLst/>
                          <a:latin typeface="Times New Roman" panose="02020603050405020304" pitchFamily="18" charset="0"/>
                          <a:ea typeface="SimSun" panose="02010600030101010101" pitchFamily="2" charset="-122"/>
                        </a:rPr>
                        <a:t>y1</a:t>
                      </a:r>
                      <a:endParaRPr lang="sv-SE" sz="900" b="1"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Bef>
                          <a:spcPts val="400"/>
                        </a:spcBef>
                        <a:spcAft>
                          <a:spcPts val="400"/>
                        </a:spcAft>
                        <a:tabLst>
                          <a:tab pos="180340" algn="l"/>
                          <a:tab pos="540385" algn="l"/>
                          <a:tab pos="900430" algn="l"/>
                          <a:tab pos="1620520" algn="l"/>
                          <a:tab pos="1980565" algn="l"/>
                          <a:tab pos="2340610" algn="l"/>
                        </a:tabLst>
                      </a:pPr>
                      <a:r>
                        <a:rPr lang="en-CA" sz="1000" b="1">
                          <a:effectLst/>
                          <a:latin typeface="Times New Roman" panose="02020603050405020304" pitchFamily="18" charset="0"/>
                          <a:ea typeface="SimSun" panose="02010600030101010101" pitchFamily="2" charset="-122"/>
                        </a:rPr>
                        <a:t>y2</a:t>
                      </a:r>
                      <a:endParaRPr lang="sv-SE" sz="900" b="1">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Bef>
                          <a:spcPts val="400"/>
                        </a:spcBef>
                        <a:spcAft>
                          <a:spcPts val="400"/>
                        </a:spcAft>
                        <a:tabLst>
                          <a:tab pos="180340" algn="l"/>
                          <a:tab pos="540385" algn="l"/>
                          <a:tab pos="900430" algn="l"/>
                          <a:tab pos="1620520" algn="l"/>
                          <a:tab pos="1980565" algn="l"/>
                          <a:tab pos="2340610" algn="l"/>
                        </a:tabLst>
                      </a:pPr>
                      <a:r>
                        <a:rPr lang="en-CA" sz="1000" b="1">
                          <a:effectLst/>
                          <a:latin typeface="Times New Roman" panose="02020603050405020304" pitchFamily="18" charset="0"/>
                          <a:ea typeface="SimSun" panose="02010600030101010101" pitchFamily="2" charset="-122"/>
                        </a:rPr>
                        <a:t>y3</a:t>
                      </a:r>
                      <a:endParaRPr lang="sv-SE" sz="900" b="1">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70369143"/>
                  </a:ext>
                </a:extLst>
              </a:tr>
              <a:tr h="370840">
                <a:tc>
                  <a:txBody>
                    <a:bodyPr/>
                    <a:lstStyle/>
                    <a:p>
                      <a:pPr algn="l" hangingPunct="0">
                        <a:lnSpc>
                          <a:spcPts val="950"/>
                        </a:lnSpc>
                        <a:spcBef>
                          <a:spcPts val="500"/>
                        </a:spcBef>
                        <a:spcAft>
                          <a:spcPts val="500"/>
                        </a:spcAft>
                      </a:pPr>
                      <a:r>
                        <a:rPr lang="en-CA" sz="1000" strike="sngStrike" dirty="0">
                          <a:effectLst/>
                          <a:highlight>
                            <a:srgbClr val="FFFF00"/>
                          </a:highlight>
                          <a:latin typeface="Times New Roman" panose="02020603050405020304" pitchFamily="18" charset="0"/>
                          <a:ea typeface="SimSun" panose="02010600030101010101" pitchFamily="2" charset="-122"/>
                        </a:rPr>
                        <a:t>( y</a:t>
                      </a:r>
                      <a:r>
                        <a:rPr lang="en-CA" sz="900" strike="sngStrike" dirty="0">
                          <a:effectLst/>
                          <a:highlight>
                            <a:srgbClr val="FFFF00"/>
                          </a:highlight>
                          <a:latin typeface="Times New Roman" panose="02020603050405020304" pitchFamily="18" charset="0"/>
                          <a:ea typeface="SimSun" panose="02010600030101010101" pitchFamily="2" charset="-122"/>
                        </a:rPr>
                        <a:t> </a:t>
                      </a:r>
                      <a:r>
                        <a:rPr lang="en-CA" sz="1000" strike="sngStrike" dirty="0">
                          <a:effectLst/>
                          <a:highlight>
                            <a:srgbClr val="FFFF00"/>
                          </a:highlight>
                          <a:latin typeface="Times New Roman" panose="02020603050405020304" pitchFamily="18" charset="0"/>
                          <a:ea typeface="SimSun" panose="02010600030101010101" pitchFamily="2" charset="-122"/>
                        </a:rPr>
                        <a:t>= =</a:t>
                      </a:r>
                      <a:r>
                        <a:rPr lang="en-CA" sz="900" strike="sngStrike" dirty="0">
                          <a:effectLst/>
                          <a:highlight>
                            <a:srgbClr val="FFFF00"/>
                          </a:highlight>
                          <a:latin typeface="Times New Roman" panose="02020603050405020304" pitchFamily="18" charset="0"/>
                          <a:ea typeface="SimSun" panose="02010600030101010101" pitchFamily="2" charset="-122"/>
                        </a:rPr>
                        <a:t> </a:t>
                      </a:r>
                      <a:r>
                        <a:rPr lang="en-CA" sz="1000" strike="sngStrike" dirty="0" err="1">
                          <a:effectLst/>
                          <a:highlight>
                            <a:srgbClr val="FFFF00"/>
                          </a:highlight>
                          <a:latin typeface="Times New Roman" panose="02020603050405020304" pitchFamily="18" charset="0"/>
                          <a:ea typeface="SimSun" panose="02010600030101010101" pitchFamily="2" charset="-122"/>
                        </a:rPr>
                        <a:t>CtbSizeY</a:t>
                      </a:r>
                      <a:r>
                        <a:rPr lang="en-CA" sz="900" strike="sngStrike" dirty="0">
                          <a:effectLst/>
                          <a:highlight>
                            <a:srgbClr val="FFFF00"/>
                          </a:highlight>
                          <a:latin typeface="Times New Roman" panose="02020603050405020304" pitchFamily="18" charset="0"/>
                          <a:ea typeface="SimSun" panose="02010600030101010101" pitchFamily="2" charset="-122"/>
                        </a:rPr>
                        <a:t> − </a:t>
                      </a:r>
                      <a:r>
                        <a:rPr lang="en-CA" sz="1000" strike="sngStrike" dirty="0">
                          <a:effectLst/>
                          <a:highlight>
                            <a:srgbClr val="FFFF00"/>
                          </a:highlight>
                          <a:latin typeface="Times New Roman" panose="02020603050405020304" pitchFamily="18" charset="0"/>
                          <a:ea typeface="SimSun" panose="02010600030101010101" pitchFamily="2" charset="-122"/>
                        </a:rPr>
                        <a:t>5  | |  y</a:t>
                      </a:r>
                      <a:r>
                        <a:rPr lang="en-CA" sz="900" strike="sngStrike" dirty="0">
                          <a:effectLst/>
                          <a:highlight>
                            <a:srgbClr val="FFFF00"/>
                          </a:highlight>
                          <a:latin typeface="Times New Roman" panose="02020603050405020304" pitchFamily="18" charset="0"/>
                          <a:ea typeface="SimSun" panose="02010600030101010101" pitchFamily="2" charset="-122"/>
                        </a:rPr>
                        <a:t> </a:t>
                      </a:r>
                      <a:r>
                        <a:rPr lang="en-CA" sz="1000" strike="sngStrike" dirty="0">
                          <a:effectLst/>
                          <a:highlight>
                            <a:srgbClr val="FFFF00"/>
                          </a:highlight>
                          <a:latin typeface="Times New Roman" panose="02020603050405020304" pitchFamily="18" charset="0"/>
                          <a:ea typeface="SimSun" panose="02010600030101010101" pitchFamily="2" charset="-122"/>
                        </a:rPr>
                        <a:t>= =</a:t>
                      </a:r>
                      <a:r>
                        <a:rPr lang="en-CA" sz="900" strike="sngStrike" dirty="0">
                          <a:effectLst/>
                          <a:highlight>
                            <a:srgbClr val="FFFF00"/>
                          </a:highlight>
                          <a:latin typeface="Times New Roman" panose="02020603050405020304" pitchFamily="18" charset="0"/>
                          <a:ea typeface="SimSun" panose="02010600030101010101" pitchFamily="2" charset="-122"/>
                        </a:rPr>
                        <a:t> </a:t>
                      </a:r>
                      <a:r>
                        <a:rPr lang="en-CA" sz="1000" strike="sngStrike" dirty="0" err="1">
                          <a:effectLst/>
                          <a:highlight>
                            <a:srgbClr val="FFFF00"/>
                          </a:highlight>
                          <a:latin typeface="Times New Roman" panose="02020603050405020304" pitchFamily="18" charset="0"/>
                          <a:ea typeface="SimSun" panose="02010600030101010101" pitchFamily="2" charset="-122"/>
                        </a:rPr>
                        <a:t>CtbSizeY</a:t>
                      </a:r>
                      <a:r>
                        <a:rPr lang="en-CA" sz="900" strike="sngStrike" dirty="0">
                          <a:effectLst/>
                          <a:highlight>
                            <a:srgbClr val="FFFF00"/>
                          </a:highlight>
                          <a:latin typeface="Times New Roman" panose="02020603050405020304" pitchFamily="18" charset="0"/>
                          <a:ea typeface="SimSun" panose="02010600030101010101" pitchFamily="2" charset="-122"/>
                        </a:rPr>
                        <a:t> − </a:t>
                      </a:r>
                      <a:r>
                        <a:rPr lang="en-CA" sz="1000" strike="sngStrike" dirty="0">
                          <a:effectLst/>
                          <a:highlight>
                            <a:srgbClr val="FFFF00"/>
                          </a:highlight>
                          <a:latin typeface="Times New Roman" panose="02020603050405020304" pitchFamily="18" charset="0"/>
                          <a:ea typeface="SimSun" panose="02010600030101010101" pitchFamily="2" charset="-122"/>
                        </a:rPr>
                        <a:t>4 )  &amp;&amp;  ( </a:t>
                      </a:r>
                      <a:r>
                        <a:rPr lang="en-CA" sz="1000" strike="sngStrike" dirty="0" err="1">
                          <a:effectLst/>
                          <a:highlight>
                            <a:srgbClr val="FFFF00"/>
                          </a:highlight>
                          <a:latin typeface="Times New Roman" panose="02020603050405020304" pitchFamily="18" charset="0"/>
                          <a:ea typeface="Malgun Gothic" panose="020B0503020000020004" pitchFamily="34" charset="-127"/>
                        </a:rPr>
                        <a:t>applyAlfLineBufBoundary</a:t>
                      </a:r>
                      <a:r>
                        <a:rPr lang="en-CA" sz="900" strike="sngStrike" dirty="0">
                          <a:effectLst/>
                          <a:highlight>
                            <a:srgbClr val="FFFF00"/>
                          </a:highlight>
                          <a:latin typeface="Times New Roman" panose="02020603050405020304" pitchFamily="18" charset="0"/>
                          <a:ea typeface="SimSun" panose="02010600030101010101" pitchFamily="2" charset="-122"/>
                        </a:rPr>
                        <a:t> </a:t>
                      </a:r>
                      <a:r>
                        <a:rPr lang="en-CA" sz="1000" strike="sngStrike" dirty="0">
                          <a:effectLst/>
                          <a:highlight>
                            <a:srgbClr val="FFFF00"/>
                          </a:highlight>
                          <a:latin typeface="Times New Roman" panose="02020603050405020304" pitchFamily="18" charset="0"/>
                          <a:ea typeface="SimSun" panose="02010600030101010101" pitchFamily="2" charset="-122"/>
                        </a:rPr>
                        <a:t>= =</a:t>
                      </a:r>
                      <a:r>
                        <a:rPr lang="en-CA" sz="900" strike="sngStrike" dirty="0">
                          <a:effectLst/>
                          <a:highlight>
                            <a:srgbClr val="FFFF00"/>
                          </a:highlight>
                          <a:latin typeface="Times New Roman" panose="02020603050405020304" pitchFamily="18" charset="0"/>
                          <a:ea typeface="SimSun" panose="02010600030101010101" pitchFamily="2" charset="-122"/>
                        </a:rPr>
                        <a:t> </a:t>
                      </a:r>
                      <a:r>
                        <a:rPr lang="en-CA" sz="1000" strike="sngStrike" dirty="0">
                          <a:effectLst/>
                          <a:highlight>
                            <a:srgbClr val="FFFF00"/>
                          </a:highlight>
                          <a:latin typeface="Times New Roman" panose="02020603050405020304" pitchFamily="18" charset="0"/>
                          <a:ea typeface="SimSun" panose="02010600030101010101" pitchFamily="2" charset="-122"/>
                        </a:rPr>
                        <a:t>1 )</a:t>
                      </a:r>
                      <a:endParaRPr lang="sv-SE" sz="900" dirty="0">
                        <a:effectLst/>
                        <a:latin typeface="Times New Roman" panose="02020603050405020304" pitchFamily="18" charset="0"/>
                        <a:ea typeface="SimSun" panose="02010600030101010101" pitchFamily="2" charset="-122"/>
                      </a:endParaRPr>
                    </a:p>
                  </a:txBody>
                  <a:tcPr marL="68580" marR="68580" marT="0" marB="0"/>
                </a:tc>
                <a:tc>
                  <a:txBody>
                    <a:bodyPr/>
                    <a:lstStyle/>
                    <a:p>
                      <a:pPr algn="l" hangingPunct="0">
                        <a:lnSpc>
                          <a:spcPts val="950"/>
                        </a:lnSpc>
                        <a:spcBef>
                          <a:spcPts val="500"/>
                        </a:spcBef>
                        <a:spcAft>
                          <a:spcPts val="500"/>
                        </a:spcAft>
                      </a:pPr>
                      <a:r>
                        <a:rPr lang="en-CA" sz="1000" strike="sngStrike" dirty="0">
                          <a:effectLst/>
                          <a:highlight>
                            <a:srgbClr val="FFFF00"/>
                          </a:highlight>
                          <a:latin typeface="Times New Roman" panose="02020603050405020304" pitchFamily="18" charset="0"/>
                          <a:ea typeface="SimSun" panose="02010600030101010101" pitchFamily="2" charset="-122"/>
                        </a:rPr>
                        <a:t>0</a:t>
                      </a:r>
                      <a:endParaRPr lang="sv-SE" sz="900" dirty="0">
                        <a:effectLst/>
                        <a:latin typeface="Times New Roman" panose="02020603050405020304" pitchFamily="18" charset="0"/>
                        <a:ea typeface="SimSun" panose="02010600030101010101" pitchFamily="2" charset="-122"/>
                      </a:endParaRPr>
                    </a:p>
                  </a:txBody>
                  <a:tcPr marL="68580" marR="68580" marT="0" marB="0"/>
                </a:tc>
                <a:tc>
                  <a:txBody>
                    <a:bodyPr/>
                    <a:lstStyle/>
                    <a:p>
                      <a:pPr algn="l" hangingPunct="0">
                        <a:lnSpc>
                          <a:spcPts val="950"/>
                        </a:lnSpc>
                        <a:spcBef>
                          <a:spcPts val="500"/>
                        </a:spcBef>
                        <a:spcAft>
                          <a:spcPts val="500"/>
                        </a:spcAft>
                      </a:pPr>
                      <a:r>
                        <a:rPr lang="en-CA" sz="1000" strike="sngStrike">
                          <a:effectLst/>
                          <a:highlight>
                            <a:srgbClr val="FFFF00"/>
                          </a:highlight>
                          <a:latin typeface="Times New Roman" panose="02020603050405020304" pitchFamily="18" charset="0"/>
                          <a:ea typeface="SimSun" panose="02010600030101010101" pitchFamily="2" charset="-122"/>
                        </a:rPr>
                        <a:t>0</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l" hangingPunct="0">
                        <a:lnSpc>
                          <a:spcPts val="950"/>
                        </a:lnSpc>
                        <a:spcBef>
                          <a:spcPts val="500"/>
                        </a:spcBef>
                        <a:spcAft>
                          <a:spcPts val="500"/>
                        </a:spcAft>
                      </a:pPr>
                      <a:r>
                        <a:rPr lang="en-CA" sz="1000" strike="sngStrike">
                          <a:effectLst/>
                          <a:highlight>
                            <a:srgbClr val="FFFF00"/>
                          </a:highlight>
                          <a:latin typeface="Times New Roman" panose="02020603050405020304" pitchFamily="18" charset="0"/>
                          <a:ea typeface="SimSun" panose="02010600030101010101" pitchFamily="2" charset="-122"/>
                        </a:rPr>
                        <a:t>0</a:t>
                      </a:r>
                      <a:endParaRPr lang="sv-SE" sz="9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57096455"/>
                  </a:ext>
                </a:extLst>
              </a:tr>
              <a:tr h="370840">
                <a:tc>
                  <a:txBody>
                    <a:bodyPr/>
                    <a:lstStyle/>
                    <a:p>
                      <a:pPr algn="l"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 y</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 =</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CtbSizeY</a:t>
                      </a:r>
                      <a:r>
                        <a:rPr lang="en-CA" sz="900">
                          <a:effectLst/>
                          <a:latin typeface="Times New Roman" panose="02020603050405020304" pitchFamily="18" charset="0"/>
                          <a:ea typeface="SimSun" panose="02010600030101010101" pitchFamily="2" charset="-122"/>
                        </a:rPr>
                        <a:t> − </a:t>
                      </a:r>
                      <a:r>
                        <a:rPr lang="en-CA" sz="900">
                          <a:effectLst/>
                          <a:highlight>
                            <a:srgbClr val="FFFF00"/>
                          </a:highlight>
                          <a:latin typeface="Times New Roman" panose="02020603050405020304" pitchFamily="18" charset="0"/>
                          <a:ea typeface="SimSun" panose="02010600030101010101" pitchFamily="2" charset="-122"/>
                        </a:rPr>
                        <a:t>6</a:t>
                      </a:r>
                      <a:r>
                        <a:rPr lang="en-CA" sz="1000">
                          <a:effectLst/>
                          <a:latin typeface="Times New Roman" panose="02020603050405020304" pitchFamily="18" charset="0"/>
                          <a:ea typeface="SimSun" panose="02010600030101010101" pitchFamily="2" charset="-122"/>
                        </a:rPr>
                        <a:t>  | |  y</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 =</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CtbSizeY</a:t>
                      </a:r>
                      <a:r>
                        <a:rPr lang="en-CA" sz="900">
                          <a:effectLst/>
                          <a:latin typeface="Times New Roman" panose="02020603050405020304" pitchFamily="18" charset="0"/>
                          <a:ea typeface="SimSun" panose="02010600030101010101" pitchFamily="2" charset="-122"/>
                        </a:rPr>
                        <a:t> − </a:t>
                      </a:r>
                      <a:r>
                        <a:rPr lang="en-CA" sz="1000">
                          <a:effectLst/>
                          <a:highlight>
                            <a:srgbClr val="FFFF00"/>
                          </a:highlight>
                          <a:latin typeface="Times New Roman" panose="02020603050405020304" pitchFamily="18" charset="0"/>
                          <a:ea typeface="SimSun" panose="02010600030101010101" pitchFamily="2" charset="-122"/>
                        </a:rPr>
                        <a:t>5</a:t>
                      </a:r>
                      <a:r>
                        <a:rPr lang="en-CA" sz="1000">
                          <a:effectLst/>
                          <a:latin typeface="Times New Roman" panose="02020603050405020304" pitchFamily="18" charset="0"/>
                          <a:ea typeface="SimSun" panose="02010600030101010101" pitchFamily="2" charset="-122"/>
                        </a:rPr>
                        <a:t> )  &amp;&amp;  ( </a:t>
                      </a:r>
                      <a:r>
                        <a:rPr lang="en-CA" sz="1000">
                          <a:effectLst/>
                          <a:latin typeface="Times New Roman" panose="02020603050405020304" pitchFamily="18" charset="0"/>
                          <a:ea typeface="Malgun Gothic" panose="020B0503020000020004" pitchFamily="34" charset="-127"/>
                        </a:rPr>
                        <a:t>applyAlfLineBufBoundary</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 =</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1 )</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l" hangingPunct="0">
                        <a:lnSpc>
                          <a:spcPts val="950"/>
                        </a:lnSpc>
                        <a:spcBef>
                          <a:spcPts val="500"/>
                        </a:spcBef>
                        <a:spcAft>
                          <a:spcPts val="500"/>
                        </a:spcAft>
                      </a:pPr>
                      <a:r>
                        <a:rPr lang="en-CA" sz="1000" dirty="0">
                          <a:effectLst/>
                          <a:latin typeface="Times New Roman" panose="02020603050405020304" pitchFamily="18" charset="0"/>
                          <a:ea typeface="SimSun" panose="02010600030101010101" pitchFamily="2" charset="-122"/>
                        </a:rPr>
                        <a:t>1</a:t>
                      </a:r>
                      <a:endParaRPr lang="sv-SE" sz="900" dirty="0">
                        <a:effectLst/>
                        <a:latin typeface="Times New Roman" panose="02020603050405020304" pitchFamily="18" charset="0"/>
                        <a:ea typeface="SimSun" panose="02010600030101010101" pitchFamily="2" charset="-122"/>
                      </a:endParaRPr>
                    </a:p>
                  </a:txBody>
                  <a:tcPr marL="68580" marR="68580" marT="0" marB="0"/>
                </a:tc>
                <a:tc>
                  <a:txBody>
                    <a:bodyPr/>
                    <a:lstStyle/>
                    <a:p>
                      <a:pPr algn="l" hangingPunct="0">
                        <a:lnSpc>
                          <a:spcPts val="950"/>
                        </a:lnSpc>
                        <a:spcBef>
                          <a:spcPts val="500"/>
                        </a:spcBef>
                        <a:spcAft>
                          <a:spcPts val="500"/>
                        </a:spcAft>
                      </a:pPr>
                      <a:r>
                        <a:rPr lang="en-CA" sz="1000" dirty="0">
                          <a:effectLst/>
                          <a:latin typeface="Times New Roman" panose="02020603050405020304" pitchFamily="18" charset="0"/>
                          <a:ea typeface="SimSun" panose="02010600030101010101" pitchFamily="2" charset="-122"/>
                        </a:rPr>
                        <a:t>1</a:t>
                      </a:r>
                      <a:endParaRPr lang="sv-SE" sz="900" dirty="0">
                        <a:effectLst/>
                        <a:latin typeface="Times New Roman" panose="02020603050405020304" pitchFamily="18" charset="0"/>
                        <a:ea typeface="SimSun" panose="02010600030101010101" pitchFamily="2" charset="-122"/>
                      </a:endParaRPr>
                    </a:p>
                  </a:txBody>
                  <a:tcPr marL="68580" marR="68580" marT="0" marB="0"/>
                </a:tc>
                <a:tc>
                  <a:txBody>
                    <a:bodyPr/>
                    <a:lstStyle/>
                    <a:p>
                      <a:pPr algn="l" hangingPunct="0">
                        <a:lnSpc>
                          <a:spcPts val="950"/>
                        </a:lnSpc>
                        <a:spcBef>
                          <a:spcPts val="500"/>
                        </a:spcBef>
                        <a:spcAft>
                          <a:spcPts val="500"/>
                        </a:spcAft>
                      </a:pPr>
                      <a:r>
                        <a:rPr lang="en-CA" sz="1000" dirty="0">
                          <a:effectLst/>
                          <a:latin typeface="Times New Roman" panose="02020603050405020304" pitchFamily="18" charset="0"/>
                          <a:ea typeface="SimSun" panose="02010600030101010101" pitchFamily="2" charset="-122"/>
                        </a:rPr>
                        <a:t>1</a:t>
                      </a:r>
                      <a:endParaRPr lang="sv-SE" sz="9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33523929"/>
                  </a:ext>
                </a:extLst>
              </a:tr>
              <a:tr h="370840">
                <a:tc>
                  <a:txBody>
                    <a:bodyPr/>
                    <a:lstStyle/>
                    <a:p>
                      <a:pPr algn="l"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 y</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 =</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CtbSizeY</a:t>
                      </a:r>
                      <a:r>
                        <a:rPr lang="en-CA" sz="900">
                          <a:effectLst/>
                          <a:latin typeface="Times New Roman" panose="02020603050405020304" pitchFamily="18" charset="0"/>
                          <a:ea typeface="SimSun" panose="02010600030101010101" pitchFamily="2" charset="-122"/>
                        </a:rPr>
                        <a:t> − </a:t>
                      </a:r>
                      <a:r>
                        <a:rPr lang="en-CA" sz="1000">
                          <a:effectLst/>
                          <a:latin typeface="Times New Roman" panose="02020603050405020304" pitchFamily="18" charset="0"/>
                          <a:ea typeface="SimSun" panose="02010600030101010101" pitchFamily="2" charset="-122"/>
                        </a:rPr>
                        <a:t>7  | |  y</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 =</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CtbSizeY</a:t>
                      </a:r>
                      <a:r>
                        <a:rPr lang="en-CA" sz="900">
                          <a:effectLst/>
                          <a:latin typeface="Times New Roman" panose="02020603050405020304" pitchFamily="18" charset="0"/>
                          <a:ea typeface="SimSun" panose="02010600030101010101" pitchFamily="2" charset="-122"/>
                        </a:rPr>
                        <a:t> − </a:t>
                      </a:r>
                      <a:r>
                        <a:rPr lang="en-CA" sz="900">
                          <a:effectLst/>
                          <a:highlight>
                            <a:srgbClr val="FFFF00"/>
                          </a:highlight>
                          <a:latin typeface="Times New Roman" panose="02020603050405020304" pitchFamily="18" charset="0"/>
                          <a:ea typeface="SimSun" panose="02010600030101010101" pitchFamily="2" charset="-122"/>
                        </a:rPr>
                        <a:t>4</a:t>
                      </a:r>
                      <a:r>
                        <a:rPr lang="en-CA" sz="1000">
                          <a:effectLst/>
                          <a:latin typeface="Times New Roman" panose="02020603050405020304" pitchFamily="18" charset="0"/>
                          <a:ea typeface="SimSun" panose="02010600030101010101" pitchFamily="2" charset="-122"/>
                        </a:rPr>
                        <a:t> )  &amp;&amp;  ( </a:t>
                      </a:r>
                      <a:r>
                        <a:rPr lang="en-CA" sz="1000">
                          <a:effectLst/>
                          <a:latin typeface="Times New Roman" panose="02020603050405020304" pitchFamily="18" charset="0"/>
                          <a:ea typeface="Malgun Gothic" panose="020B0503020000020004" pitchFamily="34" charset="-127"/>
                        </a:rPr>
                        <a:t>applyAlfLineBufBoundary</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 =</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1 )</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l"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1</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l" hangingPunct="0">
                        <a:lnSpc>
                          <a:spcPts val="950"/>
                        </a:lnSpc>
                        <a:spcBef>
                          <a:spcPts val="500"/>
                        </a:spcBef>
                        <a:spcAft>
                          <a:spcPts val="500"/>
                        </a:spcAft>
                      </a:pPr>
                      <a:r>
                        <a:rPr lang="en-CA" sz="1000" dirty="0">
                          <a:effectLst/>
                          <a:latin typeface="Times New Roman" panose="02020603050405020304" pitchFamily="18" charset="0"/>
                          <a:ea typeface="SimSun" panose="02010600030101010101" pitchFamily="2" charset="-122"/>
                        </a:rPr>
                        <a:t>2</a:t>
                      </a:r>
                      <a:endParaRPr lang="sv-SE" sz="900" dirty="0">
                        <a:effectLst/>
                        <a:latin typeface="Times New Roman" panose="02020603050405020304" pitchFamily="18" charset="0"/>
                        <a:ea typeface="SimSun" panose="02010600030101010101" pitchFamily="2" charset="-122"/>
                      </a:endParaRPr>
                    </a:p>
                  </a:txBody>
                  <a:tcPr marL="68580" marR="68580" marT="0" marB="0"/>
                </a:tc>
                <a:tc>
                  <a:txBody>
                    <a:bodyPr/>
                    <a:lstStyle/>
                    <a:p>
                      <a:pPr algn="l" hangingPunct="0">
                        <a:lnSpc>
                          <a:spcPts val="950"/>
                        </a:lnSpc>
                        <a:spcBef>
                          <a:spcPts val="500"/>
                        </a:spcBef>
                        <a:spcAft>
                          <a:spcPts val="500"/>
                        </a:spcAft>
                      </a:pPr>
                      <a:r>
                        <a:rPr lang="en-CA" sz="1000" dirty="0">
                          <a:effectLst/>
                          <a:latin typeface="Times New Roman" panose="02020603050405020304" pitchFamily="18" charset="0"/>
                          <a:ea typeface="SimSun" panose="02010600030101010101" pitchFamily="2" charset="-122"/>
                        </a:rPr>
                        <a:t>2</a:t>
                      </a:r>
                      <a:endParaRPr lang="sv-SE" sz="9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8769192"/>
                  </a:ext>
                </a:extLst>
              </a:tr>
              <a:tr h="370840">
                <a:tc>
                  <a:txBody>
                    <a:bodyPr/>
                    <a:lstStyle/>
                    <a:p>
                      <a:pPr algn="l"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Otherwise</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l"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1</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l"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2</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l" hangingPunct="0">
                        <a:lnSpc>
                          <a:spcPts val="950"/>
                        </a:lnSpc>
                        <a:spcBef>
                          <a:spcPts val="500"/>
                        </a:spcBef>
                        <a:spcAft>
                          <a:spcPts val="500"/>
                        </a:spcAft>
                      </a:pPr>
                      <a:r>
                        <a:rPr lang="en-CA" sz="1000" dirty="0">
                          <a:effectLst/>
                          <a:latin typeface="Times New Roman" panose="02020603050405020304" pitchFamily="18" charset="0"/>
                          <a:ea typeface="SimSun" panose="02010600030101010101" pitchFamily="2" charset="-122"/>
                        </a:rPr>
                        <a:t>3</a:t>
                      </a:r>
                      <a:endParaRPr lang="sv-SE" sz="9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81838145"/>
                  </a:ext>
                </a:extLst>
              </a:tr>
            </a:tbl>
          </a:graphicData>
        </a:graphic>
      </p:graphicFrame>
      <p:graphicFrame>
        <p:nvGraphicFramePr>
          <p:cNvPr id="14" name="Table 13">
            <a:extLst>
              <a:ext uri="{FF2B5EF4-FFF2-40B4-BE49-F238E27FC236}">
                <a16:creationId xmlns:a16="http://schemas.microsoft.com/office/drawing/2014/main" id="{94F9BC1E-E7F2-484B-9CA1-5991A6267937}"/>
              </a:ext>
            </a:extLst>
          </p:cNvPr>
          <p:cNvGraphicFramePr>
            <a:graphicFrameLocks noGrp="1"/>
          </p:cNvGraphicFramePr>
          <p:nvPr>
            <p:extLst>
              <p:ext uri="{D42A27DB-BD31-4B8C-83A1-F6EECF244321}">
                <p14:modId xmlns:p14="http://schemas.microsoft.com/office/powerpoint/2010/main" val="2882079267"/>
              </p:ext>
            </p:extLst>
          </p:nvPr>
        </p:nvGraphicFramePr>
        <p:xfrm>
          <a:off x="6205973" y="2153169"/>
          <a:ext cx="4498975" cy="1503680"/>
        </p:xfrm>
        <a:graphic>
          <a:graphicData uri="http://schemas.openxmlformats.org/drawingml/2006/table">
            <a:tbl>
              <a:tblPr firstRow="1" bandRow="1">
                <a:tableStyleId>{5C22544A-7EE6-4342-B048-85BDC9FD1C3A}</a:tableStyleId>
              </a:tblPr>
              <a:tblGrid>
                <a:gridCol w="2701146">
                  <a:extLst>
                    <a:ext uri="{9D8B030D-6E8A-4147-A177-3AD203B41FA5}">
                      <a16:colId xmlns:a16="http://schemas.microsoft.com/office/drawing/2014/main" val="504566885"/>
                    </a:ext>
                  </a:extLst>
                </a:gridCol>
                <a:gridCol w="911138">
                  <a:extLst>
                    <a:ext uri="{9D8B030D-6E8A-4147-A177-3AD203B41FA5}">
                      <a16:colId xmlns:a16="http://schemas.microsoft.com/office/drawing/2014/main" val="3042687373"/>
                    </a:ext>
                  </a:extLst>
                </a:gridCol>
                <a:gridCol w="886691">
                  <a:extLst>
                    <a:ext uri="{9D8B030D-6E8A-4147-A177-3AD203B41FA5}">
                      <a16:colId xmlns:a16="http://schemas.microsoft.com/office/drawing/2014/main" val="3174249683"/>
                    </a:ext>
                  </a:extLst>
                </a:gridCol>
              </a:tblGrid>
              <a:tr h="370840">
                <a:tc>
                  <a:txBody>
                    <a:bodyPr/>
                    <a:lstStyle/>
                    <a:p>
                      <a:pPr algn="ctr" hangingPunct="0">
                        <a:spcBef>
                          <a:spcPts val="400"/>
                        </a:spcBef>
                        <a:spcAft>
                          <a:spcPts val="400"/>
                        </a:spcAft>
                        <a:tabLst>
                          <a:tab pos="180340" algn="l"/>
                          <a:tab pos="540385" algn="l"/>
                          <a:tab pos="900430" algn="l"/>
                          <a:tab pos="1620520" algn="l"/>
                          <a:tab pos="1980565" algn="l"/>
                          <a:tab pos="2340610" algn="l"/>
                        </a:tabLst>
                      </a:pPr>
                      <a:r>
                        <a:rPr lang="en-CA" sz="1000" b="1" dirty="0">
                          <a:effectLst/>
                          <a:latin typeface="Times New Roman" panose="02020603050405020304" pitchFamily="18" charset="0"/>
                          <a:ea typeface="SimSun" panose="02010600030101010101" pitchFamily="2" charset="-122"/>
                        </a:rPr>
                        <a:t>Condition</a:t>
                      </a:r>
                      <a:endParaRPr lang="sv-SE" sz="900" b="1"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Bef>
                          <a:spcPts val="400"/>
                        </a:spcBef>
                        <a:spcAft>
                          <a:spcPts val="400"/>
                        </a:spcAft>
                        <a:tabLst>
                          <a:tab pos="180340" algn="l"/>
                          <a:tab pos="540385" algn="l"/>
                          <a:tab pos="900430" algn="l"/>
                          <a:tab pos="1620520" algn="l"/>
                          <a:tab pos="1980565" algn="l"/>
                          <a:tab pos="2340610" algn="l"/>
                        </a:tabLst>
                      </a:pPr>
                      <a:r>
                        <a:rPr lang="en-CA" sz="1000" b="1" dirty="0">
                          <a:effectLst/>
                          <a:latin typeface="Times New Roman" panose="02020603050405020304" pitchFamily="18" charset="0"/>
                          <a:ea typeface="SimSun" panose="02010600030101010101" pitchFamily="2" charset="-122"/>
                        </a:rPr>
                        <a:t>y1</a:t>
                      </a:r>
                      <a:endParaRPr lang="sv-SE" sz="900" b="1"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Bef>
                          <a:spcPts val="400"/>
                        </a:spcBef>
                        <a:spcAft>
                          <a:spcPts val="400"/>
                        </a:spcAft>
                        <a:tabLst>
                          <a:tab pos="180340" algn="l"/>
                          <a:tab pos="540385" algn="l"/>
                          <a:tab pos="900430" algn="l"/>
                          <a:tab pos="1620520" algn="l"/>
                          <a:tab pos="1980565" algn="l"/>
                          <a:tab pos="2340610" algn="l"/>
                        </a:tabLst>
                      </a:pPr>
                      <a:r>
                        <a:rPr lang="en-CA" sz="1000" b="1">
                          <a:effectLst/>
                          <a:latin typeface="Times New Roman" panose="02020603050405020304" pitchFamily="18" charset="0"/>
                          <a:ea typeface="SimSun" panose="02010600030101010101" pitchFamily="2" charset="-122"/>
                        </a:rPr>
                        <a:t>y2</a:t>
                      </a:r>
                      <a:endParaRPr lang="sv-SE" sz="900" b="1">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70369143"/>
                  </a:ext>
                </a:extLst>
              </a:tr>
              <a:tr h="370840">
                <a:tc>
                  <a:txBody>
                    <a:bodyPr/>
                    <a:lstStyle/>
                    <a:p>
                      <a:pPr algn="l" hangingPunct="0">
                        <a:lnSpc>
                          <a:spcPts val="950"/>
                        </a:lnSpc>
                        <a:spcBef>
                          <a:spcPts val="500"/>
                        </a:spcBef>
                        <a:spcAft>
                          <a:spcPts val="500"/>
                        </a:spcAft>
                      </a:pPr>
                      <a:r>
                        <a:rPr lang="en-CA" sz="1000" strike="sngStrike">
                          <a:effectLst/>
                          <a:highlight>
                            <a:srgbClr val="FFFF00"/>
                          </a:highlight>
                          <a:latin typeface="Times New Roman" panose="02020603050405020304" pitchFamily="18" charset="0"/>
                          <a:ea typeface="SimSun" panose="02010600030101010101" pitchFamily="2" charset="-122"/>
                        </a:rPr>
                        <a:t>( y = = ctbHeightC</a:t>
                      </a:r>
                      <a:r>
                        <a:rPr lang="en-CA" sz="900" strike="sngStrike">
                          <a:effectLst/>
                          <a:highlight>
                            <a:srgbClr val="FFFF00"/>
                          </a:highlight>
                          <a:latin typeface="Times New Roman" panose="02020603050405020304" pitchFamily="18" charset="0"/>
                          <a:ea typeface="SimSun" panose="02010600030101010101" pitchFamily="2" charset="-122"/>
                        </a:rPr>
                        <a:t> − 2</a:t>
                      </a:r>
                      <a:r>
                        <a:rPr lang="en-CA" sz="1000" strike="sngStrike">
                          <a:effectLst/>
                          <a:highlight>
                            <a:srgbClr val="FFFF00"/>
                          </a:highlight>
                          <a:latin typeface="Times New Roman" panose="02020603050405020304" pitchFamily="18" charset="0"/>
                          <a:ea typeface="SimSun" panose="02010600030101010101" pitchFamily="2" charset="-122"/>
                        </a:rPr>
                        <a:t>  | |  y = = ctbHeightC</a:t>
                      </a:r>
                      <a:r>
                        <a:rPr lang="en-CA" sz="900" strike="sngStrike">
                          <a:effectLst/>
                          <a:highlight>
                            <a:srgbClr val="FFFF00"/>
                          </a:highlight>
                          <a:latin typeface="Times New Roman" panose="02020603050405020304" pitchFamily="18" charset="0"/>
                          <a:ea typeface="SimSun" panose="02010600030101010101" pitchFamily="2" charset="-122"/>
                        </a:rPr>
                        <a:t> − 3</a:t>
                      </a:r>
                      <a:r>
                        <a:rPr lang="en-CA" sz="1000" strike="sngStrike">
                          <a:effectLst/>
                          <a:highlight>
                            <a:srgbClr val="FFFF00"/>
                          </a:highlight>
                          <a:latin typeface="Times New Roman" panose="02020603050405020304" pitchFamily="18" charset="0"/>
                          <a:ea typeface="SimSun" panose="02010600030101010101" pitchFamily="2" charset="-122"/>
                        </a:rPr>
                        <a:t> )  &amp;&amp; </a:t>
                      </a:r>
                      <a:br>
                        <a:rPr lang="en-CA" sz="1000" strike="sngStrike">
                          <a:effectLst/>
                          <a:highlight>
                            <a:srgbClr val="FFFF00"/>
                          </a:highlight>
                          <a:latin typeface="Times New Roman" panose="02020603050405020304" pitchFamily="18" charset="0"/>
                          <a:ea typeface="SimSun" panose="02010600030101010101" pitchFamily="2" charset="-122"/>
                        </a:rPr>
                      </a:br>
                      <a:r>
                        <a:rPr lang="en-CA" sz="1000" strike="sngStrike">
                          <a:effectLst/>
                          <a:highlight>
                            <a:srgbClr val="FFFF00"/>
                          </a:highlight>
                          <a:latin typeface="Times New Roman" panose="02020603050405020304" pitchFamily="18" charset="0"/>
                          <a:ea typeface="SimSun" panose="02010600030101010101" pitchFamily="2" charset="-122"/>
                        </a:rPr>
                        <a:t>( </a:t>
                      </a:r>
                      <a:r>
                        <a:rPr lang="en-CA" sz="1000" strike="sngStrike">
                          <a:effectLst/>
                          <a:highlight>
                            <a:srgbClr val="FFFF00"/>
                          </a:highlight>
                          <a:latin typeface="Times New Roman" panose="02020603050405020304" pitchFamily="18" charset="0"/>
                          <a:ea typeface="Malgun Gothic" panose="020B0503020000020004" pitchFamily="34" charset="-127"/>
                        </a:rPr>
                        <a:t>applyAlfLineBufBoundary</a:t>
                      </a:r>
                      <a:r>
                        <a:rPr lang="en-CA" sz="1000" strike="sngStrike">
                          <a:effectLst/>
                          <a:highlight>
                            <a:srgbClr val="FFFF00"/>
                          </a:highlight>
                          <a:latin typeface="Times New Roman" panose="02020603050405020304" pitchFamily="18" charset="0"/>
                          <a:ea typeface="SimSun" panose="02010600030101010101" pitchFamily="2" charset="-122"/>
                        </a:rPr>
                        <a:t> = = 1 )</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strike="sngStrike">
                          <a:effectLst/>
                          <a:highlight>
                            <a:srgbClr val="FFFF00"/>
                          </a:highlight>
                          <a:latin typeface="Times New Roman" panose="02020603050405020304" pitchFamily="18" charset="0"/>
                          <a:ea typeface="SimSun" panose="02010600030101010101" pitchFamily="2" charset="-122"/>
                        </a:rPr>
                        <a:t>0</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strike="sngStrike" dirty="0">
                          <a:effectLst/>
                          <a:highlight>
                            <a:srgbClr val="FFFF00"/>
                          </a:highlight>
                          <a:latin typeface="Times New Roman" panose="02020603050405020304" pitchFamily="18" charset="0"/>
                          <a:ea typeface="SimSun" panose="02010600030101010101" pitchFamily="2" charset="-122"/>
                        </a:rPr>
                        <a:t>0</a:t>
                      </a:r>
                      <a:endParaRPr lang="sv-SE" sz="9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33523929"/>
                  </a:ext>
                </a:extLst>
              </a:tr>
              <a:tr h="370840">
                <a:tc>
                  <a:txBody>
                    <a:bodyPr/>
                    <a:lstStyle/>
                    <a:p>
                      <a:pPr algn="l"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 y = = ctbHeightC</a:t>
                      </a:r>
                      <a:r>
                        <a:rPr lang="en-CA" sz="900">
                          <a:effectLst/>
                          <a:latin typeface="Times New Roman" panose="02020603050405020304" pitchFamily="18" charset="0"/>
                          <a:ea typeface="SimSun" panose="02010600030101010101" pitchFamily="2" charset="-122"/>
                        </a:rPr>
                        <a:t> − </a:t>
                      </a:r>
                      <a:r>
                        <a:rPr lang="en-CA" sz="900">
                          <a:effectLst/>
                          <a:highlight>
                            <a:srgbClr val="FFFF00"/>
                          </a:highlight>
                          <a:latin typeface="Times New Roman" panose="02020603050405020304" pitchFamily="18" charset="0"/>
                          <a:ea typeface="SimSun" panose="02010600030101010101" pitchFamily="2" charset="-122"/>
                        </a:rPr>
                        <a:t>3</a:t>
                      </a:r>
                      <a:r>
                        <a:rPr lang="en-CA" sz="1000">
                          <a:effectLst/>
                          <a:latin typeface="Times New Roman" panose="02020603050405020304" pitchFamily="18" charset="0"/>
                          <a:ea typeface="SimSun" panose="02010600030101010101" pitchFamily="2" charset="-122"/>
                        </a:rPr>
                        <a:t>  | |  y = = ctbHeightC</a:t>
                      </a:r>
                      <a:r>
                        <a:rPr lang="en-CA" sz="900">
                          <a:effectLst/>
                          <a:latin typeface="Times New Roman" panose="02020603050405020304" pitchFamily="18" charset="0"/>
                          <a:ea typeface="SimSun" panose="02010600030101010101" pitchFamily="2" charset="-122"/>
                        </a:rPr>
                        <a:t> − 4</a:t>
                      </a:r>
                      <a:r>
                        <a:rPr lang="en-CA" sz="1000">
                          <a:effectLst/>
                          <a:latin typeface="Times New Roman" panose="02020603050405020304" pitchFamily="18" charset="0"/>
                          <a:ea typeface="SimSun" panose="02010600030101010101" pitchFamily="2" charset="-122"/>
                        </a:rPr>
                        <a:t> )  &amp;&amp;  </a:t>
                      </a:r>
                      <a:br>
                        <a:rPr lang="en-CA" sz="1000">
                          <a:effectLst/>
                          <a:latin typeface="Times New Roman" panose="02020603050405020304" pitchFamily="18" charset="0"/>
                          <a:ea typeface="SimSun" panose="02010600030101010101" pitchFamily="2" charset="-122"/>
                        </a:rPr>
                      </a:br>
                      <a:r>
                        <a:rPr lang="en-CA" sz="10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Malgun Gothic" panose="020B0503020000020004" pitchFamily="34" charset="-127"/>
                        </a:rPr>
                        <a:t>applyAlfLineBufBoundary</a:t>
                      </a:r>
                      <a:r>
                        <a:rPr lang="en-CA" sz="1000">
                          <a:effectLst/>
                          <a:latin typeface="Times New Roman" panose="02020603050405020304" pitchFamily="18" charset="0"/>
                          <a:ea typeface="SimSun" panose="02010600030101010101" pitchFamily="2" charset="-122"/>
                        </a:rPr>
                        <a:t> = = 1 )</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1</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1</a:t>
                      </a:r>
                      <a:endParaRPr lang="sv-SE" sz="9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8769192"/>
                  </a:ext>
                </a:extLst>
              </a:tr>
              <a:tr h="370840">
                <a:tc>
                  <a:txBody>
                    <a:bodyPr/>
                    <a:lstStyle/>
                    <a:p>
                      <a:pPr algn="just"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Otherwise</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1</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dirty="0">
                          <a:effectLst/>
                          <a:latin typeface="Times New Roman" panose="02020603050405020304" pitchFamily="18" charset="0"/>
                          <a:ea typeface="SimSun" panose="02010600030101010101" pitchFamily="2" charset="-122"/>
                        </a:rPr>
                        <a:t>2</a:t>
                      </a:r>
                      <a:endParaRPr lang="sv-SE" sz="9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81838145"/>
                  </a:ext>
                </a:extLst>
              </a:tr>
            </a:tbl>
          </a:graphicData>
        </a:graphic>
      </p:graphicFrame>
      <p:sp>
        <p:nvSpPr>
          <p:cNvPr id="15" name="TextBox 14">
            <a:extLst>
              <a:ext uri="{FF2B5EF4-FFF2-40B4-BE49-F238E27FC236}">
                <a16:creationId xmlns:a16="http://schemas.microsoft.com/office/drawing/2014/main" id="{2E4E1BC4-3C45-4C64-9967-4CD5E51D7B59}"/>
              </a:ext>
            </a:extLst>
          </p:cNvPr>
          <p:cNvSpPr txBox="1"/>
          <p:nvPr/>
        </p:nvSpPr>
        <p:spPr bwMode="auto">
          <a:xfrm>
            <a:off x="5995557" y="1460543"/>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CA" dirty="0"/>
              <a:t>Table 44 – Specification of y1 and y2 according to the vertical </a:t>
            </a:r>
          </a:p>
          <a:p>
            <a:pPr>
              <a:buClr>
                <a:schemeClr val="tx1"/>
              </a:buClr>
            </a:pPr>
            <a:r>
              <a:rPr lang="en-CA" dirty="0"/>
              <a:t>chroma sample position y and </a:t>
            </a:r>
            <a:r>
              <a:rPr lang="en-CA" dirty="0" err="1"/>
              <a:t>applyAlfLineBufBoundary</a:t>
            </a:r>
            <a:endParaRPr lang="sv-SE" sz="2000" dirty="0" err="1"/>
          </a:p>
        </p:txBody>
      </p:sp>
    </p:spTree>
    <p:extLst>
      <p:ext uri="{BB962C8B-B14F-4D97-AF65-F5344CB8AC3E}">
        <p14:creationId xmlns:p14="http://schemas.microsoft.com/office/powerpoint/2010/main" val="3431193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D3481-4684-476A-8B47-A70190195FCF}"/>
              </a:ext>
            </a:extLst>
          </p:cNvPr>
          <p:cNvSpPr>
            <a:spLocks noGrp="1"/>
          </p:cNvSpPr>
          <p:nvPr>
            <p:ph type="title"/>
          </p:nvPr>
        </p:nvSpPr>
        <p:spPr/>
        <p:txBody>
          <a:bodyPr/>
          <a:lstStyle/>
          <a:p>
            <a:r>
              <a:rPr lang="sv-SE" dirty="0"/>
              <a:t>Subjective example solution 1</a:t>
            </a:r>
          </a:p>
        </p:txBody>
      </p:sp>
      <p:sp>
        <p:nvSpPr>
          <p:cNvPr id="7" name="Rectangle 8">
            <a:extLst>
              <a:ext uri="{FF2B5EF4-FFF2-40B4-BE49-F238E27FC236}">
                <a16:creationId xmlns:a16="http://schemas.microsoft.com/office/drawing/2014/main" id="{5C001819-4040-48F7-963C-CEEAF04CDE48}"/>
              </a:ext>
            </a:extLst>
          </p:cNvPr>
          <p:cNvSpPr>
            <a:spLocks noChangeArrowheads="1"/>
          </p:cNvSpPr>
          <p:nvPr/>
        </p:nvSpPr>
        <p:spPr bwMode="auto">
          <a:xfrm>
            <a:off x="2276856" y="62357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sv-SE"/>
          </a:p>
        </p:txBody>
      </p:sp>
      <p:sp>
        <p:nvSpPr>
          <p:cNvPr id="8" name="Rectangle 9">
            <a:extLst>
              <a:ext uri="{FF2B5EF4-FFF2-40B4-BE49-F238E27FC236}">
                <a16:creationId xmlns:a16="http://schemas.microsoft.com/office/drawing/2014/main" id="{A5DBB04C-ED2B-4BAB-88D7-C800E3D63EF2}"/>
              </a:ext>
            </a:extLst>
          </p:cNvPr>
          <p:cNvSpPr>
            <a:spLocks noChangeArrowheads="1"/>
          </p:cNvSpPr>
          <p:nvPr/>
        </p:nvSpPr>
        <p:spPr bwMode="auto">
          <a:xfrm>
            <a:off x="2276856" y="36048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sv-SE" sz="11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 </a:t>
            </a:r>
            <a:endParaRPr kumimoji="0" lang="en-US" altLang="sv-SE" sz="1800" b="0" i="0" u="none" strike="noStrike" cap="none" normalizeH="0" baseline="0">
              <a:ln>
                <a:noFill/>
              </a:ln>
              <a:solidFill>
                <a:schemeClr val="tx1"/>
              </a:solidFill>
              <a:effectLst/>
              <a:latin typeface="Arial" panose="020B0604020202020204" pitchFamily="34" charset="0"/>
            </a:endParaRPr>
          </a:p>
        </p:txBody>
      </p:sp>
      <p:sp>
        <p:nvSpPr>
          <p:cNvPr id="9" name="Rectangle 10">
            <a:extLst>
              <a:ext uri="{FF2B5EF4-FFF2-40B4-BE49-F238E27FC236}">
                <a16:creationId xmlns:a16="http://schemas.microsoft.com/office/drawing/2014/main" id="{3BA89B22-F9AA-4415-B844-31569A19A664}"/>
              </a:ext>
            </a:extLst>
          </p:cNvPr>
          <p:cNvSpPr>
            <a:spLocks noChangeArrowheads="1"/>
          </p:cNvSpPr>
          <p:nvPr/>
        </p:nvSpPr>
        <p:spPr bwMode="auto">
          <a:xfrm>
            <a:off x="2192550" y="6234429"/>
            <a:ext cx="460094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kumimoji="0" lang="en-CA" altLang="sv-SE"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CA" altLang="sv-SE" sz="11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BasketballDrill</a:t>
            </a:r>
            <a:r>
              <a:rPr kumimoji="0" lang="en-CA" altLang="sv-SE"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r>
              <a:rPr lang="en-CA" altLang="sv-SE" sz="1100" dirty="0">
                <a:ea typeface="Times New Roman" panose="02020603050405020304" pitchFamily="18" charset="0"/>
              </a:rPr>
              <a:t>LDB</a:t>
            </a:r>
            <a:r>
              <a:rPr kumimoji="0" lang="en-CA" altLang="sv-SE"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QP 37. Left: VTM-7.0, Right: Proposed method 1</a:t>
            </a:r>
            <a:endParaRPr kumimoji="0" lang="en-CA" altLang="sv-SE" sz="1800" b="0" i="0" u="none" strike="noStrike" cap="none" normalizeH="0" baseline="0" dirty="0">
              <a:ln>
                <a:noFill/>
              </a:ln>
              <a:solidFill>
                <a:schemeClr val="tx1"/>
              </a:solidFill>
              <a:effectLst/>
              <a:latin typeface="Arial" panose="020B0604020202020204" pitchFamily="34" charset="0"/>
            </a:endParaRPr>
          </a:p>
        </p:txBody>
      </p:sp>
      <p:pic>
        <p:nvPicPr>
          <p:cNvPr id="10" name="Picture 9">
            <a:extLst>
              <a:ext uri="{FF2B5EF4-FFF2-40B4-BE49-F238E27FC236}">
                <a16:creationId xmlns:a16="http://schemas.microsoft.com/office/drawing/2014/main" id="{83549249-A6CE-454D-839D-7D11EB9F039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64836" y="1109978"/>
            <a:ext cx="5200650" cy="5200650"/>
          </a:xfrm>
          <a:prstGeom prst="rect">
            <a:avLst/>
          </a:prstGeom>
          <a:noFill/>
          <a:ln>
            <a:noFill/>
          </a:ln>
        </p:spPr>
      </p:pic>
      <p:pic>
        <p:nvPicPr>
          <p:cNvPr id="11" name="Picture 10">
            <a:extLst>
              <a:ext uri="{FF2B5EF4-FFF2-40B4-BE49-F238E27FC236}">
                <a16:creationId xmlns:a16="http://schemas.microsoft.com/office/drawing/2014/main" id="{B4176E70-6CAC-4AF7-AF3C-ADB475B384F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772531" y="1109978"/>
            <a:ext cx="5200650" cy="5200650"/>
          </a:xfrm>
          <a:prstGeom prst="rect">
            <a:avLst/>
          </a:prstGeom>
          <a:noFill/>
          <a:ln>
            <a:noFill/>
          </a:ln>
        </p:spPr>
      </p:pic>
    </p:spTree>
    <p:extLst>
      <p:ext uri="{BB962C8B-B14F-4D97-AF65-F5344CB8AC3E}">
        <p14:creationId xmlns:p14="http://schemas.microsoft.com/office/powerpoint/2010/main" val="3865086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D3481-4684-476A-8B47-A70190195FCF}"/>
              </a:ext>
            </a:extLst>
          </p:cNvPr>
          <p:cNvSpPr>
            <a:spLocks noGrp="1"/>
          </p:cNvSpPr>
          <p:nvPr>
            <p:ph type="title"/>
          </p:nvPr>
        </p:nvSpPr>
        <p:spPr/>
        <p:txBody>
          <a:bodyPr/>
          <a:lstStyle/>
          <a:p>
            <a:r>
              <a:rPr lang="sv-SE" dirty="0"/>
              <a:t>Subjective example solution 1</a:t>
            </a:r>
          </a:p>
        </p:txBody>
      </p:sp>
      <p:sp>
        <p:nvSpPr>
          <p:cNvPr id="7" name="Rectangle 8">
            <a:extLst>
              <a:ext uri="{FF2B5EF4-FFF2-40B4-BE49-F238E27FC236}">
                <a16:creationId xmlns:a16="http://schemas.microsoft.com/office/drawing/2014/main" id="{5C001819-4040-48F7-963C-CEEAF04CDE48}"/>
              </a:ext>
            </a:extLst>
          </p:cNvPr>
          <p:cNvSpPr>
            <a:spLocks noChangeArrowheads="1"/>
          </p:cNvSpPr>
          <p:nvPr/>
        </p:nvSpPr>
        <p:spPr bwMode="auto">
          <a:xfrm>
            <a:off x="2276856" y="62357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sv-SE"/>
          </a:p>
        </p:txBody>
      </p:sp>
      <p:sp>
        <p:nvSpPr>
          <p:cNvPr id="8" name="Rectangle 9">
            <a:extLst>
              <a:ext uri="{FF2B5EF4-FFF2-40B4-BE49-F238E27FC236}">
                <a16:creationId xmlns:a16="http://schemas.microsoft.com/office/drawing/2014/main" id="{A5DBB04C-ED2B-4BAB-88D7-C800E3D63EF2}"/>
              </a:ext>
            </a:extLst>
          </p:cNvPr>
          <p:cNvSpPr>
            <a:spLocks noChangeArrowheads="1"/>
          </p:cNvSpPr>
          <p:nvPr/>
        </p:nvSpPr>
        <p:spPr bwMode="auto">
          <a:xfrm>
            <a:off x="2276856" y="36048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sv-SE" sz="11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 </a:t>
            </a:r>
            <a:endParaRPr kumimoji="0" lang="en-US" altLang="sv-SE" sz="1800" b="0" i="0" u="none" strike="noStrike" cap="none" normalizeH="0" baseline="0">
              <a:ln>
                <a:noFill/>
              </a:ln>
              <a:solidFill>
                <a:schemeClr val="tx1"/>
              </a:solidFill>
              <a:effectLst/>
              <a:latin typeface="Arial" panose="020B0604020202020204" pitchFamily="34" charset="0"/>
            </a:endParaRPr>
          </a:p>
        </p:txBody>
      </p:sp>
      <p:sp>
        <p:nvSpPr>
          <p:cNvPr id="9" name="Rectangle 10">
            <a:extLst>
              <a:ext uri="{FF2B5EF4-FFF2-40B4-BE49-F238E27FC236}">
                <a16:creationId xmlns:a16="http://schemas.microsoft.com/office/drawing/2014/main" id="{3BA89B22-F9AA-4415-B844-31569A19A664}"/>
              </a:ext>
            </a:extLst>
          </p:cNvPr>
          <p:cNvSpPr>
            <a:spLocks noChangeArrowheads="1"/>
          </p:cNvSpPr>
          <p:nvPr/>
        </p:nvSpPr>
        <p:spPr bwMode="auto">
          <a:xfrm>
            <a:off x="2192550" y="6234429"/>
            <a:ext cx="460094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kumimoji="0" lang="en-CA" altLang="sv-SE"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CA" altLang="sv-SE" sz="11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BasketballDrill</a:t>
            </a:r>
            <a:r>
              <a:rPr kumimoji="0" lang="en-CA" altLang="sv-SE"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r>
              <a:rPr lang="en-CA" altLang="sv-SE" sz="1100" dirty="0">
                <a:ea typeface="Times New Roman" panose="02020603050405020304" pitchFamily="18" charset="0"/>
              </a:rPr>
              <a:t>LDB</a:t>
            </a:r>
            <a:r>
              <a:rPr kumimoji="0" lang="en-CA" altLang="sv-SE"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QP 37. Left: VTM-7.0, Right: Proposed method 1</a:t>
            </a:r>
            <a:endParaRPr kumimoji="0" lang="en-CA" altLang="sv-SE" sz="1800" b="0" i="0" u="none" strike="noStrike" cap="none" normalizeH="0" baseline="0" dirty="0">
              <a:ln>
                <a:noFill/>
              </a:ln>
              <a:solidFill>
                <a:schemeClr val="tx1"/>
              </a:solidFill>
              <a:effectLst/>
              <a:latin typeface="Arial" panose="020B0604020202020204" pitchFamily="34" charset="0"/>
            </a:endParaRPr>
          </a:p>
        </p:txBody>
      </p:sp>
      <p:pic>
        <p:nvPicPr>
          <p:cNvPr id="10" name="Picture 9">
            <a:extLst>
              <a:ext uri="{FF2B5EF4-FFF2-40B4-BE49-F238E27FC236}">
                <a16:creationId xmlns:a16="http://schemas.microsoft.com/office/drawing/2014/main" id="{83549249-A6CE-454D-839D-7D11EB9F039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64836" y="1109978"/>
            <a:ext cx="5200650" cy="5200650"/>
          </a:xfrm>
          <a:prstGeom prst="rect">
            <a:avLst/>
          </a:prstGeom>
          <a:noFill/>
          <a:ln>
            <a:noFill/>
          </a:ln>
        </p:spPr>
      </p:pic>
      <p:pic>
        <p:nvPicPr>
          <p:cNvPr id="11" name="Picture 10">
            <a:extLst>
              <a:ext uri="{FF2B5EF4-FFF2-40B4-BE49-F238E27FC236}">
                <a16:creationId xmlns:a16="http://schemas.microsoft.com/office/drawing/2014/main" id="{B4176E70-6CAC-4AF7-AF3C-ADB475B384F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772531" y="1109978"/>
            <a:ext cx="5200650" cy="5200650"/>
          </a:xfrm>
          <a:prstGeom prst="rect">
            <a:avLst/>
          </a:prstGeom>
          <a:noFill/>
          <a:ln>
            <a:noFill/>
          </a:ln>
        </p:spPr>
      </p:pic>
      <p:sp>
        <p:nvSpPr>
          <p:cNvPr id="3" name="Oval 2">
            <a:extLst>
              <a:ext uri="{FF2B5EF4-FFF2-40B4-BE49-F238E27FC236}">
                <a16:creationId xmlns:a16="http://schemas.microsoft.com/office/drawing/2014/main" id="{803D0A4A-E69E-4FEB-9E46-81FBFA34417B}"/>
              </a:ext>
            </a:extLst>
          </p:cNvPr>
          <p:cNvSpPr/>
          <p:nvPr/>
        </p:nvSpPr>
        <p:spPr bwMode="auto">
          <a:xfrm>
            <a:off x="364836" y="1137414"/>
            <a:ext cx="1384418" cy="1081080"/>
          </a:xfrm>
          <a:prstGeom prst="ellipse">
            <a:avLst/>
          </a:prstGeom>
          <a:noFill/>
          <a:ln w="127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2" name="Oval 11">
            <a:extLst>
              <a:ext uri="{FF2B5EF4-FFF2-40B4-BE49-F238E27FC236}">
                <a16:creationId xmlns:a16="http://schemas.microsoft.com/office/drawing/2014/main" id="{B55F415B-406E-4F44-B0C1-C536D5550317}"/>
              </a:ext>
            </a:extLst>
          </p:cNvPr>
          <p:cNvSpPr/>
          <p:nvPr/>
        </p:nvSpPr>
        <p:spPr bwMode="auto">
          <a:xfrm>
            <a:off x="4181068" y="1124124"/>
            <a:ext cx="1384418" cy="1081080"/>
          </a:xfrm>
          <a:prstGeom prst="ellipse">
            <a:avLst/>
          </a:prstGeom>
          <a:noFill/>
          <a:ln w="127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3" name="Oval 12">
            <a:extLst>
              <a:ext uri="{FF2B5EF4-FFF2-40B4-BE49-F238E27FC236}">
                <a16:creationId xmlns:a16="http://schemas.microsoft.com/office/drawing/2014/main" id="{19ECE2F2-959B-4EC1-B875-580931AB1212}"/>
              </a:ext>
            </a:extLst>
          </p:cNvPr>
          <p:cNvSpPr/>
          <p:nvPr/>
        </p:nvSpPr>
        <p:spPr bwMode="auto">
          <a:xfrm>
            <a:off x="2610955" y="5222958"/>
            <a:ext cx="1384418" cy="1081080"/>
          </a:xfrm>
          <a:prstGeom prst="ellipse">
            <a:avLst/>
          </a:prstGeom>
          <a:noFill/>
          <a:ln w="127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995394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6362F-575C-43FC-B2AE-C64497CD0365}"/>
              </a:ext>
            </a:extLst>
          </p:cNvPr>
          <p:cNvSpPr>
            <a:spLocks noGrp="1"/>
          </p:cNvSpPr>
          <p:nvPr>
            <p:ph type="title"/>
          </p:nvPr>
        </p:nvSpPr>
        <p:spPr/>
        <p:txBody>
          <a:bodyPr/>
          <a:lstStyle/>
          <a:p>
            <a:r>
              <a:rPr lang="sv-SE" dirty="0"/>
              <a:t>Proposed solution 2</a:t>
            </a:r>
          </a:p>
        </p:txBody>
      </p:sp>
      <p:sp>
        <p:nvSpPr>
          <p:cNvPr id="3" name="Content Placeholder 2">
            <a:extLst>
              <a:ext uri="{FF2B5EF4-FFF2-40B4-BE49-F238E27FC236}">
                <a16:creationId xmlns:a16="http://schemas.microsoft.com/office/drawing/2014/main" id="{900FD8D8-A407-43A6-9CB6-F19FC496C718}"/>
              </a:ext>
            </a:extLst>
          </p:cNvPr>
          <p:cNvSpPr>
            <a:spLocks noGrp="1"/>
          </p:cNvSpPr>
          <p:nvPr>
            <p:ph sz="quarter" idx="10"/>
          </p:nvPr>
        </p:nvSpPr>
        <p:spPr>
          <a:xfrm>
            <a:off x="479425" y="1547087"/>
            <a:ext cx="11233150" cy="4392612"/>
          </a:xfrm>
        </p:spPr>
        <p:txBody>
          <a:bodyPr/>
          <a:lstStyle/>
          <a:p>
            <a:endParaRPr lang="sv-SE" dirty="0"/>
          </a:p>
          <a:p>
            <a:endParaRPr lang="sv-SE" dirty="0"/>
          </a:p>
        </p:txBody>
      </p:sp>
      <p:sp>
        <p:nvSpPr>
          <p:cNvPr id="5" name="Content Placeholder 2">
            <a:extLst>
              <a:ext uri="{FF2B5EF4-FFF2-40B4-BE49-F238E27FC236}">
                <a16:creationId xmlns:a16="http://schemas.microsoft.com/office/drawing/2014/main" id="{5315BB55-6886-46CE-BD89-8694C96EB4C8}"/>
              </a:ext>
            </a:extLst>
          </p:cNvPr>
          <p:cNvSpPr txBox="1">
            <a:spLocks/>
          </p:cNvSpPr>
          <p:nvPr/>
        </p:nvSpPr>
        <p:spPr bwMode="auto">
          <a:xfrm>
            <a:off x="479425" y="1844675"/>
            <a:ext cx="11233150" cy="4392612"/>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r>
              <a:rPr lang="sv-SE" dirty="0"/>
              <a:t>Reduce filter strength for both luma and chroma when filtering rows adjacent to ALF virtual horizontal CTU boundary to compensate for amplification from neighboring samples of current row</a:t>
            </a:r>
          </a:p>
          <a:p>
            <a:endParaRPr lang="sv-SE" dirty="0"/>
          </a:p>
          <a:p>
            <a:endParaRPr lang="sv-SE" dirty="0"/>
          </a:p>
          <a:p>
            <a:endParaRPr lang="sv-SE" dirty="0"/>
          </a:p>
        </p:txBody>
      </p:sp>
      <p:pic>
        <p:nvPicPr>
          <p:cNvPr id="6" name="Picture 5">
            <a:extLst>
              <a:ext uri="{FF2B5EF4-FFF2-40B4-BE49-F238E27FC236}">
                <a16:creationId xmlns:a16="http://schemas.microsoft.com/office/drawing/2014/main" id="{1FB7571D-E69B-44E4-A067-3BE13D96CFA9}"/>
              </a:ext>
            </a:extLst>
          </p:cNvPr>
          <p:cNvPicPr/>
          <p:nvPr/>
        </p:nvPicPr>
        <p:blipFill>
          <a:blip r:embed="rId2"/>
          <a:stretch>
            <a:fillRect/>
          </a:stretch>
        </p:blipFill>
        <p:spPr>
          <a:xfrm>
            <a:off x="2763474" y="3196261"/>
            <a:ext cx="4877222" cy="2743438"/>
          </a:xfrm>
          <a:prstGeom prst="rect">
            <a:avLst/>
          </a:prstGeom>
        </p:spPr>
      </p:pic>
    </p:spTree>
    <p:extLst>
      <p:ext uri="{BB962C8B-B14F-4D97-AF65-F5344CB8AC3E}">
        <p14:creationId xmlns:p14="http://schemas.microsoft.com/office/powerpoint/2010/main" val="8984432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6362F-575C-43FC-B2AE-C64497CD0365}"/>
              </a:ext>
            </a:extLst>
          </p:cNvPr>
          <p:cNvSpPr>
            <a:spLocks noGrp="1"/>
          </p:cNvSpPr>
          <p:nvPr>
            <p:ph type="title"/>
          </p:nvPr>
        </p:nvSpPr>
        <p:spPr/>
        <p:txBody>
          <a:bodyPr/>
          <a:lstStyle/>
          <a:p>
            <a:r>
              <a:rPr lang="sv-SE" dirty="0"/>
              <a:t>Text proposed solution 2</a:t>
            </a:r>
          </a:p>
        </p:txBody>
      </p:sp>
      <p:sp>
        <p:nvSpPr>
          <p:cNvPr id="3" name="Content Placeholder 2">
            <a:extLst>
              <a:ext uri="{FF2B5EF4-FFF2-40B4-BE49-F238E27FC236}">
                <a16:creationId xmlns:a16="http://schemas.microsoft.com/office/drawing/2014/main" id="{900FD8D8-A407-43A6-9CB6-F19FC496C718}"/>
              </a:ext>
            </a:extLst>
          </p:cNvPr>
          <p:cNvSpPr>
            <a:spLocks noGrp="1"/>
          </p:cNvSpPr>
          <p:nvPr>
            <p:ph sz="quarter" idx="10"/>
          </p:nvPr>
        </p:nvSpPr>
        <p:spPr/>
        <p:txBody>
          <a:bodyPr/>
          <a:lstStyle/>
          <a:p>
            <a:endParaRPr lang="sv-SE" dirty="0"/>
          </a:p>
          <a:p>
            <a:endParaRPr lang="sv-SE" dirty="0"/>
          </a:p>
        </p:txBody>
      </p:sp>
      <p:sp>
        <p:nvSpPr>
          <p:cNvPr id="4" name="TextBox 3">
            <a:extLst>
              <a:ext uri="{FF2B5EF4-FFF2-40B4-BE49-F238E27FC236}">
                <a16:creationId xmlns:a16="http://schemas.microsoft.com/office/drawing/2014/main" id="{2D039CFD-237A-4D83-A42A-1292E5835A13}"/>
              </a:ext>
            </a:extLst>
          </p:cNvPr>
          <p:cNvSpPr txBox="1"/>
          <p:nvPr/>
        </p:nvSpPr>
        <p:spPr bwMode="auto">
          <a:xfrm>
            <a:off x="359353" y="4515355"/>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hangingPunct="0"/>
            <a:r>
              <a:rPr lang="en-CA" dirty="0"/>
              <a:t>sum = </a:t>
            </a:r>
            <a:r>
              <a:rPr lang="en-CA" dirty="0" err="1"/>
              <a:t>curr</a:t>
            </a:r>
            <a:r>
              <a:rPr lang="en-CA" dirty="0"/>
              <a:t> + ( ( sum + 64 ) &gt;&gt; </a:t>
            </a:r>
            <a:r>
              <a:rPr lang="en-CA" dirty="0" err="1">
                <a:highlight>
                  <a:srgbClr val="FFFF00"/>
                </a:highlight>
              </a:rPr>
              <a:t>alfShiftY</a:t>
            </a:r>
            <a:r>
              <a:rPr lang="en-CA" dirty="0"/>
              <a:t> )		(1425)</a:t>
            </a:r>
          </a:p>
          <a:p>
            <a:pPr hangingPunct="0"/>
            <a:endParaRPr lang="en-CA" dirty="0"/>
          </a:p>
          <a:p>
            <a:pPr hangingPunct="0"/>
            <a:r>
              <a:rPr lang="en-CA" dirty="0"/>
              <a:t>sum = </a:t>
            </a:r>
            <a:r>
              <a:rPr lang="en-CA" dirty="0" err="1"/>
              <a:t>curr</a:t>
            </a:r>
            <a:r>
              <a:rPr lang="en-CA" dirty="0"/>
              <a:t> + ( ( sum + 64 ) &gt;&gt; </a:t>
            </a:r>
            <a:r>
              <a:rPr lang="en-CA" dirty="0" err="1">
                <a:highlight>
                  <a:srgbClr val="FFFF00"/>
                </a:highlight>
              </a:rPr>
              <a:t>alfShiftC</a:t>
            </a:r>
            <a:r>
              <a:rPr lang="en-CA" dirty="0"/>
              <a:t> )		(1466)</a:t>
            </a:r>
            <a:endParaRPr lang="sv-SE" dirty="0"/>
          </a:p>
          <a:p>
            <a:pPr hangingPunct="0"/>
            <a:endParaRPr lang="sv-SE" dirty="0"/>
          </a:p>
        </p:txBody>
      </p:sp>
      <p:sp>
        <p:nvSpPr>
          <p:cNvPr id="10" name="TextBox 9">
            <a:extLst>
              <a:ext uri="{FF2B5EF4-FFF2-40B4-BE49-F238E27FC236}">
                <a16:creationId xmlns:a16="http://schemas.microsoft.com/office/drawing/2014/main" id="{13C846A8-C035-420D-9EE8-1D8CA42D9550}"/>
              </a:ext>
            </a:extLst>
          </p:cNvPr>
          <p:cNvSpPr txBox="1"/>
          <p:nvPr/>
        </p:nvSpPr>
        <p:spPr bwMode="auto">
          <a:xfrm>
            <a:off x="100736" y="1428245"/>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CA" dirty="0"/>
              <a:t>Table 43</a:t>
            </a:r>
            <a:r>
              <a:rPr lang="en-US" dirty="0"/>
              <a:t> </a:t>
            </a:r>
            <a:r>
              <a:rPr lang="en-CA" dirty="0"/>
              <a:t>– Specification of y1, y2, y3 and </a:t>
            </a:r>
            <a:r>
              <a:rPr lang="en-CA" dirty="0" err="1">
                <a:highlight>
                  <a:srgbClr val="FFFF00"/>
                </a:highlight>
              </a:rPr>
              <a:t>alfShiftY</a:t>
            </a:r>
            <a:r>
              <a:rPr lang="en-CA" dirty="0"/>
              <a:t> </a:t>
            </a:r>
          </a:p>
          <a:p>
            <a:pPr>
              <a:buClr>
                <a:schemeClr val="tx1"/>
              </a:buClr>
            </a:pPr>
            <a:r>
              <a:rPr lang="en-CA" dirty="0"/>
              <a:t>according to the vertical </a:t>
            </a:r>
            <a:r>
              <a:rPr lang="en-CA" dirty="0" err="1"/>
              <a:t>luma</a:t>
            </a:r>
            <a:r>
              <a:rPr lang="en-CA" dirty="0"/>
              <a:t> sample position y and </a:t>
            </a:r>
          </a:p>
          <a:p>
            <a:pPr>
              <a:buClr>
                <a:schemeClr val="tx1"/>
              </a:buClr>
            </a:pPr>
            <a:r>
              <a:rPr lang="en-CA" dirty="0" err="1"/>
              <a:t>applyAlfLineBufBoundary</a:t>
            </a:r>
            <a:endParaRPr lang="en-CA" dirty="0"/>
          </a:p>
          <a:p>
            <a:pPr marL="344488" indent="-344488" algn="l">
              <a:buClr>
                <a:schemeClr val="tx1"/>
              </a:buClr>
              <a:buFont typeface="Ericsson Hilda Light" panose="00000400000000000000" pitchFamily="2" charset="0"/>
              <a:buChar char="—"/>
            </a:pPr>
            <a:endParaRPr lang="sv-SE" sz="2000" dirty="0" err="1"/>
          </a:p>
        </p:txBody>
      </p:sp>
      <p:graphicFrame>
        <p:nvGraphicFramePr>
          <p:cNvPr id="13" name="Table 12">
            <a:extLst>
              <a:ext uri="{FF2B5EF4-FFF2-40B4-BE49-F238E27FC236}">
                <a16:creationId xmlns:a16="http://schemas.microsoft.com/office/drawing/2014/main" id="{A233F951-3653-4745-8B98-6162E9D8C8DC}"/>
              </a:ext>
            </a:extLst>
          </p:cNvPr>
          <p:cNvGraphicFramePr>
            <a:graphicFrameLocks noGrp="1"/>
          </p:cNvGraphicFramePr>
          <p:nvPr>
            <p:extLst>
              <p:ext uri="{D42A27DB-BD31-4B8C-83A1-F6EECF244321}">
                <p14:modId xmlns:p14="http://schemas.microsoft.com/office/powerpoint/2010/main" val="1029452060"/>
              </p:ext>
            </p:extLst>
          </p:nvPr>
        </p:nvGraphicFramePr>
        <p:xfrm>
          <a:off x="137682" y="2485662"/>
          <a:ext cx="5727412" cy="1884680"/>
        </p:xfrm>
        <a:graphic>
          <a:graphicData uri="http://schemas.openxmlformats.org/drawingml/2006/table">
            <a:tbl>
              <a:tblPr firstRow="1" bandRow="1">
                <a:tableStyleId>{5C22544A-7EE6-4342-B048-85BDC9FD1C3A}</a:tableStyleId>
              </a:tblPr>
              <a:tblGrid>
                <a:gridCol w="2330415">
                  <a:extLst>
                    <a:ext uri="{9D8B030D-6E8A-4147-A177-3AD203B41FA5}">
                      <a16:colId xmlns:a16="http://schemas.microsoft.com/office/drawing/2014/main" val="504566885"/>
                    </a:ext>
                  </a:extLst>
                </a:gridCol>
                <a:gridCol w="786085">
                  <a:extLst>
                    <a:ext uri="{9D8B030D-6E8A-4147-A177-3AD203B41FA5}">
                      <a16:colId xmlns:a16="http://schemas.microsoft.com/office/drawing/2014/main" val="1333991921"/>
                    </a:ext>
                  </a:extLst>
                </a:gridCol>
                <a:gridCol w="786085">
                  <a:extLst>
                    <a:ext uri="{9D8B030D-6E8A-4147-A177-3AD203B41FA5}">
                      <a16:colId xmlns:a16="http://schemas.microsoft.com/office/drawing/2014/main" val="3042687373"/>
                    </a:ext>
                  </a:extLst>
                </a:gridCol>
                <a:gridCol w="764993">
                  <a:extLst>
                    <a:ext uri="{9D8B030D-6E8A-4147-A177-3AD203B41FA5}">
                      <a16:colId xmlns:a16="http://schemas.microsoft.com/office/drawing/2014/main" val="3174249683"/>
                    </a:ext>
                  </a:extLst>
                </a:gridCol>
                <a:gridCol w="1059834">
                  <a:extLst>
                    <a:ext uri="{9D8B030D-6E8A-4147-A177-3AD203B41FA5}">
                      <a16:colId xmlns:a16="http://schemas.microsoft.com/office/drawing/2014/main" val="3771406835"/>
                    </a:ext>
                  </a:extLst>
                </a:gridCol>
              </a:tblGrid>
              <a:tr h="370840">
                <a:tc>
                  <a:txBody>
                    <a:bodyPr/>
                    <a:lstStyle/>
                    <a:p>
                      <a:pPr algn="ctr" hangingPunct="0">
                        <a:spcBef>
                          <a:spcPts val="400"/>
                        </a:spcBef>
                        <a:spcAft>
                          <a:spcPts val="400"/>
                        </a:spcAft>
                        <a:tabLst>
                          <a:tab pos="180340" algn="l"/>
                          <a:tab pos="540385" algn="l"/>
                          <a:tab pos="900430" algn="l"/>
                          <a:tab pos="1620520" algn="l"/>
                          <a:tab pos="1980565" algn="l"/>
                          <a:tab pos="2340610" algn="l"/>
                        </a:tabLst>
                      </a:pPr>
                      <a:r>
                        <a:rPr lang="en-CA" sz="1000" b="1" dirty="0">
                          <a:effectLst/>
                          <a:latin typeface="Times New Roman" panose="02020603050405020304" pitchFamily="18" charset="0"/>
                          <a:ea typeface="SimSun" panose="02010600030101010101" pitchFamily="2" charset="-122"/>
                        </a:rPr>
                        <a:t>Condition</a:t>
                      </a:r>
                      <a:endParaRPr lang="sv-SE" sz="900" b="1"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Bef>
                          <a:spcPts val="400"/>
                        </a:spcBef>
                        <a:spcAft>
                          <a:spcPts val="400"/>
                        </a:spcAft>
                        <a:tabLst>
                          <a:tab pos="180340" algn="l"/>
                          <a:tab pos="540385" algn="l"/>
                          <a:tab pos="900430" algn="l"/>
                          <a:tab pos="1620520" algn="l"/>
                          <a:tab pos="1980565" algn="l"/>
                          <a:tab pos="2340610" algn="l"/>
                        </a:tabLst>
                      </a:pPr>
                      <a:r>
                        <a:rPr lang="sv-SE" sz="900" b="1" dirty="0">
                          <a:effectLst/>
                          <a:latin typeface="Times New Roman" panose="02020603050405020304" pitchFamily="18" charset="0"/>
                          <a:ea typeface="SimSun" panose="02010600030101010101" pitchFamily="2" charset="-122"/>
                        </a:rPr>
                        <a:t>alfShiftY</a:t>
                      </a:r>
                    </a:p>
                  </a:txBody>
                  <a:tcPr marL="68580" marR="68580" marT="0" marB="0"/>
                </a:tc>
                <a:tc>
                  <a:txBody>
                    <a:bodyPr/>
                    <a:lstStyle/>
                    <a:p>
                      <a:pPr algn="ctr" hangingPunct="0">
                        <a:spcBef>
                          <a:spcPts val="400"/>
                        </a:spcBef>
                        <a:spcAft>
                          <a:spcPts val="400"/>
                        </a:spcAft>
                        <a:tabLst>
                          <a:tab pos="180340" algn="l"/>
                          <a:tab pos="540385" algn="l"/>
                          <a:tab pos="900430" algn="l"/>
                          <a:tab pos="1620520" algn="l"/>
                          <a:tab pos="1980565" algn="l"/>
                          <a:tab pos="2340610" algn="l"/>
                        </a:tabLst>
                      </a:pPr>
                      <a:r>
                        <a:rPr lang="en-CA" sz="1000" b="1" dirty="0">
                          <a:effectLst/>
                          <a:latin typeface="Times New Roman" panose="02020603050405020304" pitchFamily="18" charset="0"/>
                          <a:ea typeface="SimSun" panose="02010600030101010101" pitchFamily="2" charset="-122"/>
                        </a:rPr>
                        <a:t>y1</a:t>
                      </a:r>
                      <a:endParaRPr lang="sv-SE" sz="900" b="1"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Bef>
                          <a:spcPts val="400"/>
                        </a:spcBef>
                        <a:spcAft>
                          <a:spcPts val="400"/>
                        </a:spcAft>
                        <a:tabLst>
                          <a:tab pos="180340" algn="l"/>
                          <a:tab pos="540385" algn="l"/>
                          <a:tab pos="900430" algn="l"/>
                          <a:tab pos="1620520" algn="l"/>
                          <a:tab pos="1980565" algn="l"/>
                          <a:tab pos="2340610" algn="l"/>
                        </a:tabLst>
                      </a:pPr>
                      <a:r>
                        <a:rPr lang="en-CA" sz="1000" b="1">
                          <a:effectLst/>
                          <a:latin typeface="Times New Roman" panose="02020603050405020304" pitchFamily="18" charset="0"/>
                          <a:ea typeface="SimSun" panose="02010600030101010101" pitchFamily="2" charset="-122"/>
                        </a:rPr>
                        <a:t>y2</a:t>
                      </a:r>
                      <a:endParaRPr lang="sv-SE" sz="900" b="1">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Bef>
                          <a:spcPts val="400"/>
                        </a:spcBef>
                        <a:spcAft>
                          <a:spcPts val="400"/>
                        </a:spcAft>
                        <a:tabLst>
                          <a:tab pos="180340" algn="l"/>
                          <a:tab pos="540385" algn="l"/>
                          <a:tab pos="900430" algn="l"/>
                          <a:tab pos="1620520" algn="l"/>
                          <a:tab pos="1980565" algn="l"/>
                          <a:tab pos="2340610" algn="l"/>
                        </a:tabLst>
                      </a:pPr>
                      <a:r>
                        <a:rPr lang="en-CA" sz="1000" b="1">
                          <a:effectLst/>
                          <a:latin typeface="Times New Roman" panose="02020603050405020304" pitchFamily="18" charset="0"/>
                          <a:ea typeface="SimSun" panose="02010600030101010101" pitchFamily="2" charset="-122"/>
                        </a:rPr>
                        <a:t>y3</a:t>
                      </a:r>
                      <a:endParaRPr lang="sv-SE" sz="900" b="1">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70369143"/>
                  </a:ext>
                </a:extLst>
              </a:tr>
              <a:tr h="370840">
                <a:tc>
                  <a:txBody>
                    <a:bodyPr/>
                    <a:lstStyle/>
                    <a:p>
                      <a:pPr algn="l"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 y</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 =</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CtbSizeY</a:t>
                      </a:r>
                      <a:r>
                        <a:rPr lang="en-CA" sz="900">
                          <a:effectLst/>
                          <a:latin typeface="Times New Roman" panose="02020603050405020304" pitchFamily="18" charset="0"/>
                          <a:ea typeface="SimSun" panose="02010600030101010101" pitchFamily="2" charset="-122"/>
                        </a:rPr>
                        <a:t> − </a:t>
                      </a:r>
                      <a:r>
                        <a:rPr lang="en-CA" sz="1000">
                          <a:effectLst/>
                          <a:latin typeface="Times New Roman" panose="02020603050405020304" pitchFamily="18" charset="0"/>
                          <a:ea typeface="SimSun" panose="02010600030101010101" pitchFamily="2" charset="-122"/>
                        </a:rPr>
                        <a:t>5  | |  y</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 =</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CtbSizeY</a:t>
                      </a:r>
                      <a:r>
                        <a:rPr lang="en-CA" sz="900">
                          <a:effectLst/>
                          <a:latin typeface="Times New Roman" panose="02020603050405020304" pitchFamily="18" charset="0"/>
                          <a:ea typeface="SimSun" panose="02010600030101010101" pitchFamily="2" charset="-122"/>
                        </a:rPr>
                        <a:t> − </a:t>
                      </a:r>
                      <a:r>
                        <a:rPr lang="en-CA" sz="1000">
                          <a:effectLst/>
                          <a:latin typeface="Times New Roman" panose="02020603050405020304" pitchFamily="18" charset="0"/>
                          <a:ea typeface="SimSun" panose="02010600030101010101" pitchFamily="2" charset="-122"/>
                        </a:rPr>
                        <a:t>4 )  &amp;&amp;  ( </a:t>
                      </a:r>
                      <a:r>
                        <a:rPr lang="en-CA" sz="1000">
                          <a:effectLst/>
                          <a:latin typeface="Times New Roman" panose="02020603050405020304" pitchFamily="18" charset="0"/>
                          <a:ea typeface="Malgun Gothic" panose="020B0503020000020004" pitchFamily="34" charset="-127"/>
                        </a:rPr>
                        <a:t>applyAlfLineBufBoundary</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 =</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1 )</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highlight>
                            <a:srgbClr val="FFFF00"/>
                          </a:highlight>
                          <a:latin typeface="Times New Roman" panose="02020603050405020304" pitchFamily="18" charset="0"/>
                          <a:ea typeface="SimSun" panose="02010600030101010101" pitchFamily="2" charset="-122"/>
                        </a:rPr>
                        <a:t>10</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dirty="0">
                          <a:effectLst/>
                          <a:latin typeface="Times New Roman" panose="02020603050405020304" pitchFamily="18" charset="0"/>
                          <a:ea typeface="SimSun" panose="02010600030101010101" pitchFamily="2" charset="-122"/>
                        </a:rPr>
                        <a:t>0</a:t>
                      </a:r>
                      <a:endParaRPr lang="sv-SE" sz="9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0</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0</a:t>
                      </a:r>
                      <a:endParaRPr lang="sv-SE" sz="9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57096455"/>
                  </a:ext>
                </a:extLst>
              </a:tr>
              <a:tr h="370840">
                <a:tc>
                  <a:txBody>
                    <a:bodyPr/>
                    <a:lstStyle/>
                    <a:p>
                      <a:pPr algn="l"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 y</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 =</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CtbSizeY</a:t>
                      </a:r>
                      <a:r>
                        <a:rPr lang="en-CA" sz="900">
                          <a:effectLst/>
                          <a:latin typeface="Times New Roman" panose="02020603050405020304" pitchFamily="18" charset="0"/>
                          <a:ea typeface="SimSun" panose="02010600030101010101" pitchFamily="2" charset="-122"/>
                        </a:rPr>
                        <a:t> − </a:t>
                      </a:r>
                      <a:r>
                        <a:rPr lang="en-CA" sz="1000">
                          <a:effectLst/>
                          <a:latin typeface="Times New Roman" panose="02020603050405020304" pitchFamily="18" charset="0"/>
                          <a:ea typeface="SimSun" panose="02010600030101010101" pitchFamily="2" charset="-122"/>
                        </a:rPr>
                        <a:t>6  | |  y</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 =</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CtbSizeY</a:t>
                      </a:r>
                      <a:r>
                        <a:rPr lang="en-CA" sz="900">
                          <a:effectLst/>
                          <a:latin typeface="Times New Roman" panose="02020603050405020304" pitchFamily="18" charset="0"/>
                          <a:ea typeface="SimSun" panose="02010600030101010101" pitchFamily="2" charset="-122"/>
                        </a:rPr>
                        <a:t> − </a:t>
                      </a:r>
                      <a:r>
                        <a:rPr lang="en-CA" sz="1000">
                          <a:effectLst/>
                          <a:latin typeface="Times New Roman" panose="02020603050405020304" pitchFamily="18" charset="0"/>
                          <a:ea typeface="SimSun" panose="02010600030101010101" pitchFamily="2" charset="-122"/>
                        </a:rPr>
                        <a:t>3 )  &amp;&amp;  ( </a:t>
                      </a:r>
                      <a:r>
                        <a:rPr lang="en-CA" sz="1000">
                          <a:effectLst/>
                          <a:latin typeface="Times New Roman" panose="02020603050405020304" pitchFamily="18" charset="0"/>
                          <a:ea typeface="Malgun Gothic" panose="020B0503020000020004" pitchFamily="34" charset="-127"/>
                        </a:rPr>
                        <a:t>applyAlfLineBufBoundary</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 =</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1 )</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highlight>
                            <a:srgbClr val="FFFF00"/>
                          </a:highlight>
                          <a:latin typeface="Times New Roman" panose="02020603050405020304" pitchFamily="18" charset="0"/>
                          <a:ea typeface="SimSun" panose="02010600030101010101" pitchFamily="2" charset="-122"/>
                        </a:rPr>
                        <a:t>7</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dirty="0">
                          <a:effectLst/>
                          <a:latin typeface="Times New Roman" panose="02020603050405020304" pitchFamily="18" charset="0"/>
                          <a:ea typeface="SimSun" panose="02010600030101010101" pitchFamily="2" charset="-122"/>
                        </a:rPr>
                        <a:t>1</a:t>
                      </a:r>
                      <a:endParaRPr lang="sv-SE" sz="9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1</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1</a:t>
                      </a:r>
                      <a:endParaRPr lang="sv-SE" sz="9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33523929"/>
                  </a:ext>
                </a:extLst>
              </a:tr>
              <a:tr h="370840">
                <a:tc>
                  <a:txBody>
                    <a:bodyPr/>
                    <a:lstStyle/>
                    <a:p>
                      <a:pPr algn="l"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 y</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 =</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CtbSizeY</a:t>
                      </a:r>
                      <a:r>
                        <a:rPr lang="en-CA" sz="900">
                          <a:effectLst/>
                          <a:latin typeface="Times New Roman" panose="02020603050405020304" pitchFamily="18" charset="0"/>
                          <a:ea typeface="SimSun" panose="02010600030101010101" pitchFamily="2" charset="-122"/>
                        </a:rPr>
                        <a:t> − </a:t>
                      </a:r>
                      <a:r>
                        <a:rPr lang="en-CA" sz="1000">
                          <a:effectLst/>
                          <a:latin typeface="Times New Roman" panose="02020603050405020304" pitchFamily="18" charset="0"/>
                          <a:ea typeface="SimSun" panose="02010600030101010101" pitchFamily="2" charset="-122"/>
                        </a:rPr>
                        <a:t>7  | |  y</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 =</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CtbSizeY</a:t>
                      </a:r>
                      <a:r>
                        <a:rPr lang="en-CA" sz="900">
                          <a:effectLst/>
                          <a:latin typeface="Times New Roman" panose="02020603050405020304" pitchFamily="18" charset="0"/>
                          <a:ea typeface="SimSun" panose="02010600030101010101" pitchFamily="2" charset="-122"/>
                        </a:rPr>
                        <a:t> − </a:t>
                      </a:r>
                      <a:r>
                        <a:rPr lang="en-CA" sz="1000">
                          <a:effectLst/>
                          <a:latin typeface="Times New Roman" panose="02020603050405020304" pitchFamily="18" charset="0"/>
                          <a:ea typeface="SimSun" panose="02010600030101010101" pitchFamily="2" charset="-122"/>
                        </a:rPr>
                        <a:t>2 )  &amp;&amp;  ( </a:t>
                      </a:r>
                      <a:r>
                        <a:rPr lang="en-CA" sz="1000">
                          <a:effectLst/>
                          <a:latin typeface="Times New Roman" panose="02020603050405020304" pitchFamily="18" charset="0"/>
                          <a:ea typeface="Malgun Gothic" panose="020B0503020000020004" pitchFamily="34" charset="-127"/>
                        </a:rPr>
                        <a:t>applyAlfLineBufBoundary</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 =</a:t>
                      </a:r>
                      <a:r>
                        <a:rPr lang="en-CA" sz="9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SimSun" panose="02010600030101010101" pitchFamily="2" charset="-122"/>
                        </a:rPr>
                        <a:t>1 )</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highlight>
                            <a:srgbClr val="FFFF00"/>
                          </a:highlight>
                          <a:latin typeface="Times New Roman" panose="02020603050405020304" pitchFamily="18" charset="0"/>
                          <a:ea typeface="SimSun" panose="02010600030101010101" pitchFamily="2" charset="-122"/>
                        </a:rPr>
                        <a:t>7</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dirty="0">
                          <a:effectLst/>
                          <a:latin typeface="Times New Roman" panose="02020603050405020304" pitchFamily="18" charset="0"/>
                          <a:ea typeface="SimSun" panose="02010600030101010101" pitchFamily="2" charset="-122"/>
                        </a:rPr>
                        <a:t>1</a:t>
                      </a:r>
                      <a:endParaRPr lang="sv-SE" sz="9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2</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2</a:t>
                      </a:r>
                      <a:endParaRPr lang="sv-SE" sz="9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8769192"/>
                  </a:ext>
                </a:extLst>
              </a:tr>
              <a:tr h="370840">
                <a:tc>
                  <a:txBody>
                    <a:bodyPr/>
                    <a:lstStyle/>
                    <a:p>
                      <a:pPr algn="just" hangingPunct="0">
                        <a:lnSpc>
                          <a:spcPts val="950"/>
                        </a:lnSpc>
                        <a:spcBef>
                          <a:spcPts val="500"/>
                        </a:spcBef>
                        <a:spcAft>
                          <a:spcPts val="500"/>
                        </a:spcAft>
                      </a:pPr>
                      <a:r>
                        <a:rPr lang="en-CA" sz="1000" dirty="0">
                          <a:effectLst/>
                          <a:latin typeface="Times New Roman" panose="02020603050405020304" pitchFamily="18" charset="0"/>
                          <a:ea typeface="SimSun" panose="02010600030101010101" pitchFamily="2" charset="-122"/>
                        </a:rPr>
                        <a:t>Otherwise</a:t>
                      </a:r>
                      <a:endParaRPr lang="sv-SE" sz="9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dirty="0">
                          <a:effectLst/>
                          <a:highlight>
                            <a:srgbClr val="FFFF00"/>
                          </a:highlight>
                          <a:latin typeface="Times New Roman" panose="02020603050405020304" pitchFamily="18" charset="0"/>
                          <a:ea typeface="SimSun" panose="02010600030101010101" pitchFamily="2" charset="-122"/>
                        </a:rPr>
                        <a:t>7</a:t>
                      </a:r>
                      <a:endParaRPr lang="sv-SE" sz="9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dirty="0">
                          <a:effectLst/>
                          <a:latin typeface="Times New Roman" panose="02020603050405020304" pitchFamily="18" charset="0"/>
                          <a:ea typeface="SimSun" panose="02010600030101010101" pitchFamily="2" charset="-122"/>
                        </a:rPr>
                        <a:t>1</a:t>
                      </a:r>
                      <a:endParaRPr lang="sv-SE" sz="9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2</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dirty="0">
                          <a:effectLst/>
                          <a:latin typeface="Times New Roman" panose="02020603050405020304" pitchFamily="18" charset="0"/>
                          <a:ea typeface="SimSun" panose="02010600030101010101" pitchFamily="2" charset="-122"/>
                        </a:rPr>
                        <a:t>3</a:t>
                      </a:r>
                      <a:endParaRPr lang="sv-SE" sz="9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81838145"/>
                  </a:ext>
                </a:extLst>
              </a:tr>
            </a:tbl>
          </a:graphicData>
        </a:graphic>
      </p:graphicFrame>
      <p:graphicFrame>
        <p:nvGraphicFramePr>
          <p:cNvPr id="14" name="Table 13">
            <a:extLst>
              <a:ext uri="{FF2B5EF4-FFF2-40B4-BE49-F238E27FC236}">
                <a16:creationId xmlns:a16="http://schemas.microsoft.com/office/drawing/2014/main" id="{94F9BC1E-E7F2-484B-9CA1-5991A6267937}"/>
              </a:ext>
            </a:extLst>
          </p:cNvPr>
          <p:cNvGraphicFramePr>
            <a:graphicFrameLocks noGrp="1"/>
          </p:cNvGraphicFramePr>
          <p:nvPr>
            <p:extLst>
              <p:ext uri="{D42A27DB-BD31-4B8C-83A1-F6EECF244321}">
                <p14:modId xmlns:p14="http://schemas.microsoft.com/office/powerpoint/2010/main" val="4109624065"/>
              </p:ext>
            </p:extLst>
          </p:nvPr>
        </p:nvGraphicFramePr>
        <p:xfrm>
          <a:off x="6205973" y="2531858"/>
          <a:ext cx="4498976" cy="1503680"/>
        </p:xfrm>
        <a:graphic>
          <a:graphicData uri="http://schemas.openxmlformats.org/drawingml/2006/table">
            <a:tbl>
              <a:tblPr firstRow="1" bandRow="1">
                <a:tableStyleId>{5C22544A-7EE6-4342-B048-85BDC9FD1C3A}</a:tableStyleId>
              </a:tblPr>
              <a:tblGrid>
                <a:gridCol w="2246236">
                  <a:extLst>
                    <a:ext uri="{9D8B030D-6E8A-4147-A177-3AD203B41FA5}">
                      <a16:colId xmlns:a16="http://schemas.microsoft.com/office/drawing/2014/main" val="504566885"/>
                    </a:ext>
                  </a:extLst>
                </a:gridCol>
                <a:gridCol w="757690">
                  <a:extLst>
                    <a:ext uri="{9D8B030D-6E8A-4147-A177-3AD203B41FA5}">
                      <a16:colId xmlns:a16="http://schemas.microsoft.com/office/drawing/2014/main" val="2134303621"/>
                    </a:ext>
                  </a:extLst>
                </a:gridCol>
                <a:gridCol w="757690">
                  <a:extLst>
                    <a:ext uri="{9D8B030D-6E8A-4147-A177-3AD203B41FA5}">
                      <a16:colId xmlns:a16="http://schemas.microsoft.com/office/drawing/2014/main" val="3042687373"/>
                    </a:ext>
                  </a:extLst>
                </a:gridCol>
                <a:gridCol w="737360">
                  <a:extLst>
                    <a:ext uri="{9D8B030D-6E8A-4147-A177-3AD203B41FA5}">
                      <a16:colId xmlns:a16="http://schemas.microsoft.com/office/drawing/2014/main" val="3174249683"/>
                    </a:ext>
                  </a:extLst>
                </a:gridCol>
              </a:tblGrid>
              <a:tr h="370840">
                <a:tc>
                  <a:txBody>
                    <a:bodyPr/>
                    <a:lstStyle/>
                    <a:p>
                      <a:pPr algn="ctr" hangingPunct="0">
                        <a:spcBef>
                          <a:spcPts val="400"/>
                        </a:spcBef>
                        <a:spcAft>
                          <a:spcPts val="400"/>
                        </a:spcAft>
                        <a:tabLst>
                          <a:tab pos="180340" algn="l"/>
                          <a:tab pos="540385" algn="l"/>
                          <a:tab pos="900430" algn="l"/>
                          <a:tab pos="1620520" algn="l"/>
                          <a:tab pos="1980565" algn="l"/>
                          <a:tab pos="2340610" algn="l"/>
                        </a:tabLst>
                      </a:pPr>
                      <a:r>
                        <a:rPr lang="en-CA" sz="1000" b="1" dirty="0">
                          <a:effectLst/>
                          <a:latin typeface="Times New Roman" panose="02020603050405020304" pitchFamily="18" charset="0"/>
                          <a:ea typeface="SimSun" panose="02010600030101010101" pitchFamily="2" charset="-122"/>
                        </a:rPr>
                        <a:t>Condition</a:t>
                      </a:r>
                      <a:endParaRPr lang="sv-SE" sz="900" b="1"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Bef>
                          <a:spcPts val="400"/>
                        </a:spcBef>
                        <a:spcAft>
                          <a:spcPts val="400"/>
                        </a:spcAft>
                        <a:tabLst>
                          <a:tab pos="180340" algn="l"/>
                          <a:tab pos="540385" algn="l"/>
                          <a:tab pos="900430" algn="l"/>
                          <a:tab pos="1620520" algn="l"/>
                          <a:tab pos="1980565" algn="l"/>
                          <a:tab pos="2340610" algn="l"/>
                        </a:tabLst>
                      </a:pPr>
                      <a:r>
                        <a:rPr lang="sv-SE" sz="900" b="1" dirty="0">
                          <a:effectLst/>
                          <a:latin typeface="Times New Roman" panose="02020603050405020304" pitchFamily="18" charset="0"/>
                          <a:ea typeface="SimSun" panose="02010600030101010101" pitchFamily="2" charset="-122"/>
                        </a:rPr>
                        <a:t>alfShiftC</a:t>
                      </a:r>
                    </a:p>
                  </a:txBody>
                  <a:tcPr marL="68580" marR="68580" marT="0" marB="0"/>
                </a:tc>
                <a:tc>
                  <a:txBody>
                    <a:bodyPr/>
                    <a:lstStyle/>
                    <a:p>
                      <a:pPr algn="ctr" hangingPunct="0">
                        <a:spcBef>
                          <a:spcPts val="400"/>
                        </a:spcBef>
                        <a:spcAft>
                          <a:spcPts val="400"/>
                        </a:spcAft>
                        <a:tabLst>
                          <a:tab pos="180340" algn="l"/>
                          <a:tab pos="540385" algn="l"/>
                          <a:tab pos="900430" algn="l"/>
                          <a:tab pos="1620520" algn="l"/>
                          <a:tab pos="1980565" algn="l"/>
                          <a:tab pos="2340610" algn="l"/>
                        </a:tabLst>
                      </a:pPr>
                      <a:r>
                        <a:rPr lang="en-CA" sz="1000" b="1" dirty="0">
                          <a:effectLst/>
                          <a:latin typeface="Times New Roman" panose="02020603050405020304" pitchFamily="18" charset="0"/>
                          <a:ea typeface="SimSun" panose="02010600030101010101" pitchFamily="2" charset="-122"/>
                        </a:rPr>
                        <a:t>y1</a:t>
                      </a:r>
                      <a:endParaRPr lang="sv-SE" sz="900" b="1"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Bef>
                          <a:spcPts val="400"/>
                        </a:spcBef>
                        <a:spcAft>
                          <a:spcPts val="400"/>
                        </a:spcAft>
                        <a:tabLst>
                          <a:tab pos="180340" algn="l"/>
                          <a:tab pos="540385" algn="l"/>
                          <a:tab pos="900430" algn="l"/>
                          <a:tab pos="1620520" algn="l"/>
                          <a:tab pos="1980565" algn="l"/>
                          <a:tab pos="2340610" algn="l"/>
                        </a:tabLst>
                      </a:pPr>
                      <a:r>
                        <a:rPr lang="en-CA" sz="1000" b="1">
                          <a:effectLst/>
                          <a:latin typeface="Times New Roman" panose="02020603050405020304" pitchFamily="18" charset="0"/>
                          <a:ea typeface="SimSun" panose="02010600030101010101" pitchFamily="2" charset="-122"/>
                        </a:rPr>
                        <a:t>y2</a:t>
                      </a:r>
                      <a:endParaRPr lang="sv-SE" sz="900" b="1">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70369143"/>
                  </a:ext>
                </a:extLst>
              </a:tr>
              <a:tr h="370840">
                <a:tc>
                  <a:txBody>
                    <a:bodyPr/>
                    <a:lstStyle/>
                    <a:p>
                      <a:pPr algn="l"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 y = = ctbHeightC</a:t>
                      </a:r>
                      <a:r>
                        <a:rPr lang="en-CA" sz="900">
                          <a:effectLst/>
                          <a:latin typeface="Times New Roman" panose="02020603050405020304" pitchFamily="18" charset="0"/>
                          <a:ea typeface="SimSun" panose="02010600030101010101" pitchFamily="2" charset="-122"/>
                        </a:rPr>
                        <a:t> − 2</a:t>
                      </a:r>
                      <a:r>
                        <a:rPr lang="en-CA" sz="1000">
                          <a:effectLst/>
                          <a:latin typeface="Times New Roman" panose="02020603050405020304" pitchFamily="18" charset="0"/>
                          <a:ea typeface="SimSun" panose="02010600030101010101" pitchFamily="2" charset="-122"/>
                        </a:rPr>
                        <a:t>  | |  y = = ctbHeightC</a:t>
                      </a:r>
                      <a:r>
                        <a:rPr lang="en-CA" sz="900">
                          <a:effectLst/>
                          <a:latin typeface="Times New Roman" panose="02020603050405020304" pitchFamily="18" charset="0"/>
                          <a:ea typeface="SimSun" panose="02010600030101010101" pitchFamily="2" charset="-122"/>
                        </a:rPr>
                        <a:t> − 3</a:t>
                      </a:r>
                      <a:r>
                        <a:rPr lang="en-CA" sz="1000">
                          <a:effectLst/>
                          <a:latin typeface="Times New Roman" panose="02020603050405020304" pitchFamily="18" charset="0"/>
                          <a:ea typeface="SimSun" panose="02010600030101010101" pitchFamily="2" charset="-122"/>
                        </a:rPr>
                        <a:t> )  &amp;&amp; </a:t>
                      </a:r>
                      <a:br>
                        <a:rPr lang="en-CA" sz="1000">
                          <a:effectLst/>
                          <a:latin typeface="Times New Roman" panose="02020603050405020304" pitchFamily="18" charset="0"/>
                          <a:ea typeface="SimSun" panose="02010600030101010101" pitchFamily="2" charset="-122"/>
                        </a:rPr>
                      </a:br>
                      <a:r>
                        <a:rPr lang="en-CA" sz="10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Malgun Gothic" panose="020B0503020000020004" pitchFamily="34" charset="-127"/>
                        </a:rPr>
                        <a:t>applyAlfLineBufBoundary</a:t>
                      </a:r>
                      <a:r>
                        <a:rPr lang="en-CA" sz="1000">
                          <a:effectLst/>
                          <a:latin typeface="Times New Roman" panose="02020603050405020304" pitchFamily="18" charset="0"/>
                          <a:ea typeface="SimSun" panose="02010600030101010101" pitchFamily="2" charset="-122"/>
                        </a:rPr>
                        <a:t> = = 1 )</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highlight>
                            <a:srgbClr val="FFFF00"/>
                          </a:highlight>
                          <a:latin typeface="Times New Roman" panose="02020603050405020304" pitchFamily="18" charset="0"/>
                          <a:ea typeface="SimSun" panose="02010600030101010101" pitchFamily="2" charset="-122"/>
                        </a:rPr>
                        <a:t>10</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0</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0</a:t>
                      </a:r>
                      <a:endParaRPr lang="sv-SE" sz="9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33523929"/>
                  </a:ext>
                </a:extLst>
              </a:tr>
              <a:tr h="370840">
                <a:tc>
                  <a:txBody>
                    <a:bodyPr/>
                    <a:lstStyle/>
                    <a:p>
                      <a:pPr algn="l"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 y = = ctbHeightC</a:t>
                      </a:r>
                      <a:r>
                        <a:rPr lang="en-CA" sz="900">
                          <a:effectLst/>
                          <a:latin typeface="Times New Roman" panose="02020603050405020304" pitchFamily="18" charset="0"/>
                          <a:ea typeface="SimSun" panose="02010600030101010101" pitchFamily="2" charset="-122"/>
                        </a:rPr>
                        <a:t> − 1</a:t>
                      </a:r>
                      <a:r>
                        <a:rPr lang="en-CA" sz="1000">
                          <a:effectLst/>
                          <a:latin typeface="Times New Roman" panose="02020603050405020304" pitchFamily="18" charset="0"/>
                          <a:ea typeface="SimSun" panose="02010600030101010101" pitchFamily="2" charset="-122"/>
                        </a:rPr>
                        <a:t>  | |  y = = ctbHeightC</a:t>
                      </a:r>
                      <a:r>
                        <a:rPr lang="en-CA" sz="900">
                          <a:effectLst/>
                          <a:latin typeface="Times New Roman" panose="02020603050405020304" pitchFamily="18" charset="0"/>
                          <a:ea typeface="SimSun" panose="02010600030101010101" pitchFamily="2" charset="-122"/>
                        </a:rPr>
                        <a:t> − 4</a:t>
                      </a:r>
                      <a:r>
                        <a:rPr lang="en-CA" sz="1000">
                          <a:effectLst/>
                          <a:latin typeface="Times New Roman" panose="02020603050405020304" pitchFamily="18" charset="0"/>
                          <a:ea typeface="SimSun" panose="02010600030101010101" pitchFamily="2" charset="-122"/>
                        </a:rPr>
                        <a:t> )  &amp;&amp;  </a:t>
                      </a:r>
                      <a:br>
                        <a:rPr lang="en-CA" sz="1000">
                          <a:effectLst/>
                          <a:latin typeface="Times New Roman" panose="02020603050405020304" pitchFamily="18" charset="0"/>
                          <a:ea typeface="SimSun" panose="02010600030101010101" pitchFamily="2" charset="-122"/>
                        </a:rPr>
                      </a:br>
                      <a:r>
                        <a:rPr lang="en-CA" sz="1000">
                          <a:effectLst/>
                          <a:latin typeface="Times New Roman" panose="02020603050405020304" pitchFamily="18" charset="0"/>
                          <a:ea typeface="SimSun" panose="02010600030101010101" pitchFamily="2" charset="-122"/>
                        </a:rPr>
                        <a:t>( </a:t>
                      </a:r>
                      <a:r>
                        <a:rPr lang="en-CA" sz="1000">
                          <a:effectLst/>
                          <a:latin typeface="Times New Roman" panose="02020603050405020304" pitchFamily="18" charset="0"/>
                          <a:ea typeface="Malgun Gothic" panose="020B0503020000020004" pitchFamily="34" charset="-127"/>
                        </a:rPr>
                        <a:t>applyAlfLineBufBoundary</a:t>
                      </a:r>
                      <a:r>
                        <a:rPr lang="en-CA" sz="1000">
                          <a:effectLst/>
                          <a:latin typeface="Times New Roman" panose="02020603050405020304" pitchFamily="18" charset="0"/>
                          <a:ea typeface="SimSun" panose="02010600030101010101" pitchFamily="2" charset="-122"/>
                        </a:rPr>
                        <a:t> = = 1 )</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highlight>
                            <a:srgbClr val="FFFF00"/>
                          </a:highlight>
                          <a:latin typeface="Times New Roman" panose="02020603050405020304" pitchFamily="18" charset="0"/>
                          <a:ea typeface="SimSun" panose="02010600030101010101" pitchFamily="2" charset="-122"/>
                        </a:rPr>
                        <a:t>7</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1</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1</a:t>
                      </a:r>
                      <a:endParaRPr lang="sv-SE" sz="9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8769192"/>
                  </a:ext>
                </a:extLst>
              </a:tr>
              <a:tr h="370840">
                <a:tc>
                  <a:txBody>
                    <a:bodyPr/>
                    <a:lstStyle/>
                    <a:p>
                      <a:pPr algn="just"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Otherwise</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highlight>
                            <a:srgbClr val="FFFF00"/>
                          </a:highlight>
                          <a:latin typeface="Times New Roman" panose="02020603050405020304" pitchFamily="18" charset="0"/>
                          <a:ea typeface="SimSun" panose="02010600030101010101" pitchFamily="2" charset="-122"/>
                        </a:rPr>
                        <a:t>7</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a:effectLst/>
                          <a:latin typeface="Times New Roman" panose="02020603050405020304" pitchFamily="18" charset="0"/>
                          <a:ea typeface="SimSun" panose="02010600030101010101" pitchFamily="2" charset="-122"/>
                        </a:rPr>
                        <a:t>1</a:t>
                      </a:r>
                      <a:endParaRPr lang="sv-SE" sz="9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lnSpc>
                          <a:spcPts val="950"/>
                        </a:lnSpc>
                        <a:spcBef>
                          <a:spcPts val="500"/>
                        </a:spcBef>
                        <a:spcAft>
                          <a:spcPts val="500"/>
                        </a:spcAft>
                      </a:pPr>
                      <a:r>
                        <a:rPr lang="en-CA" sz="1000" dirty="0">
                          <a:effectLst/>
                          <a:latin typeface="Times New Roman" panose="02020603050405020304" pitchFamily="18" charset="0"/>
                          <a:ea typeface="SimSun" panose="02010600030101010101" pitchFamily="2" charset="-122"/>
                        </a:rPr>
                        <a:t>2</a:t>
                      </a:r>
                      <a:endParaRPr lang="sv-SE" sz="9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81838145"/>
                  </a:ext>
                </a:extLst>
              </a:tr>
            </a:tbl>
          </a:graphicData>
        </a:graphic>
      </p:graphicFrame>
      <p:sp>
        <p:nvSpPr>
          <p:cNvPr id="15" name="TextBox 14">
            <a:extLst>
              <a:ext uri="{FF2B5EF4-FFF2-40B4-BE49-F238E27FC236}">
                <a16:creationId xmlns:a16="http://schemas.microsoft.com/office/drawing/2014/main" id="{2E4E1BC4-3C45-4C64-9967-4CD5E51D7B59}"/>
              </a:ext>
            </a:extLst>
          </p:cNvPr>
          <p:cNvSpPr txBox="1"/>
          <p:nvPr/>
        </p:nvSpPr>
        <p:spPr bwMode="auto">
          <a:xfrm>
            <a:off x="5995557" y="1460543"/>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CA" dirty="0"/>
              <a:t>Table 44 – Specification of y1, y2 and </a:t>
            </a:r>
            <a:r>
              <a:rPr lang="en-CA" dirty="0" err="1">
                <a:highlight>
                  <a:srgbClr val="FFFF00"/>
                </a:highlight>
              </a:rPr>
              <a:t>alfShiftC</a:t>
            </a:r>
            <a:r>
              <a:rPr lang="en-CA" dirty="0"/>
              <a:t> according to </a:t>
            </a:r>
          </a:p>
          <a:p>
            <a:pPr>
              <a:buClr>
                <a:schemeClr val="tx1"/>
              </a:buClr>
            </a:pPr>
            <a:r>
              <a:rPr lang="en-CA" dirty="0"/>
              <a:t>the vertical chroma sample position y and </a:t>
            </a:r>
          </a:p>
          <a:p>
            <a:pPr>
              <a:buClr>
                <a:schemeClr val="tx1"/>
              </a:buClr>
            </a:pPr>
            <a:r>
              <a:rPr lang="en-CA" dirty="0" err="1"/>
              <a:t>applyAlfLineBufBoundary</a:t>
            </a:r>
            <a:endParaRPr lang="sv-SE" sz="2000" dirty="0" err="1"/>
          </a:p>
        </p:txBody>
      </p:sp>
    </p:spTree>
    <p:extLst>
      <p:ext uri="{BB962C8B-B14F-4D97-AF65-F5344CB8AC3E}">
        <p14:creationId xmlns:p14="http://schemas.microsoft.com/office/powerpoint/2010/main" val="4029192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D3481-4684-476A-8B47-A70190195FCF}"/>
              </a:ext>
            </a:extLst>
          </p:cNvPr>
          <p:cNvSpPr>
            <a:spLocks noGrp="1"/>
          </p:cNvSpPr>
          <p:nvPr>
            <p:ph type="title"/>
          </p:nvPr>
        </p:nvSpPr>
        <p:spPr/>
        <p:txBody>
          <a:bodyPr/>
          <a:lstStyle/>
          <a:p>
            <a:r>
              <a:rPr lang="sv-SE" dirty="0"/>
              <a:t>Subjective example solution 2 </a:t>
            </a:r>
          </a:p>
        </p:txBody>
      </p:sp>
      <p:sp>
        <p:nvSpPr>
          <p:cNvPr id="7" name="Rectangle 8">
            <a:extLst>
              <a:ext uri="{FF2B5EF4-FFF2-40B4-BE49-F238E27FC236}">
                <a16:creationId xmlns:a16="http://schemas.microsoft.com/office/drawing/2014/main" id="{5C001819-4040-48F7-963C-CEEAF04CDE48}"/>
              </a:ext>
            </a:extLst>
          </p:cNvPr>
          <p:cNvSpPr>
            <a:spLocks noChangeArrowheads="1"/>
          </p:cNvSpPr>
          <p:nvPr/>
        </p:nvSpPr>
        <p:spPr bwMode="auto">
          <a:xfrm>
            <a:off x="2276856" y="62357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sv-SE"/>
          </a:p>
        </p:txBody>
      </p:sp>
      <p:sp>
        <p:nvSpPr>
          <p:cNvPr id="8" name="Rectangle 9">
            <a:extLst>
              <a:ext uri="{FF2B5EF4-FFF2-40B4-BE49-F238E27FC236}">
                <a16:creationId xmlns:a16="http://schemas.microsoft.com/office/drawing/2014/main" id="{A5DBB04C-ED2B-4BAB-88D7-C800E3D63EF2}"/>
              </a:ext>
            </a:extLst>
          </p:cNvPr>
          <p:cNvSpPr>
            <a:spLocks noChangeArrowheads="1"/>
          </p:cNvSpPr>
          <p:nvPr/>
        </p:nvSpPr>
        <p:spPr bwMode="auto">
          <a:xfrm>
            <a:off x="2276856" y="36048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sv-SE" sz="11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 </a:t>
            </a:r>
            <a:endParaRPr kumimoji="0" lang="en-US" altLang="sv-SE" sz="1800" b="0" i="0" u="none" strike="noStrike" cap="none" normalizeH="0" baseline="0">
              <a:ln>
                <a:noFill/>
              </a:ln>
              <a:solidFill>
                <a:schemeClr val="tx1"/>
              </a:solidFill>
              <a:effectLst/>
              <a:latin typeface="Arial" panose="020B0604020202020204" pitchFamily="34" charset="0"/>
            </a:endParaRPr>
          </a:p>
        </p:txBody>
      </p:sp>
      <p:sp>
        <p:nvSpPr>
          <p:cNvPr id="9" name="Rectangle 10">
            <a:extLst>
              <a:ext uri="{FF2B5EF4-FFF2-40B4-BE49-F238E27FC236}">
                <a16:creationId xmlns:a16="http://schemas.microsoft.com/office/drawing/2014/main" id="{3BA89B22-F9AA-4415-B844-31569A19A664}"/>
              </a:ext>
            </a:extLst>
          </p:cNvPr>
          <p:cNvSpPr>
            <a:spLocks noChangeArrowheads="1"/>
          </p:cNvSpPr>
          <p:nvPr/>
        </p:nvSpPr>
        <p:spPr bwMode="auto">
          <a:xfrm>
            <a:off x="2192550" y="6234429"/>
            <a:ext cx="460094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kumimoji="0" lang="en-CA" altLang="sv-SE"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CA" altLang="sv-SE" sz="11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BasketballDrill</a:t>
            </a:r>
            <a:r>
              <a:rPr kumimoji="0" lang="en-CA" altLang="sv-SE"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r>
              <a:rPr lang="en-CA" altLang="sv-SE" sz="1100" dirty="0">
                <a:ea typeface="Times New Roman" panose="02020603050405020304" pitchFamily="18" charset="0"/>
              </a:rPr>
              <a:t>LDB</a:t>
            </a:r>
            <a:r>
              <a:rPr kumimoji="0" lang="en-CA" altLang="sv-SE"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QP 37. Left: VTM-7.0, Right: Proposed method 2</a:t>
            </a:r>
            <a:endParaRPr kumimoji="0" lang="en-CA" altLang="sv-SE" sz="1800" b="0" i="0" u="none" strike="noStrike" cap="none" normalizeH="0" baseline="0" dirty="0">
              <a:ln>
                <a:noFill/>
              </a:ln>
              <a:solidFill>
                <a:schemeClr val="tx1"/>
              </a:solidFill>
              <a:effectLst/>
              <a:latin typeface="Arial" panose="020B0604020202020204" pitchFamily="34" charset="0"/>
            </a:endParaRPr>
          </a:p>
        </p:txBody>
      </p:sp>
      <p:pic>
        <p:nvPicPr>
          <p:cNvPr id="10" name="Picture 9">
            <a:extLst>
              <a:ext uri="{FF2B5EF4-FFF2-40B4-BE49-F238E27FC236}">
                <a16:creationId xmlns:a16="http://schemas.microsoft.com/office/drawing/2014/main" id="{83549249-A6CE-454D-839D-7D11EB9F039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64836" y="1109978"/>
            <a:ext cx="5200650" cy="5200650"/>
          </a:xfrm>
          <a:prstGeom prst="rect">
            <a:avLst/>
          </a:prstGeom>
          <a:noFill/>
          <a:ln>
            <a:noFill/>
          </a:ln>
        </p:spPr>
      </p:pic>
      <p:pic>
        <p:nvPicPr>
          <p:cNvPr id="12" name="Picture 11">
            <a:extLst>
              <a:ext uri="{FF2B5EF4-FFF2-40B4-BE49-F238E27FC236}">
                <a16:creationId xmlns:a16="http://schemas.microsoft.com/office/drawing/2014/main" id="{23E78C02-5E2C-4B64-9118-851247D734E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783163" y="1109978"/>
            <a:ext cx="5200650" cy="5200650"/>
          </a:xfrm>
          <a:prstGeom prst="rect">
            <a:avLst/>
          </a:prstGeom>
          <a:noFill/>
          <a:ln>
            <a:noFill/>
          </a:ln>
        </p:spPr>
      </p:pic>
    </p:spTree>
    <p:extLst>
      <p:ext uri="{BB962C8B-B14F-4D97-AF65-F5344CB8AC3E}">
        <p14:creationId xmlns:p14="http://schemas.microsoft.com/office/powerpoint/2010/main" val="618879378"/>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bwMode="auto">
        <a:noFill/>
        <a:ln w="12700">
          <a:noFill/>
          <a:miter lim="800000"/>
          <a:headEnd/>
          <a:tailEnd/>
        </a:ln>
      </a:spPr>
      <a:bodyPr vert="horz" wrap="square" lIns="72000" tIns="36000" rIns="73152" bIns="36576" numCol="1" rtlCol="0" anchor="t" anchorCtr="0" compatLnSpc="1">
        <a:prstTxWarp prst="textNoShape">
          <a:avLst/>
        </a:prstTxWarp>
        <a:noAutofit/>
      </a:bodyPr>
      <a:lstStyle>
        <a:defPPr marL="344488" indent="-344488" algn="l">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PresentationTemplate2017</Template>
  <TotalTime>2263</TotalTime>
  <Words>1152</Words>
  <Application>Microsoft Office PowerPoint</Application>
  <PresentationFormat>Widescreen</PresentationFormat>
  <Paragraphs>471</Paragraphs>
  <Slides>14</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Ericsson Hilda Light</vt:lpstr>
      <vt:lpstr>Arial</vt:lpstr>
      <vt:lpstr>Times New Roman</vt:lpstr>
      <vt:lpstr>Ericsson Hilda</vt:lpstr>
      <vt:lpstr>Ericsson Technical Icons</vt:lpstr>
      <vt:lpstr>PresentationTemplate2017</vt:lpstr>
      <vt:lpstr>JVET-Q0150 Fix for ALF virtual boundary processing K. Andersson, J. Ström, Z.. Zhang, J. Enhorn  (Ericsson)</vt:lpstr>
      <vt:lpstr>Problem statement</vt:lpstr>
      <vt:lpstr>Proposed solution 1 (preferred)</vt:lpstr>
      <vt:lpstr>Text proposed solution 1</vt:lpstr>
      <vt:lpstr>Subjective example solution 1</vt:lpstr>
      <vt:lpstr>Subjective example solution 1</vt:lpstr>
      <vt:lpstr>Proposed solution 2</vt:lpstr>
      <vt:lpstr>Text proposed solution 2</vt:lpstr>
      <vt:lpstr>Subjective example solution 2 </vt:lpstr>
      <vt:lpstr>Subjective example solution 2 </vt:lpstr>
      <vt:lpstr>Objective results solution 1</vt:lpstr>
      <vt:lpstr>Objective results solution 2</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JVET-O0158 Non-CE5: Deblocking based on DMVR refined motion</dc:title>
  <dc:creator>Jack Enhorn</dc:creator>
  <cp:keywords/>
  <dc:description/>
  <cp:lastModifiedBy>Kenneth R Andersson</cp:lastModifiedBy>
  <cp:revision>112</cp:revision>
  <dcterms:created xsi:type="dcterms:W3CDTF">2019-07-05T07:17:55Z</dcterms:created>
  <dcterms:modified xsi:type="dcterms:W3CDTF">2020-01-10T13:55:40Z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R6B</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DocumentType2">
    <vt:lpwstr>Presentation2011</vt:lpwstr>
  </property>
  <property fmtid="{D5CDD505-2E9C-101B-9397-08002B2CF9AE}" pid="11" name="Keyword">
    <vt:lpwstr> </vt:lpwstr>
  </property>
  <property fmtid="{D5CDD505-2E9C-101B-9397-08002B2CF9AE}" pid="12" name="FooterType">
    <vt:lpwstr>PresTemp</vt:lpwstr>
  </property>
  <property fmtid="{D5CDD505-2E9C-101B-9397-08002B2CF9AE}" pid="13" name="UsedFont">
    <vt:lpwstr>Ericsson Capital TT</vt:lpwstr>
  </property>
  <property fmtid="{D5CDD505-2E9C-101B-9397-08002B2CF9AE}" pid="14" name="x">
    <vt:lpwstr>0</vt:lpwstr>
  </property>
  <property fmtid="{D5CDD505-2E9C-101B-9397-08002B2CF9AE}" pid="15" name="White">
    <vt:bool>true</vt:bool>
  </property>
  <property fmtid="{D5CDD505-2E9C-101B-9397-08002B2CF9AE}" pid="16" name="chkMetaData">
    <vt:bool>false</vt:bool>
  </property>
  <property fmtid="{D5CDD505-2E9C-101B-9397-08002B2CF9AE}" pid="17" name="chkTaglines">
    <vt:bool>true</vt:bool>
  </property>
  <property fmtid="{D5CDD505-2E9C-101B-9397-08002B2CF9AE}" pid="18" name="SecurityClass">
    <vt:lpwstr>Ericsson Internal</vt:lpwstr>
  </property>
  <property fmtid="{D5CDD505-2E9C-101B-9397-08002B2CF9AE}" pid="19" name="txtConfLabel">
    <vt:lpwstr>Ericsson Internal</vt:lpwstr>
  </property>
  <property fmtid="{D5CDD505-2E9C-101B-9397-08002B2CF9AE}" pid="20" name="optUseConfClass">
    <vt:bool>true</vt:bool>
  </property>
  <property fmtid="{D5CDD505-2E9C-101B-9397-08002B2CF9AE}" pid="21" name="optUseConfLabel">
    <vt:bool>false</vt:bool>
  </property>
  <property fmtid="{D5CDD505-2E9C-101B-9397-08002B2CF9AE}" pid="22" name="optFooterCVLDocNo">
    <vt:bool>true</vt:bool>
  </property>
  <property fmtid="{D5CDD505-2E9C-101B-9397-08002B2CF9AE}" pid="23" name="optFooterCVLCopyright">
    <vt:bool>false</vt:bool>
  </property>
  <property fmtid="{D5CDD505-2E9C-101B-9397-08002B2CF9AE}" pid="24" name="optEnterText1">
    <vt:bool>false</vt:bool>
  </property>
  <property fmtid="{D5CDD505-2E9C-101B-9397-08002B2CF9AE}" pid="25" name="optFooterCVLConfLabel">
    <vt:bool>true</vt:bool>
  </property>
  <property fmtid="{D5CDD505-2E9C-101B-9397-08002B2CF9AE}" pid="26" name="optEnterText2">
    <vt:bool>false</vt:bool>
  </property>
  <property fmtid="{D5CDD505-2E9C-101B-9397-08002B2CF9AE}" pid="27" name="optFooterCVLTitle">
    <vt:bool>true</vt:bool>
  </property>
  <property fmtid="{D5CDD505-2E9C-101B-9397-08002B2CF9AE}" pid="28" name="optFooterCVLPrep">
    <vt:bool>false</vt:bool>
  </property>
  <property fmtid="{D5CDD505-2E9C-101B-9397-08002B2CF9AE}" pid="29" name="optEnterText3">
    <vt:bool>false</vt:bool>
  </property>
  <property fmtid="{D5CDD505-2E9C-101B-9397-08002B2CF9AE}" pid="30" name="optFooterCVLDate">
    <vt:bool>true</vt:bool>
  </property>
  <property fmtid="{D5CDD505-2E9C-101B-9397-08002B2CF9AE}" pid="31" name="optEnterText4">
    <vt:bool>false</vt:bool>
  </property>
  <property fmtid="{D5CDD505-2E9C-101B-9397-08002B2CF9AE}" pid="32" name="LeftFooterField">
    <vt:lpwstr> </vt:lpwstr>
  </property>
  <property fmtid="{D5CDD505-2E9C-101B-9397-08002B2CF9AE}" pid="33" name="MiddleFooterField">
    <vt:lpwstr> </vt:lpwstr>
  </property>
  <property fmtid="{D5CDD505-2E9C-101B-9397-08002B2CF9AE}" pid="34" name="RightFooterField">
    <vt:lpwstr> </vt:lpwstr>
  </property>
  <property fmtid="{D5CDD505-2E9C-101B-9397-08002B2CF9AE}" pid="35" name="RightFooterField2">
    <vt:lpwstr> </vt:lpwstr>
  </property>
  <property fmtid="{D5CDD505-2E9C-101B-9397-08002B2CF9AE}" pid="36" name="TotalNumb">
    <vt:bool>false</vt:bool>
  </property>
  <property fmtid="{D5CDD505-2E9C-101B-9397-08002B2CF9AE}" pid="37" name="Pages">
    <vt:bool>true</vt:bool>
  </property>
  <property fmtid="{D5CDD505-2E9C-101B-9397-08002B2CF9AE}" pid="38" name="BCategory">
    <vt:lpwstr> </vt:lpwstr>
  </property>
  <property fmtid="{D5CDD505-2E9C-101B-9397-08002B2CF9AE}" pid="39" name="BSubject">
    <vt:lpwstr> </vt:lpwstr>
  </property>
  <property fmtid="{D5CDD505-2E9C-101B-9397-08002B2CF9AE}" pid="40" name="DocType">
    <vt:lpwstr> </vt:lpwstr>
  </property>
  <property fmtid="{D5CDD505-2E9C-101B-9397-08002B2CF9AE}" pid="41" name="chkShowAll">
    <vt:bool>false</vt:bool>
  </property>
  <property fmtid="{D5CDD505-2E9C-101B-9397-08002B2CF9AE}" pid="42" name="chkOnlyTitle">
    <vt:bool>false</vt:bool>
  </property>
  <property fmtid="{D5CDD505-2E9C-101B-9397-08002B2CF9AE}" pid="43" name="chkPrep">
    <vt:bool>true</vt:bool>
  </property>
  <property fmtid="{D5CDD505-2E9C-101B-9397-08002B2CF9AE}" pid="44" name="chkAppr">
    <vt:bool>true</vt:bool>
  </property>
  <property fmtid="{D5CDD505-2E9C-101B-9397-08002B2CF9AE}" pid="45" name="chkConf">
    <vt:bool>true</vt:bool>
  </property>
  <property fmtid="{D5CDD505-2E9C-101B-9397-08002B2CF9AE}" pid="46" name="chkDate">
    <vt:bool>true</vt:bool>
  </property>
  <property fmtid="{D5CDD505-2E9C-101B-9397-08002B2CF9AE}" pid="47" name="chkDocNo">
    <vt:bool>true</vt:bool>
  </property>
  <property fmtid="{D5CDD505-2E9C-101B-9397-08002B2CF9AE}" pid="48" name="chkRev">
    <vt:bool>true</vt:bool>
  </property>
  <property fmtid="{D5CDD505-2E9C-101B-9397-08002B2CF9AE}" pid="49" name="chkTitle">
    <vt:bool>false</vt:bool>
  </property>
  <property fmtid="{D5CDD505-2E9C-101B-9397-08002B2CF9AE}" pid="50" name="ExtConf">
    <vt:lpwstr> </vt:lpwstr>
  </property>
  <property fmtid="{D5CDD505-2E9C-101B-9397-08002B2CF9AE}" pid="51" name="chkExtConf">
    <vt:bool>false</vt:bool>
  </property>
</Properties>
</file>