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65" r:id="rId2"/>
    <p:sldId id="260" r:id="rId3"/>
    <p:sldId id="263" r:id="rId4"/>
    <p:sldId id="261" r:id="rId5"/>
    <p:sldId id="264" r:id="rId6"/>
    <p:sldId id="262" r:id="rId7"/>
    <p:sldId id="266" r:id="rId8"/>
  </p:sldIdLst>
  <p:sldSz cx="18288000" cy="12801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5"/>
  </p:normalViewPr>
  <p:slideViewPr>
    <p:cSldViewPr snapToGrid="0" snapToObjects="1">
      <p:cViewPr varScale="1">
        <p:scale>
          <a:sx n="59" d="100"/>
          <a:sy n="59" d="100"/>
        </p:scale>
        <p:origin x="14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095078"/>
            <a:ext cx="15544800" cy="4456853"/>
          </a:xfrm>
        </p:spPr>
        <p:txBody>
          <a:bodyPr anchor="b"/>
          <a:lstStyle>
            <a:lvl1pPr algn="ctr">
              <a:defRPr sz="11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6723804"/>
            <a:ext cx="13716000" cy="3090756"/>
          </a:xfrm>
        </p:spPr>
        <p:txBody>
          <a:bodyPr/>
          <a:lstStyle>
            <a:lvl1pPr marL="0" indent="0" algn="ctr">
              <a:buNone/>
              <a:defRPr sz="4480"/>
            </a:lvl1pPr>
            <a:lvl2pPr marL="853455" indent="0" algn="ctr">
              <a:buNone/>
              <a:defRPr sz="3733"/>
            </a:lvl2pPr>
            <a:lvl3pPr marL="1706910" indent="0" algn="ctr">
              <a:buNone/>
              <a:defRPr sz="3360"/>
            </a:lvl3pPr>
            <a:lvl4pPr marL="2560366" indent="0" algn="ctr">
              <a:buNone/>
              <a:defRPr sz="2987"/>
            </a:lvl4pPr>
            <a:lvl5pPr marL="3413821" indent="0" algn="ctr">
              <a:buNone/>
              <a:defRPr sz="2987"/>
            </a:lvl5pPr>
            <a:lvl6pPr marL="4267276" indent="0" algn="ctr">
              <a:buNone/>
              <a:defRPr sz="2987"/>
            </a:lvl6pPr>
            <a:lvl7pPr marL="5120731" indent="0" algn="ctr">
              <a:buNone/>
              <a:defRPr sz="2987"/>
            </a:lvl7pPr>
            <a:lvl8pPr marL="5974187" indent="0" algn="ctr">
              <a:buNone/>
              <a:defRPr sz="2987"/>
            </a:lvl8pPr>
            <a:lvl9pPr marL="6827642" indent="0" algn="ctr">
              <a:buNone/>
              <a:defRPr sz="298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4BA0-4C26-814A-9F80-F6BC4959C589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85E6-843B-1C44-AB15-936A8F633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883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4BA0-4C26-814A-9F80-F6BC4959C589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85E6-843B-1C44-AB15-936A8F633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935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1" y="681567"/>
            <a:ext cx="3943350" cy="1084876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1" y="681567"/>
            <a:ext cx="11601450" cy="108487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4BA0-4C26-814A-9F80-F6BC4959C589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85E6-843B-1C44-AB15-936A8F633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082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4BA0-4C26-814A-9F80-F6BC4959C589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85E6-843B-1C44-AB15-936A8F633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824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6" y="3191514"/>
            <a:ext cx="15773400" cy="5325109"/>
          </a:xfrm>
        </p:spPr>
        <p:txBody>
          <a:bodyPr anchor="b"/>
          <a:lstStyle>
            <a:lvl1pPr>
              <a:defRPr sz="11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6" y="8567000"/>
            <a:ext cx="15773400" cy="2800349"/>
          </a:xfrm>
        </p:spPr>
        <p:txBody>
          <a:bodyPr/>
          <a:lstStyle>
            <a:lvl1pPr marL="0" indent="0">
              <a:buNone/>
              <a:defRPr sz="4480">
                <a:solidFill>
                  <a:schemeClr val="tx1"/>
                </a:solidFill>
              </a:defRPr>
            </a:lvl1pPr>
            <a:lvl2pPr marL="853455" indent="0">
              <a:buNone/>
              <a:defRPr sz="3733">
                <a:solidFill>
                  <a:schemeClr val="tx1">
                    <a:tint val="75000"/>
                  </a:schemeClr>
                </a:solidFill>
              </a:defRPr>
            </a:lvl2pPr>
            <a:lvl3pPr marL="1706910" indent="0">
              <a:buNone/>
              <a:defRPr sz="3360">
                <a:solidFill>
                  <a:schemeClr val="tx1">
                    <a:tint val="75000"/>
                  </a:schemeClr>
                </a:solidFill>
              </a:defRPr>
            </a:lvl3pPr>
            <a:lvl4pPr marL="2560366" indent="0">
              <a:buNone/>
              <a:defRPr sz="2987">
                <a:solidFill>
                  <a:schemeClr val="tx1">
                    <a:tint val="75000"/>
                  </a:schemeClr>
                </a:solidFill>
              </a:defRPr>
            </a:lvl4pPr>
            <a:lvl5pPr marL="3413821" indent="0">
              <a:buNone/>
              <a:defRPr sz="2987">
                <a:solidFill>
                  <a:schemeClr val="tx1">
                    <a:tint val="75000"/>
                  </a:schemeClr>
                </a:solidFill>
              </a:defRPr>
            </a:lvl5pPr>
            <a:lvl6pPr marL="4267276" indent="0">
              <a:buNone/>
              <a:defRPr sz="2987">
                <a:solidFill>
                  <a:schemeClr val="tx1">
                    <a:tint val="75000"/>
                  </a:schemeClr>
                </a:solidFill>
              </a:defRPr>
            </a:lvl6pPr>
            <a:lvl7pPr marL="5120731" indent="0">
              <a:buNone/>
              <a:defRPr sz="2987">
                <a:solidFill>
                  <a:schemeClr val="tx1">
                    <a:tint val="75000"/>
                  </a:schemeClr>
                </a:solidFill>
              </a:defRPr>
            </a:lvl7pPr>
            <a:lvl8pPr marL="5974187" indent="0">
              <a:buNone/>
              <a:defRPr sz="2987">
                <a:solidFill>
                  <a:schemeClr val="tx1">
                    <a:tint val="75000"/>
                  </a:schemeClr>
                </a:solidFill>
              </a:defRPr>
            </a:lvl8pPr>
            <a:lvl9pPr marL="6827642" indent="0">
              <a:buNone/>
              <a:defRPr sz="29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4BA0-4C26-814A-9F80-F6BC4959C589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85E6-843B-1C44-AB15-936A8F633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528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3407833"/>
            <a:ext cx="7772400" cy="81224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3407833"/>
            <a:ext cx="7772400" cy="81224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4BA0-4C26-814A-9F80-F6BC4959C589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85E6-843B-1C44-AB15-936A8F633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33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681570"/>
            <a:ext cx="15773400" cy="247438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4" y="3138171"/>
            <a:ext cx="7736680" cy="1537969"/>
          </a:xfrm>
        </p:spPr>
        <p:txBody>
          <a:bodyPr anchor="b"/>
          <a:lstStyle>
            <a:lvl1pPr marL="0" indent="0">
              <a:buNone/>
              <a:defRPr sz="4480" b="1"/>
            </a:lvl1pPr>
            <a:lvl2pPr marL="853455" indent="0">
              <a:buNone/>
              <a:defRPr sz="3733" b="1"/>
            </a:lvl2pPr>
            <a:lvl3pPr marL="1706910" indent="0">
              <a:buNone/>
              <a:defRPr sz="3360" b="1"/>
            </a:lvl3pPr>
            <a:lvl4pPr marL="2560366" indent="0">
              <a:buNone/>
              <a:defRPr sz="2987" b="1"/>
            </a:lvl4pPr>
            <a:lvl5pPr marL="3413821" indent="0">
              <a:buNone/>
              <a:defRPr sz="2987" b="1"/>
            </a:lvl5pPr>
            <a:lvl6pPr marL="4267276" indent="0">
              <a:buNone/>
              <a:defRPr sz="2987" b="1"/>
            </a:lvl6pPr>
            <a:lvl7pPr marL="5120731" indent="0">
              <a:buNone/>
              <a:defRPr sz="2987" b="1"/>
            </a:lvl7pPr>
            <a:lvl8pPr marL="5974187" indent="0">
              <a:buNone/>
              <a:defRPr sz="2987" b="1"/>
            </a:lvl8pPr>
            <a:lvl9pPr marL="6827642" indent="0">
              <a:buNone/>
              <a:defRPr sz="298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4" y="4676140"/>
            <a:ext cx="7736680" cy="68778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1" y="3138171"/>
            <a:ext cx="7774782" cy="1537969"/>
          </a:xfrm>
        </p:spPr>
        <p:txBody>
          <a:bodyPr anchor="b"/>
          <a:lstStyle>
            <a:lvl1pPr marL="0" indent="0">
              <a:buNone/>
              <a:defRPr sz="4480" b="1"/>
            </a:lvl1pPr>
            <a:lvl2pPr marL="853455" indent="0">
              <a:buNone/>
              <a:defRPr sz="3733" b="1"/>
            </a:lvl2pPr>
            <a:lvl3pPr marL="1706910" indent="0">
              <a:buNone/>
              <a:defRPr sz="3360" b="1"/>
            </a:lvl3pPr>
            <a:lvl4pPr marL="2560366" indent="0">
              <a:buNone/>
              <a:defRPr sz="2987" b="1"/>
            </a:lvl4pPr>
            <a:lvl5pPr marL="3413821" indent="0">
              <a:buNone/>
              <a:defRPr sz="2987" b="1"/>
            </a:lvl5pPr>
            <a:lvl6pPr marL="4267276" indent="0">
              <a:buNone/>
              <a:defRPr sz="2987" b="1"/>
            </a:lvl6pPr>
            <a:lvl7pPr marL="5120731" indent="0">
              <a:buNone/>
              <a:defRPr sz="2987" b="1"/>
            </a:lvl7pPr>
            <a:lvl8pPr marL="5974187" indent="0">
              <a:buNone/>
              <a:defRPr sz="2987" b="1"/>
            </a:lvl8pPr>
            <a:lvl9pPr marL="6827642" indent="0">
              <a:buNone/>
              <a:defRPr sz="298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1" y="4676140"/>
            <a:ext cx="7774782" cy="68778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4BA0-4C26-814A-9F80-F6BC4959C589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85E6-843B-1C44-AB15-936A8F633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804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4BA0-4C26-814A-9F80-F6BC4959C589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85E6-843B-1C44-AB15-936A8F633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779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4BA0-4C26-814A-9F80-F6BC4959C589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85E6-843B-1C44-AB15-936A8F633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2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853440"/>
            <a:ext cx="5898356" cy="2987040"/>
          </a:xfrm>
        </p:spPr>
        <p:txBody>
          <a:bodyPr anchor="b"/>
          <a:lstStyle>
            <a:lvl1pPr>
              <a:defRPr sz="597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843196"/>
            <a:ext cx="9258300" cy="9097433"/>
          </a:xfrm>
        </p:spPr>
        <p:txBody>
          <a:bodyPr/>
          <a:lstStyle>
            <a:lvl1pPr>
              <a:defRPr sz="5973"/>
            </a:lvl1pPr>
            <a:lvl2pPr>
              <a:defRPr sz="5227"/>
            </a:lvl2pPr>
            <a:lvl3pPr>
              <a:defRPr sz="4480"/>
            </a:lvl3pPr>
            <a:lvl4pPr>
              <a:defRPr sz="3733"/>
            </a:lvl4pPr>
            <a:lvl5pPr>
              <a:defRPr sz="3733"/>
            </a:lvl5pPr>
            <a:lvl6pPr>
              <a:defRPr sz="3733"/>
            </a:lvl6pPr>
            <a:lvl7pPr>
              <a:defRPr sz="3733"/>
            </a:lvl7pPr>
            <a:lvl8pPr>
              <a:defRPr sz="3733"/>
            </a:lvl8pPr>
            <a:lvl9pPr>
              <a:defRPr sz="37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3840480"/>
            <a:ext cx="5898356" cy="7114964"/>
          </a:xfrm>
        </p:spPr>
        <p:txBody>
          <a:bodyPr/>
          <a:lstStyle>
            <a:lvl1pPr marL="0" indent="0">
              <a:buNone/>
              <a:defRPr sz="2987"/>
            </a:lvl1pPr>
            <a:lvl2pPr marL="853455" indent="0">
              <a:buNone/>
              <a:defRPr sz="2613"/>
            </a:lvl2pPr>
            <a:lvl3pPr marL="1706910" indent="0">
              <a:buNone/>
              <a:defRPr sz="2240"/>
            </a:lvl3pPr>
            <a:lvl4pPr marL="2560366" indent="0">
              <a:buNone/>
              <a:defRPr sz="1867"/>
            </a:lvl4pPr>
            <a:lvl5pPr marL="3413821" indent="0">
              <a:buNone/>
              <a:defRPr sz="1867"/>
            </a:lvl5pPr>
            <a:lvl6pPr marL="4267276" indent="0">
              <a:buNone/>
              <a:defRPr sz="1867"/>
            </a:lvl6pPr>
            <a:lvl7pPr marL="5120731" indent="0">
              <a:buNone/>
              <a:defRPr sz="1867"/>
            </a:lvl7pPr>
            <a:lvl8pPr marL="5974187" indent="0">
              <a:buNone/>
              <a:defRPr sz="1867"/>
            </a:lvl8pPr>
            <a:lvl9pPr marL="6827642" indent="0">
              <a:buNone/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4BA0-4C26-814A-9F80-F6BC4959C589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85E6-843B-1C44-AB15-936A8F633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663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853440"/>
            <a:ext cx="5898356" cy="2987040"/>
          </a:xfrm>
        </p:spPr>
        <p:txBody>
          <a:bodyPr anchor="b"/>
          <a:lstStyle>
            <a:lvl1pPr>
              <a:defRPr sz="597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843196"/>
            <a:ext cx="9258300" cy="9097433"/>
          </a:xfrm>
        </p:spPr>
        <p:txBody>
          <a:bodyPr anchor="t"/>
          <a:lstStyle>
            <a:lvl1pPr marL="0" indent="0">
              <a:buNone/>
              <a:defRPr sz="5973"/>
            </a:lvl1pPr>
            <a:lvl2pPr marL="853455" indent="0">
              <a:buNone/>
              <a:defRPr sz="5227"/>
            </a:lvl2pPr>
            <a:lvl3pPr marL="1706910" indent="0">
              <a:buNone/>
              <a:defRPr sz="4480"/>
            </a:lvl3pPr>
            <a:lvl4pPr marL="2560366" indent="0">
              <a:buNone/>
              <a:defRPr sz="3733"/>
            </a:lvl4pPr>
            <a:lvl5pPr marL="3413821" indent="0">
              <a:buNone/>
              <a:defRPr sz="3733"/>
            </a:lvl5pPr>
            <a:lvl6pPr marL="4267276" indent="0">
              <a:buNone/>
              <a:defRPr sz="3733"/>
            </a:lvl6pPr>
            <a:lvl7pPr marL="5120731" indent="0">
              <a:buNone/>
              <a:defRPr sz="3733"/>
            </a:lvl7pPr>
            <a:lvl8pPr marL="5974187" indent="0">
              <a:buNone/>
              <a:defRPr sz="3733"/>
            </a:lvl8pPr>
            <a:lvl9pPr marL="6827642" indent="0">
              <a:buNone/>
              <a:defRPr sz="3733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3840480"/>
            <a:ext cx="5898356" cy="7114964"/>
          </a:xfrm>
        </p:spPr>
        <p:txBody>
          <a:bodyPr/>
          <a:lstStyle>
            <a:lvl1pPr marL="0" indent="0">
              <a:buNone/>
              <a:defRPr sz="2987"/>
            </a:lvl1pPr>
            <a:lvl2pPr marL="853455" indent="0">
              <a:buNone/>
              <a:defRPr sz="2613"/>
            </a:lvl2pPr>
            <a:lvl3pPr marL="1706910" indent="0">
              <a:buNone/>
              <a:defRPr sz="2240"/>
            </a:lvl3pPr>
            <a:lvl4pPr marL="2560366" indent="0">
              <a:buNone/>
              <a:defRPr sz="1867"/>
            </a:lvl4pPr>
            <a:lvl5pPr marL="3413821" indent="0">
              <a:buNone/>
              <a:defRPr sz="1867"/>
            </a:lvl5pPr>
            <a:lvl6pPr marL="4267276" indent="0">
              <a:buNone/>
              <a:defRPr sz="1867"/>
            </a:lvl6pPr>
            <a:lvl7pPr marL="5120731" indent="0">
              <a:buNone/>
              <a:defRPr sz="1867"/>
            </a:lvl7pPr>
            <a:lvl8pPr marL="5974187" indent="0">
              <a:buNone/>
              <a:defRPr sz="1867"/>
            </a:lvl8pPr>
            <a:lvl9pPr marL="6827642" indent="0">
              <a:buNone/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44BA0-4C26-814A-9F80-F6BC4959C589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85E6-843B-1C44-AB15-936A8F633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120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681570"/>
            <a:ext cx="15773400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3407833"/>
            <a:ext cx="15773400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11865189"/>
            <a:ext cx="411480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44BA0-4C26-814A-9F80-F6BC4959C589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11865189"/>
            <a:ext cx="617220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11865189"/>
            <a:ext cx="411480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885E6-843B-1C44-AB15-936A8F633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906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706910" rtl="0" eaLnBrk="1" latinLnBrk="0" hangingPunct="1">
        <a:lnSpc>
          <a:spcPct val="90000"/>
        </a:lnSpc>
        <a:spcBef>
          <a:spcPct val="0"/>
        </a:spcBef>
        <a:buNone/>
        <a:defRPr sz="82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6728" indent="-426728" algn="l" defTabSz="1706910" rtl="0" eaLnBrk="1" latinLnBrk="0" hangingPunct="1">
        <a:lnSpc>
          <a:spcPct val="90000"/>
        </a:lnSpc>
        <a:spcBef>
          <a:spcPts val="1867"/>
        </a:spcBef>
        <a:buFont typeface="Arial" panose="020B0604020202020204" pitchFamily="34" charset="0"/>
        <a:buChar char="•"/>
        <a:defRPr sz="5227" kern="1200">
          <a:solidFill>
            <a:schemeClr val="tx1"/>
          </a:solidFill>
          <a:latin typeface="+mn-lt"/>
          <a:ea typeface="+mn-ea"/>
          <a:cs typeface="+mn-cs"/>
        </a:defRPr>
      </a:lvl1pPr>
      <a:lvl2pPr marL="1280183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4480" kern="1200">
          <a:solidFill>
            <a:schemeClr val="tx1"/>
          </a:solidFill>
          <a:latin typeface="+mn-lt"/>
          <a:ea typeface="+mn-ea"/>
          <a:cs typeface="+mn-cs"/>
        </a:defRPr>
      </a:lvl2pPr>
      <a:lvl3pPr marL="2133638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3pPr>
      <a:lvl4pPr marL="2987093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4pPr>
      <a:lvl5pPr marL="3840549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5pPr>
      <a:lvl6pPr marL="4694004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6pPr>
      <a:lvl7pPr marL="5547459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7pPr>
      <a:lvl8pPr marL="6400914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8pPr>
      <a:lvl9pPr marL="7254370" indent="-426728" algn="l" defTabSz="1706910" rtl="0" eaLnBrk="1" latinLnBrk="0" hangingPunct="1">
        <a:lnSpc>
          <a:spcPct val="90000"/>
        </a:lnSpc>
        <a:spcBef>
          <a:spcPts val="933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53455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706910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3pPr>
      <a:lvl4pPr marL="2560366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4pPr>
      <a:lvl5pPr marL="3413821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5pPr>
      <a:lvl6pPr marL="4267276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6pPr>
      <a:lvl7pPr marL="5120731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7pPr>
      <a:lvl8pPr marL="5974187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8pPr>
      <a:lvl9pPr marL="6827642" algn="l" defTabSz="1706910" rtl="0" eaLnBrk="1" latinLnBrk="0" hangingPunct="1">
        <a:defRPr sz="33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015099" y="3066685"/>
            <a:ext cx="5571990" cy="2820827"/>
            <a:chOff x="1343399" y="1206256"/>
            <a:chExt cx="3714660" cy="188055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0A5A984-DBEE-EF43-B5BE-1DBB1B6B3BED}"/>
                </a:ext>
              </a:extLst>
            </p:cNvPr>
            <p:cNvSpPr/>
            <p:nvPr/>
          </p:nvSpPr>
          <p:spPr>
            <a:xfrm>
              <a:off x="1715620" y="1673813"/>
              <a:ext cx="457200" cy="457200"/>
            </a:xfrm>
            <a:prstGeom prst="rect">
              <a:avLst/>
            </a:prstGeom>
            <a:noFill/>
            <a:ln w="28575">
              <a:solidFill>
                <a:schemeClr val="tx1">
                  <a:alpha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2D6475EA-1CE5-AF4A-A4B8-87396ED2FE4A}"/>
                </a:ext>
              </a:extLst>
            </p:cNvPr>
            <p:cNvGrpSpPr/>
            <p:nvPr/>
          </p:nvGrpSpPr>
          <p:grpSpPr>
            <a:xfrm>
              <a:off x="1343399" y="1206256"/>
              <a:ext cx="1793563" cy="1823162"/>
              <a:chOff x="161113" y="625535"/>
              <a:chExt cx="1793563" cy="1689850"/>
            </a:xfrm>
          </p:grpSpPr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id="{6600B861-A8EC-374F-8E60-81A82361D7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6982" y="923770"/>
                <a:ext cx="21748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562CF68-EF9B-6941-8BC2-5C8E7360CE61}"/>
                  </a:ext>
                </a:extLst>
              </p:cNvPr>
              <p:cNvSpPr/>
              <p:nvPr/>
            </p:nvSpPr>
            <p:spPr>
              <a:xfrm>
                <a:off x="323187" y="625535"/>
                <a:ext cx="1106115" cy="1996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5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charset="0"/>
                    <a:cs typeface="Times New Roman" panose="02020603050405020304" pitchFamily="18" charset="0"/>
                  </a:rPr>
                  <a:t>HorizontalOffsetC</a:t>
                </a:r>
                <a:r>
                  <a:rPr lang="en-US" sz="1500" dirty="0">
                    <a:latin typeface="Times New Roman" panose="02020603050405020304" pitchFamily="18" charset="0"/>
                    <a:ea typeface="Times New Roman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58CE4D14-7EA3-3944-A7E7-34FCF43CB8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301" y="1483458"/>
                <a:ext cx="151537" cy="0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785439F7-6162-4848-B6BA-0BDE852FB2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0323" y="1251072"/>
                <a:ext cx="0" cy="23624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1564FA3-6195-ED4A-B1FB-DD725CBA72D9}"/>
                  </a:ext>
                </a:extLst>
              </p:cNvPr>
              <p:cNvSpPr/>
              <p:nvPr/>
            </p:nvSpPr>
            <p:spPr>
              <a:xfrm rot="16200000">
                <a:off x="-174287" y="1314367"/>
                <a:ext cx="886244" cy="2154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5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charset="0"/>
                    <a:cs typeface="Times New Roman" panose="02020603050405020304" pitchFamily="18" charset="0"/>
                  </a:rPr>
                  <a:t>VerticalOffsetC</a:t>
                </a:r>
                <a:r>
                  <a:rPr lang="en-US" sz="1500" dirty="0">
                    <a:latin typeface="Times New Roman" panose="02020603050405020304" pitchFamily="18" charset="0"/>
                    <a:ea typeface="Times New Roman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  <p:sp>
            <p:nvSpPr>
              <p:cNvPr id="12" name="Left Brace 11">
                <a:extLst>
                  <a:ext uri="{FF2B5EF4-FFF2-40B4-BE49-F238E27FC236}">
                    <a16:creationId xmlns:a16="http://schemas.microsoft.com/office/drawing/2014/main" id="{EF0E03D7-AC70-AA45-8001-257973C5ABBF}"/>
                  </a:ext>
                </a:extLst>
              </p:cNvPr>
              <p:cNvSpPr/>
              <p:nvPr/>
            </p:nvSpPr>
            <p:spPr>
              <a:xfrm rot="16200000">
                <a:off x="668356" y="1858482"/>
                <a:ext cx="160253" cy="431817"/>
              </a:xfrm>
              <a:prstGeom prst="lef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Left Brace 12">
                <a:extLst>
                  <a:ext uri="{FF2B5EF4-FFF2-40B4-BE49-F238E27FC236}">
                    <a16:creationId xmlns:a16="http://schemas.microsoft.com/office/drawing/2014/main" id="{DF0BCD77-594E-0440-B53F-5B6798BC9577}"/>
                  </a:ext>
                </a:extLst>
              </p:cNvPr>
              <p:cNvSpPr/>
              <p:nvPr/>
            </p:nvSpPr>
            <p:spPr>
              <a:xfrm rot="10800000">
                <a:off x="1493095" y="1035149"/>
                <a:ext cx="244940" cy="896618"/>
              </a:xfrm>
              <a:prstGeom prst="leftBrac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3D87D74-6B8B-564E-8AD3-F5C35B07BA8D}"/>
                  </a:ext>
                </a:extLst>
              </p:cNvPr>
              <p:cNvSpPr txBox="1"/>
              <p:nvPr/>
            </p:nvSpPr>
            <p:spPr>
              <a:xfrm rot="5400000">
                <a:off x="1122831" y="1483540"/>
                <a:ext cx="1448247" cy="215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charset="0"/>
                    <a:cs typeface="Times New Roman" panose="02020603050405020304" pitchFamily="18" charset="0"/>
                  </a:rPr>
                  <a:t>chroma 4:2:0 sample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5206AEA-806C-E247-87B9-6A9E2A2F5AEB}"/>
                  </a:ext>
                </a:extLst>
              </p:cNvPr>
              <p:cNvSpPr txBox="1"/>
              <p:nvPr/>
            </p:nvSpPr>
            <p:spPr>
              <a:xfrm>
                <a:off x="376808" y="2074390"/>
                <a:ext cx="890404" cy="1996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dirty="0">
                    <a:latin typeface="Times New Roman" panose="02020603050405020304" pitchFamily="18" charset="0"/>
                    <a:ea typeface="Times New Roman" charset="0"/>
                    <a:cs typeface="Times New Roman" panose="02020603050405020304" pitchFamily="18" charset="0"/>
                  </a:rPr>
                  <a:t>luma sample</a:t>
                </a:r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7511BC39-3BE2-F642-BDAA-65EAA9FE47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6808" y="1251072"/>
                <a:ext cx="336864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5CE21B76-22DE-B149-B422-BEC91BE058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6982" y="867137"/>
                <a:ext cx="0" cy="36711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7CEE95C-4E0B-D346-8F2A-27AEF5EB7A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59517" y="863282"/>
                <a:ext cx="0" cy="120977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8BD91DC-FCFA-E44F-BC3A-78126444C755}"/>
                </a:ext>
              </a:extLst>
            </p:cNvPr>
            <p:cNvSpPr/>
            <p:nvPr/>
          </p:nvSpPr>
          <p:spPr>
            <a:xfrm>
              <a:off x="1715621" y="1673813"/>
              <a:ext cx="914400" cy="914400"/>
            </a:xfrm>
            <a:prstGeom prst="rect">
              <a:avLst/>
            </a:prstGeom>
            <a:noFill/>
            <a:ln w="38100">
              <a:solidFill>
                <a:srgbClr val="FF0000">
                  <a:alpha val="7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DF4D8E44-F611-8340-83CE-FB271100DA4C}"/>
                </a:ext>
              </a:extLst>
            </p:cNvPr>
            <p:cNvSpPr/>
            <p:nvPr/>
          </p:nvSpPr>
          <p:spPr>
            <a:xfrm>
              <a:off x="2063218" y="2017840"/>
              <a:ext cx="224073" cy="226345"/>
            </a:xfrm>
            <a:prstGeom prst="ellipse">
              <a:avLst/>
            </a:prstGeom>
            <a:solidFill>
              <a:srgbClr val="FF0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A7B0E83-8BF7-7C4F-984B-EC092A2FB641}"/>
                </a:ext>
              </a:extLst>
            </p:cNvPr>
            <p:cNvCxnSpPr>
              <a:cxnSpLocks/>
              <a:stCxn id="23" idx="2"/>
              <a:endCxn id="23" idx="0"/>
            </p:cNvCxnSpPr>
            <p:nvPr/>
          </p:nvCxnSpPr>
          <p:spPr>
            <a:xfrm flipV="1">
              <a:off x="2172821" y="1673813"/>
              <a:ext cx="0" cy="914400"/>
            </a:xfrm>
            <a:prstGeom prst="line">
              <a:avLst/>
            </a:prstGeom>
            <a:ln w="12700">
              <a:solidFill>
                <a:schemeClr val="bg1">
                  <a:lumMod val="75000"/>
                  <a:alpha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8C7847D-150E-6E47-A1CB-583F8C42BC92}"/>
                </a:ext>
              </a:extLst>
            </p:cNvPr>
            <p:cNvCxnSpPr>
              <a:cxnSpLocks/>
              <a:stCxn id="23" idx="1"/>
              <a:endCxn id="23" idx="3"/>
            </p:cNvCxnSpPr>
            <p:nvPr/>
          </p:nvCxnSpPr>
          <p:spPr>
            <a:xfrm>
              <a:off x="1715621" y="2131013"/>
              <a:ext cx="914400" cy="0"/>
            </a:xfrm>
            <a:prstGeom prst="line">
              <a:avLst/>
            </a:prstGeom>
            <a:ln w="12700">
              <a:solidFill>
                <a:schemeClr val="bg1">
                  <a:lumMod val="75000"/>
                  <a:alpha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4C2422E1-DEE2-1940-9BF6-8B43736F6BB5}"/>
                </a:ext>
              </a:extLst>
            </p:cNvPr>
            <p:cNvSpPr/>
            <p:nvPr/>
          </p:nvSpPr>
          <p:spPr>
            <a:xfrm>
              <a:off x="1889386" y="1845342"/>
              <a:ext cx="93364" cy="9466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D8B3182F-CA78-DD49-85F1-54B45F48C855}"/>
                </a:ext>
              </a:extLst>
            </p:cNvPr>
            <p:cNvSpPr/>
            <p:nvPr/>
          </p:nvSpPr>
          <p:spPr>
            <a:xfrm>
              <a:off x="2340490" y="1845342"/>
              <a:ext cx="93364" cy="9466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2DF1243-FF3A-B04E-9C59-0614AA343BA4}"/>
                </a:ext>
              </a:extLst>
            </p:cNvPr>
            <p:cNvSpPr/>
            <p:nvPr/>
          </p:nvSpPr>
          <p:spPr>
            <a:xfrm>
              <a:off x="2346729" y="2302542"/>
              <a:ext cx="93364" cy="9466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B31069B9-C305-B846-89CC-1AEE9AA32F74}"/>
                </a:ext>
              </a:extLst>
            </p:cNvPr>
            <p:cNvSpPr/>
            <p:nvPr/>
          </p:nvSpPr>
          <p:spPr>
            <a:xfrm>
              <a:off x="1889386" y="2302541"/>
              <a:ext cx="93364" cy="9466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8CFAAB52-B29A-CA43-BD81-F5EEA2F20160}"/>
                </a:ext>
              </a:extLst>
            </p:cNvPr>
            <p:cNvGrpSpPr/>
            <p:nvPr/>
          </p:nvGrpSpPr>
          <p:grpSpPr>
            <a:xfrm>
              <a:off x="3468864" y="1583298"/>
              <a:ext cx="1589195" cy="1503509"/>
              <a:chOff x="2159792" y="633229"/>
              <a:chExt cx="1589195" cy="1503509"/>
            </a:xfrm>
          </p:grpSpPr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3BE42AC3-99C3-474B-983B-FC58CB891E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73546" y="756340"/>
                <a:ext cx="21748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C97D9D40-7737-9D4F-ADFA-E6D292FEC68D}"/>
                  </a:ext>
                </a:extLst>
              </p:cNvPr>
              <p:cNvSpPr txBox="1"/>
              <p:nvPr/>
            </p:nvSpPr>
            <p:spPr>
              <a:xfrm>
                <a:off x="2426698" y="633229"/>
                <a:ext cx="1322289" cy="215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increasing x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0218C43-386E-A34D-8902-5189C0254BCA}"/>
                  </a:ext>
                </a:extLst>
              </p:cNvPr>
              <p:cNvSpPr txBox="1"/>
              <p:nvPr/>
            </p:nvSpPr>
            <p:spPr>
              <a:xfrm rot="5400000">
                <a:off x="1624648" y="1367872"/>
                <a:ext cx="1322289" cy="215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increasing y</a:t>
                </a:r>
              </a:p>
            </p:txBody>
          </p:sp>
          <p:cxnSp>
            <p:nvCxnSpPr>
              <p:cNvPr id="42" name="Straight Arrow Connector 41">
                <a:extLst>
                  <a:ext uri="{FF2B5EF4-FFF2-40B4-BE49-F238E27FC236}">
                    <a16:creationId xmlns:a16="http://schemas.microsoft.com/office/drawing/2014/main" id="{9807E51C-8BC9-0845-9BB7-740E731ECA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9792" y="814450"/>
                <a:ext cx="0" cy="23624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 w="med" len="med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" name="TextBox 30"/>
          <p:cNvSpPr txBox="1"/>
          <p:nvPr/>
        </p:nvSpPr>
        <p:spPr>
          <a:xfrm>
            <a:off x="7805970" y="11343000"/>
            <a:ext cx="1830444" cy="52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Figure 3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276923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582491" y="1688522"/>
            <a:ext cx="14991586" cy="9278112"/>
            <a:chOff x="1582491" y="1688522"/>
            <a:chExt cx="14991586" cy="9278112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E0C1B88B-6017-7649-9813-9BA7F09C90CC}"/>
                </a:ext>
              </a:extLst>
            </p:cNvPr>
            <p:cNvSpPr/>
            <p:nvPr/>
          </p:nvSpPr>
          <p:spPr>
            <a:xfrm>
              <a:off x="5043520" y="5257800"/>
              <a:ext cx="1796192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Side-by-side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packing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rearrangement</a:t>
              </a: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0FE7B262-D071-C141-AF01-61899D9D8BFE}"/>
                </a:ext>
              </a:extLst>
            </p:cNvPr>
            <p:cNvSpPr/>
            <p:nvPr/>
          </p:nvSpPr>
          <p:spPr>
            <a:xfrm>
              <a:off x="1717089" y="7399691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Interleaved colour component plane of 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side-by-side packed decoded frame</a:t>
              </a: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C6F00B89-6A24-7141-B74A-E6B6B0F86BA1}"/>
                </a:ext>
              </a:extLst>
            </p:cNvPr>
            <p:cNvSpPr/>
            <p:nvPr/>
          </p:nvSpPr>
          <p:spPr>
            <a:xfrm>
              <a:off x="7543142" y="4660322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Samples of colour component plane of constituent frame 0</a:t>
              </a: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25A80BAF-134C-554F-A996-080600A4E3F1}"/>
                </a:ext>
              </a:extLst>
            </p:cNvPr>
            <p:cNvSpPr/>
            <p:nvPr/>
          </p:nvSpPr>
          <p:spPr>
            <a:xfrm>
              <a:off x="7543142" y="9823634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Samples of colour component plane of constituent frame 1</a:t>
              </a:r>
            </a:p>
          </p:txBody>
        </p:sp>
        <p:grpSp>
          <p:nvGrpSpPr>
            <p:cNvPr id="355" name="Group 354">
              <a:extLst>
                <a:ext uri="{FF2B5EF4-FFF2-40B4-BE49-F238E27FC236}">
                  <a16:creationId xmlns:a16="http://schemas.microsoft.com/office/drawing/2014/main" id="{2AFC4C8D-A698-B946-9D01-BC5827795FC2}"/>
                </a:ext>
              </a:extLst>
            </p:cNvPr>
            <p:cNvGrpSpPr/>
            <p:nvPr/>
          </p:nvGrpSpPr>
          <p:grpSpPr>
            <a:xfrm>
              <a:off x="13645526" y="1703902"/>
              <a:ext cx="2928551" cy="2926080"/>
              <a:chOff x="13115174" y="3108960"/>
              <a:chExt cx="2928551" cy="2926080"/>
            </a:xfrm>
          </p:grpSpPr>
          <p:sp>
            <p:nvSpPr>
              <p:cNvPr id="348" name="Rectangle 347">
                <a:extLst>
                  <a:ext uri="{FF2B5EF4-FFF2-40B4-BE49-F238E27FC236}">
                    <a16:creationId xmlns:a16="http://schemas.microsoft.com/office/drawing/2014/main" id="{C618EAC2-BFD5-2E40-B89D-F24C4419012D}"/>
                  </a:ext>
                </a:extLst>
              </p:cNvPr>
              <p:cNvSpPr/>
              <p:nvPr/>
            </p:nvSpPr>
            <p:spPr>
              <a:xfrm>
                <a:off x="13116409" y="3108960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12" name="Group 211">
                <a:extLst>
                  <a:ext uri="{FF2B5EF4-FFF2-40B4-BE49-F238E27FC236}">
                    <a16:creationId xmlns:a16="http://schemas.microsoft.com/office/drawing/2014/main" id="{ED5DB51A-B669-4647-8E12-24821976E553}"/>
                  </a:ext>
                </a:extLst>
              </p:cNvPr>
              <p:cNvGrpSpPr/>
              <p:nvPr/>
            </p:nvGrpSpPr>
            <p:grpSpPr>
              <a:xfrm>
                <a:off x="13115174" y="3108960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213" name="TextBox 212">
                  <a:extLst>
                    <a:ext uri="{FF2B5EF4-FFF2-40B4-BE49-F238E27FC236}">
                      <a16:creationId xmlns:a16="http://schemas.microsoft.com/office/drawing/2014/main" id="{2CAE0BD1-2FE1-A44F-B2DF-68FEE71906DE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4" name="TextBox 213">
                  <a:extLst>
                    <a:ext uri="{FF2B5EF4-FFF2-40B4-BE49-F238E27FC236}">
                      <a16:creationId xmlns:a16="http://schemas.microsoft.com/office/drawing/2014/main" id="{4B4CD997-4920-9A4D-BD30-ED0A1C62C677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5" name="TextBox 214">
                  <a:extLst>
                    <a:ext uri="{FF2B5EF4-FFF2-40B4-BE49-F238E27FC236}">
                      <a16:creationId xmlns:a16="http://schemas.microsoft.com/office/drawing/2014/main" id="{85A95DF8-9980-0B45-82AD-17CA8DF7778E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6" name="TextBox 215">
                  <a:extLst>
                    <a:ext uri="{FF2B5EF4-FFF2-40B4-BE49-F238E27FC236}">
                      <a16:creationId xmlns:a16="http://schemas.microsoft.com/office/drawing/2014/main" id="{B88B43BE-D111-9A4B-AFEC-A345F15F9D9E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7" name="TextBox 216">
                  <a:extLst>
                    <a:ext uri="{FF2B5EF4-FFF2-40B4-BE49-F238E27FC236}">
                      <a16:creationId xmlns:a16="http://schemas.microsoft.com/office/drawing/2014/main" id="{E0960DCA-716E-1647-B3EB-5E3A2F349E5C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8" name="TextBox 217">
                  <a:extLst>
                    <a:ext uri="{FF2B5EF4-FFF2-40B4-BE49-F238E27FC236}">
                      <a16:creationId xmlns:a16="http://schemas.microsoft.com/office/drawing/2014/main" id="{B495EEE3-F2F9-074D-8074-F4E57A120AE0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9" name="TextBox 218">
                  <a:extLst>
                    <a:ext uri="{FF2B5EF4-FFF2-40B4-BE49-F238E27FC236}">
                      <a16:creationId xmlns:a16="http://schemas.microsoft.com/office/drawing/2014/main" id="{14C1524E-AF85-594A-A1E1-5397396455E3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0" name="TextBox 219">
                  <a:extLst>
                    <a:ext uri="{FF2B5EF4-FFF2-40B4-BE49-F238E27FC236}">
                      <a16:creationId xmlns:a16="http://schemas.microsoft.com/office/drawing/2014/main" id="{1A3F0D7C-049C-DC44-8FE1-E4676928F677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1" name="TextBox 220">
                  <a:extLst>
                    <a:ext uri="{FF2B5EF4-FFF2-40B4-BE49-F238E27FC236}">
                      <a16:creationId xmlns:a16="http://schemas.microsoft.com/office/drawing/2014/main" id="{4C6049F9-4251-5644-8232-AF0C5D27E6FC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2" name="TextBox 221">
                  <a:extLst>
                    <a:ext uri="{FF2B5EF4-FFF2-40B4-BE49-F238E27FC236}">
                      <a16:creationId xmlns:a16="http://schemas.microsoft.com/office/drawing/2014/main" id="{33D536A5-47F7-A241-9252-CECC277A1D70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3" name="TextBox 222">
                  <a:extLst>
                    <a:ext uri="{FF2B5EF4-FFF2-40B4-BE49-F238E27FC236}">
                      <a16:creationId xmlns:a16="http://schemas.microsoft.com/office/drawing/2014/main" id="{2D236061-7AF2-4248-AFAD-D00CF2551B0C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4" name="TextBox 223">
                  <a:extLst>
                    <a:ext uri="{FF2B5EF4-FFF2-40B4-BE49-F238E27FC236}">
                      <a16:creationId xmlns:a16="http://schemas.microsoft.com/office/drawing/2014/main" id="{200ADFB4-D306-E64F-9479-3DD1A9174E17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5" name="TextBox 224">
                  <a:extLst>
                    <a:ext uri="{FF2B5EF4-FFF2-40B4-BE49-F238E27FC236}">
                      <a16:creationId xmlns:a16="http://schemas.microsoft.com/office/drawing/2014/main" id="{BF002CCF-0847-1542-961E-7FFDB13B53BC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6" name="TextBox 225">
                  <a:extLst>
                    <a:ext uri="{FF2B5EF4-FFF2-40B4-BE49-F238E27FC236}">
                      <a16:creationId xmlns:a16="http://schemas.microsoft.com/office/drawing/2014/main" id="{FE3DBDAC-64A9-5E4D-868D-E8E3321BD74B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7" name="TextBox 226">
                  <a:extLst>
                    <a:ext uri="{FF2B5EF4-FFF2-40B4-BE49-F238E27FC236}">
                      <a16:creationId xmlns:a16="http://schemas.microsoft.com/office/drawing/2014/main" id="{4A0B79CB-4986-E244-BAF9-A3B3DBD79D3C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8" name="TextBox 227">
                  <a:extLst>
                    <a:ext uri="{FF2B5EF4-FFF2-40B4-BE49-F238E27FC236}">
                      <a16:creationId xmlns:a16="http://schemas.microsoft.com/office/drawing/2014/main" id="{A2D77168-0445-9B49-B06C-84D2D35DA605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9" name="TextBox 228">
                  <a:extLst>
                    <a:ext uri="{FF2B5EF4-FFF2-40B4-BE49-F238E27FC236}">
                      <a16:creationId xmlns:a16="http://schemas.microsoft.com/office/drawing/2014/main" id="{B5D80D6C-C8CB-0A4D-B24A-E0691CA4A58B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0" name="TextBox 229">
                  <a:extLst>
                    <a:ext uri="{FF2B5EF4-FFF2-40B4-BE49-F238E27FC236}">
                      <a16:creationId xmlns:a16="http://schemas.microsoft.com/office/drawing/2014/main" id="{E2AE1128-695B-FE42-AE10-F2FDB56BB3D7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1" name="TextBox 230">
                  <a:extLst>
                    <a:ext uri="{FF2B5EF4-FFF2-40B4-BE49-F238E27FC236}">
                      <a16:creationId xmlns:a16="http://schemas.microsoft.com/office/drawing/2014/main" id="{00B4FF3E-B7D2-2243-B2C8-5B38F0A5DBC7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2" name="TextBox 231">
                  <a:extLst>
                    <a:ext uri="{FF2B5EF4-FFF2-40B4-BE49-F238E27FC236}">
                      <a16:creationId xmlns:a16="http://schemas.microsoft.com/office/drawing/2014/main" id="{B21D550B-084D-8849-B0E1-ECDE242CF03E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3" name="TextBox 232">
                  <a:extLst>
                    <a:ext uri="{FF2B5EF4-FFF2-40B4-BE49-F238E27FC236}">
                      <a16:creationId xmlns:a16="http://schemas.microsoft.com/office/drawing/2014/main" id="{4896DC7F-4EF6-2442-963D-4034574DFC25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4" name="TextBox 233">
                  <a:extLst>
                    <a:ext uri="{FF2B5EF4-FFF2-40B4-BE49-F238E27FC236}">
                      <a16:creationId xmlns:a16="http://schemas.microsoft.com/office/drawing/2014/main" id="{8142F0E8-101F-AC43-BBCE-E3788B59A22F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5" name="TextBox 234">
                  <a:extLst>
                    <a:ext uri="{FF2B5EF4-FFF2-40B4-BE49-F238E27FC236}">
                      <a16:creationId xmlns:a16="http://schemas.microsoft.com/office/drawing/2014/main" id="{79CA8B85-F390-6546-B3C3-22FF143A951A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6" name="TextBox 235">
                  <a:extLst>
                    <a:ext uri="{FF2B5EF4-FFF2-40B4-BE49-F238E27FC236}">
                      <a16:creationId xmlns:a16="http://schemas.microsoft.com/office/drawing/2014/main" id="{0715A889-EAD0-AE44-835A-970B19E93B21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7" name="TextBox 236">
                  <a:extLst>
                    <a:ext uri="{FF2B5EF4-FFF2-40B4-BE49-F238E27FC236}">
                      <a16:creationId xmlns:a16="http://schemas.microsoft.com/office/drawing/2014/main" id="{18A8FC5C-F11E-6744-9FB5-96BEF1F69C45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8" name="TextBox 237">
                  <a:extLst>
                    <a:ext uri="{FF2B5EF4-FFF2-40B4-BE49-F238E27FC236}">
                      <a16:creationId xmlns:a16="http://schemas.microsoft.com/office/drawing/2014/main" id="{582F9E22-C849-3349-B122-D5154DE34488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9" name="TextBox 238">
                  <a:extLst>
                    <a:ext uri="{FF2B5EF4-FFF2-40B4-BE49-F238E27FC236}">
                      <a16:creationId xmlns:a16="http://schemas.microsoft.com/office/drawing/2014/main" id="{ABDDF9FF-D780-F54F-AEDC-7C660F828EA6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0" name="TextBox 239">
                  <a:extLst>
                    <a:ext uri="{FF2B5EF4-FFF2-40B4-BE49-F238E27FC236}">
                      <a16:creationId xmlns:a16="http://schemas.microsoft.com/office/drawing/2014/main" id="{87634966-0E03-5A49-B874-E02358837972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1" name="TextBox 240">
                  <a:extLst>
                    <a:ext uri="{FF2B5EF4-FFF2-40B4-BE49-F238E27FC236}">
                      <a16:creationId xmlns:a16="http://schemas.microsoft.com/office/drawing/2014/main" id="{163BCB8D-42FF-154D-9317-67066C44623D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2" name="TextBox 241">
                  <a:extLst>
                    <a:ext uri="{FF2B5EF4-FFF2-40B4-BE49-F238E27FC236}">
                      <a16:creationId xmlns:a16="http://schemas.microsoft.com/office/drawing/2014/main" id="{50D6CB10-0BCE-6E4B-B782-015D4A36D530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3" name="TextBox 242">
                  <a:extLst>
                    <a:ext uri="{FF2B5EF4-FFF2-40B4-BE49-F238E27FC236}">
                      <a16:creationId xmlns:a16="http://schemas.microsoft.com/office/drawing/2014/main" id="{2DB5A110-C1B6-9A48-A2BA-C33A160880C9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4" name="TextBox 243">
                  <a:extLst>
                    <a:ext uri="{FF2B5EF4-FFF2-40B4-BE49-F238E27FC236}">
                      <a16:creationId xmlns:a16="http://schemas.microsoft.com/office/drawing/2014/main" id="{D0516B14-9487-7044-A885-029F036B127D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5" name="TextBox 244">
                  <a:extLst>
                    <a:ext uri="{FF2B5EF4-FFF2-40B4-BE49-F238E27FC236}">
                      <a16:creationId xmlns:a16="http://schemas.microsoft.com/office/drawing/2014/main" id="{FBC119BF-1AA9-C04F-8B81-2D5AB617B736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6" name="TextBox 245">
                  <a:extLst>
                    <a:ext uri="{FF2B5EF4-FFF2-40B4-BE49-F238E27FC236}">
                      <a16:creationId xmlns:a16="http://schemas.microsoft.com/office/drawing/2014/main" id="{D809A8BB-6D75-904A-BA1C-B9DF9295FEB6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7" name="TextBox 246">
                  <a:extLst>
                    <a:ext uri="{FF2B5EF4-FFF2-40B4-BE49-F238E27FC236}">
                      <a16:creationId xmlns:a16="http://schemas.microsoft.com/office/drawing/2014/main" id="{05FA8940-348D-DF4E-A785-DD717E716C2A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8" name="TextBox 247">
                  <a:extLst>
                    <a:ext uri="{FF2B5EF4-FFF2-40B4-BE49-F238E27FC236}">
                      <a16:creationId xmlns:a16="http://schemas.microsoft.com/office/drawing/2014/main" id="{949211A3-1E29-BE42-9D58-B04C18816014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9" name="TextBox 248">
                  <a:extLst>
                    <a:ext uri="{FF2B5EF4-FFF2-40B4-BE49-F238E27FC236}">
                      <a16:creationId xmlns:a16="http://schemas.microsoft.com/office/drawing/2014/main" id="{AF26BBCC-F399-134D-9DC3-19CBFDA81FFB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0" name="TextBox 249">
                  <a:extLst>
                    <a:ext uri="{FF2B5EF4-FFF2-40B4-BE49-F238E27FC236}">
                      <a16:creationId xmlns:a16="http://schemas.microsoft.com/office/drawing/2014/main" id="{C6415967-9479-0748-9B34-07FF960CB971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1" name="TextBox 250">
                  <a:extLst>
                    <a:ext uri="{FF2B5EF4-FFF2-40B4-BE49-F238E27FC236}">
                      <a16:creationId xmlns:a16="http://schemas.microsoft.com/office/drawing/2014/main" id="{DD30E54F-CB5D-5248-A2B5-6F5DD0D5A204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2" name="TextBox 251">
                  <a:extLst>
                    <a:ext uri="{FF2B5EF4-FFF2-40B4-BE49-F238E27FC236}">
                      <a16:creationId xmlns:a16="http://schemas.microsoft.com/office/drawing/2014/main" id="{7A1B1668-6149-6648-A8B3-A96621A4C7EC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3" name="TextBox 252">
                  <a:extLst>
                    <a:ext uri="{FF2B5EF4-FFF2-40B4-BE49-F238E27FC236}">
                      <a16:creationId xmlns:a16="http://schemas.microsoft.com/office/drawing/2014/main" id="{96CCEBFE-230D-AF44-9E76-E80FAA1E3CC3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4" name="TextBox 253">
                  <a:extLst>
                    <a:ext uri="{FF2B5EF4-FFF2-40B4-BE49-F238E27FC236}">
                      <a16:creationId xmlns:a16="http://schemas.microsoft.com/office/drawing/2014/main" id="{DDE7AD69-5289-3E44-B2C6-AB70AFAAD63C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5" name="TextBox 254">
                  <a:extLst>
                    <a:ext uri="{FF2B5EF4-FFF2-40B4-BE49-F238E27FC236}">
                      <a16:creationId xmlns:a16="http://schemas.microsoft.com/office/drawing/2014/main" id="{0E428617-F903-164E-9FE4-D4F4CDC4654F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6" name="TextBox 255">
                  <a:extLst>
                    <a:ext uri="{FF2B5EF4-FFF2-40B4-BE49-F238E27FC236}">
                      <a16:creationId xmlns:a16="http://schemas.microsoft.com/office/drawing/2014/main" id="{EC272C1B-BF2A-6042-8D32-9A4FAE21D73F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7" name="TextBox 256">
                  <a:extLst>
                    <a:ext uri="{FF2B5EF4-FFF2-40B4-BE49-F238E27FC236}">
                      <a16:creationId xmlns:a16="http://schemas.microsoft.com/office/drawing/2014/main" id="{C0414B12-A89F-1146-8E66-3A4CDF20D46F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8" name="TextBox 257">
                  <a:extLst>
                    <a:ext uri="{FF2B5EF4-FFF2-40B4-BE49-F238E27FC236}">
                      <a16:creationId xmlns:a16="http://schemas.microsoft.com/office/drawing/2014/main" id="{137E480D-5A1E-E743-BDFE-B1C61CCC44EA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9" name="TextBox 258">
                  <a:extLst>
                    <a:ext uri="{FF2B5EF4-FFF2-40B4-BE49-F238E27FC236}">
                      <a16:creationId xmlns:a16="http://schemas.microsoft.com/office/drawing/2014/main" id="{A836B7E1-22EC-764A-B612-D57650C15253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0" name="TextBox 259">
                  <a:extLst>
                    <a:ext uri="{FF2B5EF4-FFF2-40B4-BE49-F238E27FC236}">
                      <a16:creationId xmlns:a16="http://schemas.microsoft.com/office/drawing/2014/main" id="{5C07CA8A-4543-6448-B1BC-0F9CCC75DF30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1" name="TextBox 260">
                  <a:extLst>
                    <a:ext uri="{FF2B5EF4-FFF2-40B4-BE49-F238E27FC236}">
                      <a16:creationId xmlns:a16="http://schemas.microsoft.com/office/drawing/2014/main" id="{5698E4E7-BF1C-6B4D-BF2B-B971A22949CC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2" name="TextBox 261">
                  <a:extLst>
                    <a:ext uri="{FF2B5EF4-FFF2-40B4-BE49-F238E27FC236}">
                      <a16:creationId xmlns:a16="http://schemas.microsoft.com/office/drawing/2014/main" id="{1239573E-34CA-0144-8585-73D188581D5A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3" name="TextBox 262">
                  <a:extLst>
                    <a:ext uri="{FF2B5EF4-FFF2-40B4-BE49-F238E27FC236}">
                      <a16:creationId xmlns:a16="http://schemas.microsoft.com/office/drawing/2014/main" id="{4D8A51C7-3988-8F40-9277-5ABD6C5B5E79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4" name="TextBox 263">
                  <a:extLst>
                    <a:ext uri="{FF2B5EF4-FFF2-40B4-BE49-F238E27FC236}">
                      <a16:creationId xmlns:a16="http://schemas.microsoft.com/office/drawing/2014/main" id="{0590C8BC-D1D9-E441-9299-F192DB6E0EFE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5" name="TextBox 264">
                  <a:extLst>
                    <a:ext uri="{FF2B5EF4-FFF2-40B4-BE49-F238E27FC236}">
                      <a16:creationId xmlns:a16="http://schemas.microsoft.com/office/drawing/2014/main" id="{76DE35F1-7639-A644-B35E-B0CDB448F345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6" name="TextBox 265">
                  <a:extLst>
                    <a:ext uri="{FF2B5EF4-FFF2-40B4-BE49-F238E27FC236}">
                      <a16:creationId xmlns:a16="http://schemas.microsoft.com/office/drawing/2014/main" id="{A2E52993-35B0-3F41-943D-6B52574B9DFD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7" name="TextBox 266">
                  <a:extLst>
                    <a:ext uri="{FF2B5EF4-FFF2-40B4-BE49-F238E27FC236}">
                      <a16:creationId xmlns:a16="http://schemas.microsoft.com/office/drawing/2014/main" id="{4D4295B8-5D64-BC49-BB93-15C2FCF49B31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8" name="TextBox 267">
                  <a:extLst>
                    <a:ext uri="{FF2B5EF4-FFF2-40B4-BE49-F238E27FC236}">
                      <a16:creationId xmlns:a16="http://schemas.microsoft.com/office/drawing/2014/main" id="{2A19A1C6-CA8E-C249-A0E5-86F053145CF1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9" name="TextBox 268">
                  <a:extLst>
                    <a:ext uri="{FF2B5EF4-FFF2-40B4-BE49-F238E27FC236}">
                      <a16:creationId xmlns:a16="http://schemas.microsoft.com/office/drawing/2014/main" id="{EBEE240E-C437-C641-B423-5C563D8CC3F8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0" name="TextBox 269">
                  <a:extLst>
                    <a:ext uri="{FF2B5EF4-FFF2-40B4-BE49-F238E27FC236}">
                      <a16:creationId xmlns:a16="http://schemas.microsoft.com/office/drawing/2014/main" id="{115ACF77-B1B1-AC42-A31F-30C734DE2F0F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1" name="TextBox 270">
                  <a:extLst>
                    <a:ext uri="{FF2B5EF4-FFF2-40B4-BE49-F238E27FC236}">
                      <a16:creationId xmlns:a16="http://schemas.microsoft.com/office/drawing/2014/main" id="{B6D6DA20-5E03-8449-8780-707437C25188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2" name="TextBox 271">
                  <a:extLst>
                    <a:ext uri="{FF2B5EF4-FFF2-40B4-BE49-F238E27FC236}">
                      <a16:creationId xmlns:a16="http://schemas.microsoft.com/office/drawing/2014/main" id="{29FBA837-1106-3C46-8768-1A1454557881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3" name="TextBox 272">
                  <a:extLst>
                    <a:ext uri="{FF2B5EF4-FFF2-40B4-BE49-F238E27FC236}">
                      <a16:creationId xmlns:a16="http://schemas.microsoft.com/office/drawing/2014/main" id="{8818670B-611C-D148-B6A1-DBA36CF4B098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4" name="TextBox 273">
                  <a:extLst>
                    <a:ext uri="{FF2B5EF4-FFF2-40B4-BE49-F238E27FC236}">
                      <a16:creationId xmlns:a16="http://schemas.microsoft.com/office/drawing/2014/main" id="{C89C4156-20EC-9A43-BF91-7A0F23F23514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5" name="TextBox 274">
                  <a:extLst>
                    <a:ext uri="{FF2B5EF4-FFF2-40B4-BE49-F238E27FC236}">
                      <a16:creationId xmlns:a16="http://schemas.microsoft.com/office/drawing/2014/main" id="{E3F17104-EDC8-964C-86A9-2476C081A13C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6" name="TextBox 275">
                  <a:extLst>
                    <a:ext uri="{FF2B5EF4-FFF2-40B4-BE49-F238E27FC236}">
                      <a16:creationId xmlns:a16="http://schemas.microsoft.com/office/drawing/2014/main" id="{BADF740D-E921-F24C-AF82-1EE6AE871399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</p:grpSp>
        </p:grp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F671444C-3AEF-E74D-ACB1-7D1607CEEE5A}"/>
                </a:ext>
              </a:extLst>
            </p:cNvPr>
            <p:cNvSpPr/>
            <p:nvPr/>
          </p:nvSpPr>
          <p:spPr>
            <a:xfrm>
              <a:off x="13764975" y="4759983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Upconverted colour component plane of constituent frame 0</a:t>
              </a:r>
            </a:p>
          </p:txBody>
        </p:sp>
        <p:sp>
          <p:nvSpPr>
            <p:cNvPr id="343" name="Rectangle 342">
              <a:extLst>
                <a:ext uri="{FF2B5EF4-FFF2-40B4-BE49-F238E27FC236}">
                  <a16:creationId xmlns:a16="http://schemas.microsoft.com/office/drawing/2014/main" id="{09470C5A-2D09-024E-906B-F5DB5F5BAAD4}"/>
                </a:ext>
              </a:extLst>
            </p:cNvPr>
            <p:cNvSpPr/>
            <p:nvPr/>
          </p:nvSpPr>
          <p:spPr>
            <a:xfrm>
              <a:off x="13764975" y="9733396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Upconverted colour component plane of constituent frame 1</a:t>
              </a:r>
            </a:p>
          </p:txBody>
        </p:sp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99DA0860-4993-4349-96AA-1C1838DFFFD6}"/>
                </a:ext>
              </a:extLst>
            </p:cNvPr>
            <p:cNvSpPr/>
            <p:nvPr/>
          </p:nvSpPr>
          <p:spPr>
            <a:xfrm>
              <a:off x="11212672" y="2597732"/>
              <a:ext cx="1796192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Upconversion</a:t>
              </a: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processing</a:t>
              </a:r>
            </a:p>
          </p:txBody>
        </p:sp>
        <p:sp>
          <p:nvSpPr>
            <p:cNvPr id="345" name="Rectangle 344">
              <a:extLst>
                <a:ext uri="{FF2B5EF4-FFF2-40B4-BE49-F238E27FC236}">
                  <a16:creationId xmlns:a16="http://schemas.microsoft.com/office/drawing/2014/main" id="{15688E64-1D78-8C4A-8538-BBE5D0E16A82}"/>
                </a:ext>
              </a:extLst>
            </p:cNvPr>
            <p:cNvSpPr/>
            <p:nvPr/>
          </p:nvSpPr>
          <p:spPr>
            <a:xfrm>
              <a:off x="11212672" y="7621754"/>
              <a:ext cx="1796192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Upconversion</a:t>
              </a: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processing</a:t>
              </a:r>
            </a:p>
          </p:txBody>
        </p:sp>
        <p:cxnSp>
          <p:nvCxnSpPr>
            <p:cNvPr id="347" name="Straight Arrow Connector 346">
              <a:extLst>
                <a:ext uri="{FF2B5EF4-FFF2-40B4-BE49-F238E27FC236}">
                  <a16:creationId xmlns:a16="http://schemas.microsoft.com/office/drawing/2014/main" id="{5B9E8F03-17CF-3042-AC43-6C3D8332FDED}"/>
                </a:ext>
              </a:extLst>
            </p:cNvPr>
            <p:cNvCxnSpPr>
              <a:cxnSpLocks/>
              <a:stCxn id="344" idx="3"/>
              <a:endCxn id="348" idx="1"/>
            </p:cNvCxnSpPr>
            <p:nvPr/>
          </p:nvCxnSpPr>
          <p:spPr>
            <a:xfrm flipV="1">
              <a:off x="13008864" y="3166942"/>
              <a:ext cx="637897" cy="229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0" name="Group 359">
              <a:extLst>
                <a:ext uri="{FF2B5EF4-FFF2-40B4-BE49-F238E27FC236}">
                  <a16:creationId xmlns:a16="http://schemas.microsoft.com/office/drawing/2014/main" id="{07A7AF1B-8D9C-D44B-B19F-2375BF6F9031}"/>
                </a:ext>
              </a:extLst>
            </p:cNvPr>
            <p:cNvGrpSpPr/>
            <p:nvPr/>
          </p:nvGrpSpPr>
          <p:grpSpPr>
            <a:xfrm>
              <a:off x="13645526" y="6725943"/>
              <a:ext cx="2928551" cy="2937189"/>
              <a:chOff x="13212341" y="7330600"/>
              <a:chExt cx="2928551" cy="2937189"/>
            </a:xfrm>
          </p:grpSpPr>
          <p:grpSp>
            <p:nvGrpSpPr>
              <p:cNvPr id="278" name="Group 277">
                <a:extLst>
                  <a:ext uri="{FF2B5EF4-FFF2-40B4-BE49-F238E27FC236}">
                    <a16:creationId xmlns:a16="http://schemas.microsoft.com/office/drawing/2014/main" id="{BBA63195-BA3A-1C41-AB9D-D1ABE1D08CF2}"/>
                  </a:ext>
                </a:extLst>
              </p:cNvPr>
              <p:cNvGrpSpPr/>
              <p:nvPr/>
            </p:nvGrpSpPr>
            <p:grpSpPr>
              <a:xfrm>
                <a:off x="13212341" y="7330600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279" name="TextBox 278">
                  <a:extLst>
                    <a:ext uri="{FF2B5EF4-FFF2-40B4-BE49-F238E27FC236}">
                      <a16:creationId xmlns:a16="http://schemas.microsoft.com/office/drawing/2014/main" id="{7F887B1B-4396-124E-99DB-AD92EBA46955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0" name="TextBox 279">
                  <a:extLst>
                    <a:ext uri="{FF2B5EF4-FFF2-40B4-BE49-F238E27FC236}">
                      <a16:creationId xmlns:a16="http://schemas.microsoft.com/office/drawing/2014/main" id="{42C823F4-D98E-274B-87ED-DB79DB3C5D9A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1" name="TextBox 280">
                  <a:extLst>
                    <a:ext uri="{FF2B5EF4-FFF2-40B4-BE49-F238E27FC236}">
                      <a16:creationId xmlns:a16="http://schemas.microsoft.com/office/drawing/2014/main" id="{4F87C4FC-BA77-7444-AE80-006D6262A705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2" name="TextBox 281">
                  <a:extLst>
                    <a:ext uri="{FF2B5EF4-FFF2-40B4-BE49-F238E27FC236}">
                      <a16:creationId xmlns:a16="http://schemas.microsoft.com/office/drawing/2014/main" id="{07A5401F-AD0E-164F-8536-03843FC168B5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3" name="TextBox 282">
                  <a:extLst>
                    <a:ext uri="{FF2B5EF4-FFF2-40B4-BE49-F238E27FC236}">
                      <a16:creationId xmlns:a16="http://schemas.microsoft.com/office/drawing/2014/main" id="{5D61FEB9-BE1F-984C-B1FD-3A93AE2EEEC2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4" name="TextBox 283">
                  <a:extLst>
                    <a:ext uri="{FF2B5EF4-FFF2-40B4-BE49-F238E27FC236}">
                      <a16:creationId xmlns:a16="http://schemas.microsoft.com/office/drawing/2014/main" id="{1BC03337-E6D6-6C42-AB17-A775542E1DDC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5" name="TextBox 284">
                  <a:extLst>
                    <a:ext uri="{FF2B5EF4-FFF2-40B4-BE49-F238E27FC236}">
                      <a16:creationId xmlns:a16="http://schemas.microsoft.com/office/drawing/2014/main" id="{FD0E9E87-7AF6-894A-85EB-461497D9A005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6" name="TextBox 285">
                  <a:extLst>
                    <a:ext uri="{FF2B5EF4-FFF2-40B4-BE49-F238E27FC236}">
                      <a16:creationId xmlns:a16="http://schemas.microsoft.com/office/drawing/2014/main" id="{B994EE33-6D27-1D48-9298-EBB9BAA3BE69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7" name="TextBox 286">
                  <a:extLst>
                    <a:ext uri="{FF2B5EF4-FFF2-40B4-BE49-F238E27FC236}">
                      <a16:creationId xmlns:a16="http://schemas.microsoft.com/office/drawing/2014/main" id="{976D2775-4E12-3341-AA05-BA60B3C98A8A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8" name="TextBox 287">
                  <a:extLst>
                    <a:ext uri="{FF2B5EF4-FFF2-40B4-BE49-F238E27FC236}">
                      <a16:creationId xmlns:a16="http://schemas.microsoft.com/office/drawing/2014/main" id="{647F40FB-7126-B14C-A5AE-F88AE395841F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9" name="TextBox 288">
                  <a:extLst>
                    <a:ext uri="{FF2B5EF4-FFF2-40B4-BE49-F238E27FC236}">
                      <a16:creationId xmlns:a16="http://schemas.microsoft.com/office/drawing/2014/main" id="{33F11098-3F3E-0149-BF53-8F1CD80FD67E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0" name="TextBox 289">
                  <a:extLst>
                    <a:ext uri="{FF2B5EF4-FFF2-40B4-BE49-F238E27FC236}">
                      <a16:creationId xmlns:a16="http://schemas.microsoft.com/office/drawing/2014/main" id="{EC6CE25A-6891-3146-A671-A30366058CAD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1" name="TextBox 290">
                  <a:extLst>
                    <a:ext uri="{FF2B5EF4-FFF2-40B4-BE49-F238E27FC236}">
                      <a16:creationId xmlns:a16="http://schemas.microsoft.com/office/drawing/2014/main" id="{D071BB4B-D1DE-484C-8F42-938860A13DF9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2" name="TextBox 291">
                  <a:extLst>
                    <a:ext uri="{FF2B5EF4-FFF2-40B4-BE49-F238E27FC236}">
                      <a16:creationId xmlns:a16="http://schemas.microsoft.com/office/drawing/2014/main" id="{77940E03-4CC1-8B42-B1CF-F81C97149E07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3" name="TextBox 292">
                  <a:extLst>
                    <a:ext uri="{FF2B5EF4-FFF2-40B4-BE49-F238E27FC236}">
                      <a16:creationId xmlns:a16="http://schemas.microsoft.com/office/drawing/2014/main" id="{EB13927D-564E-F04A-842A-63DE79675DB3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4" name="TextBox 293">
                  <a:extLst>
                    <a:ext uri="{FF2B5EF4-FFF2-40B4-BE49-F238E27FC236}">
                      <a16:creationId xmlns:a16="http://schemas.microsoft.com/office/drawing/2014/main" id="{0F29C88B-6F27-7E44-8AED-8B8E703B8289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5" name="TextBox 294">
                  <a:extLst>
                    <a:ext uri="{FF2B5EF4-FFF2-40B4-BE49-F238E27FC236}">
                      <a16:creationId xmlns:a16="http://schemas.microsoft.com/office/drawing/2014/main" id="{F0C26D14-B53F-4442-B7A8-4382F9D5A72C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6" name="TextBox 295">
                  <a:extLst>
                    <a:ext uri="{FF2B5EF4-FFF2-40B4-BE49-F238E27FC236}">
                      <a16:creationId xmlns:a16="http://schemas.microsoft.com/office/drawing/2014/main" id="{5F78B7A1-83D2-7E4C-A39B-485042E21188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7" name="TextBox 296">
                  <a:extLst>
                    <a:ext uri="{FF2B5EF4-FFF2-40B4-BE49-F238E27FC236}">
                      <a16:creationId xmlns:a16="http://schemas.microsoft.com/office/drawing/2014/main" id="{D908BA09-E996-4D44-82BE-0CCABC73C7CC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8" name="TextBox 297">
                  <a:extLst>
                    <a:ext uri="{FF2B5EF4-FFF2-40B4-BE49-F238E27FC236}">
                      <a16:creationId xmlns:a16="http://schemas.microsoft.com/office/drawing/2014/main" id="{FE71EF7A-21EE-A349-9C90-CBAB01490EA0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9" name="TextBox 298">
                  <a:extLst>
                    <a:ext uri="{FF2B5EF4-FFF2-40B4-BE49-F238E27FC236}">
                      <a16:creationId xmlns:a16="http://schemas.microsoft.com/office/drawing/2014/main" id="{5834546B-9512-A842-B585-412DBA8A0C80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0" name="TextBox 299">
                  <a:extLst>
                    <a:ext uri="{FF2B5EF4-FFF2-40B4-BE49-F238E27FC236}">
                      <a16:creationId xmlns:a16="http://schemas.microsoft.com/office/drawing/2014/main" id="{11172C55-D681-534E-A250-A291999239AD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1" name="TextBox 300">
                  <a:extLst>
                    <a:ext uri="{FF2B5EF4-FFF2-40B4-BE49-F238E27FC236}">
                      <a16:creationId xmlns:a16="http://schemas.microsoft.com/office/drawing/2014/main" id="{8FD1CE06-AE4D-804C-9EA9-223341AD6DFB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2" name="TextBox 301">
                  <a:extLst>
                    <a:ext uri="{FF2B5EF4-FFF2-40B4-BE49-F238E27FC236}">
                      <a16:creationId xmlns:a16="http://schemas.microsoft.com/office/drawing/2014/main" id="{552EE22C-7B93-8B45-9AA3-AE3F650C917F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3" name="TextBox 302">
                  <a:extLst>
                    <a:ext uri="{FF2B5EF4-FFF2-40B4-BE49-F238E27FC236}">
                      <a16:creationId xmlns:a16="http://schemas.microsoft.com/office/drawing/2014/main" id="{700801C5-96AF-A647-8D88-D4D5076E7B30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4" name="TextBox 303">
                  <a:extLst>
                    <a:ext uri="{FF2B5EF4-FFF2-40B4-BE49-F238E27FC236}">
                      <a16:creationId xmlns:a16="http://schemas.microsoft.com/office/drawing/2014/main" id="{6A01194C-B779-CF41-8CBB-294DC5F0AE17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5" name="TextBox 304">
                  <a:extLst>
                    <a:ext uri="{FF2B5EF4-FFF2-40B4-BE49-F238E27FC236}">
                      <a16:creationId xmlns:a16="http://schemas.microsoft.com/office/drawing/2014/main" id="{7DB829DB-8CEC-1444-9D8A-97C6A86AFDE3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6" name="TextBox 305">
                  <a:extLst>
                    <a:ext uri="{FF2B5EF4-FFF2-40B4-BE49-F238E27FC236}">
                      <a16:creationId xmlns:a16="http://schemas.microsoft.com/office/drawing/2014/main" id="{BF2BB10D-9191-C441-B4E0-24822C195E47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7" name="TextBox 306">
                  <a:extLst>
                    <a:ext uri="{FF2B5EF4-FFF2-40B4-BE49-F238E27FC236}">
                      <a16:creationId xmlns:a16="http://schemas.microsoft.com/office/drawing/2014/main" id="{73D99496-CB23-3F4E-8920-A1CA9AF5E7F0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8" name="TextBox 307">
                  <a:extLst>
                    <a:ext uri="{FF2B5EF4-FFF2-40B4-BE49-F238E27FC236}">
                      <a16:creationId xmlns:a16="http://schemas.microsoft.com/office/drawing/2014/main" id="{BF2CF78D-BD79-5F4B-9A43-1E374EFDA7E6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9" name="TextBox 308">
                  <a:extLst>
                    <a:ext uri="{FF2B5EF4-FFF2-40B4-BE49-F238E27FC236}">
                      <a16:creationId xmlns:a16="http://schemas.microsoft.com/office/drawing/2014/main" id="{494D08D5-0A99-054D-BB2E-6A9D067B41FA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0" name="TextBox 309">
                  <a:extLst>
                    <a:ext uri="{FF2B5EF4-FFF2-40B4-BE49-F238E27FC236}">
                      <a16:creationId xmlns:a16="http://schemas.microsoft.com/office/drawing/2014/main" id="{C07D7B23-EF87-AF4F-882F-0ED46C68E37B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1" name="TextBox 310">
                  <a:extLst>
                    <a:ext uri="{FF2B5EF4-FFF2-40B4-BE49-F238E27FC236}">
                      <a16:creationId xmlns:a16="http://schemas.microsoft.com/office/drawing/2014/main" id="{7880D769-6EA5-154F-950A-7EB5955936FE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2" name="TextBox 311">
                  <a:extLst>
                    <a:ext uri="{FF2B5EF4-FFF2-40B4-BE49-F238E27FC236}">
                      <a16:creationId xmlns:a16="http://schemas.microsoft.com/office/drawing/2014/main" id="{FEE1F2EA-8E03-1449-9644-0EACE56047BE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3" name="TextBox 312">
                  <a:extLst>
                    <a:ext uri="{FF2B5EF4-FFF2-40B4-BE49-F238E27FC236}">
                      <a16:creationId xmlns:a16="http://schemas.microsoft.com/office/drawing/2014/main" id="{42C27F6E-F9F7-E847-A36B-6ADFC5DBE80D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4" name="TextBox 313">
                  <a:extLst>
                    <a:ext uri="{FF2B5EF4-FFF2-40B4-BE49-F238E27FC236}">
                      <a16:creationId xmlns:a16="http://schemas.microsoft.com/office/drawing/2014/main" id="{2CD4F44A-0444-2844-98E5-54785DF48DCF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5" name="TextBox 314">
                  <a:extLst>
                    <a:ext uri="{FF2B5EF4-FFF2-40B4-BE49-F238E27FC236}">
                      <a16:creationId xmlns:a16="http://schemas.microsoft.com/office/drawing/2014/main" id="{8E985B39-5C6E-1546-B184-238F03028BDE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6" name="TextBox 315">
                  <a:extLst>
                    <a:ext uri="{FF2B5EF4-FFF2-40B4-BE49-F238E27FC236}">
                      <a16:creationId xmlns:a16="http://schemas.microsoft.com/office/drawing/2014/main" id="{B91E9072-D315-1245-9A8F-B1CC3EE6412B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7" name="TextBox 316">
                  <a:extLst>
                    <a:ext uri="{FF2B5EF4-FFF2-40B4-BE49-F238E27FC236}">
                      <a16:creationId xmlns:a16="http://schemas.microsoft.com/office/drawing/2014/main" id="{38DE9430-D2BE-B24D-9421-7DCBE0006334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8" name="TextBox 317">
                  <a:extLst>
                    <a:ext uri="{FF2B5EF4-FFF2-40B4-BE49-F238E27FC236}">
                      <a16:creationId xmlns:a16="http://schemas.microsoft.com/office/drawing/2014/main" id="{53F2DD17-B00B-314A-ABB9-1CB08DA5104A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9" name="TextBox 318">
                  <a:extLst>
                    <a:ext uri="{FF2B5EF4-FFF2-40B4-BE49-F238E27FC236}">
                      <a16:creationId xmlns:a16="http://schemas.microsoft.com/office/drawing/2014/main" id="{621977E7-A47B-2B47-B23F-8940940B8BDD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0" name="TextBox 319">
                  <a:extLst>
                    <a:ext uri="{FF2B5EF4-FFF2-40B4-BE49-F238E27FC236}">
                      <a16:creationId xmlns:a16="http://schemas.microsoft.com/office/drawing/2014/main" id="{07848666-FB57-7840-82E8-EDC70B1EEE12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1" name="TextBox 320">
                  <a:extLst>
                    <a:ext uri="{FF2B5EF4-FFF2-40B4-BE49-F238E27FC236}">
                      <a16:creationId xmlns:a16="http://schemas.microsoft.com/office/drawing/2014/main" id="{E6BD310F-558B-3945-AB3C-74630CA4A329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2" name="TextBox 321">
                  <a:extLst>
                    <a:ext uri="{FF2B5EF4-FFF2-40B4-BE49-F238E27FC236}">
                      <a16:creationId xmlns:a16="http://schemas.microsoft.com/office/drawing/2014/main" id="{434FCA20-64EB-9445-B5E5-E728A3109F07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3" name="TextBox 322">
                  <a:extLst>
                    <a:ext uri="{FF2B5EF4-FFF2-40B4-BE49-F238E27FC236}">
                      <a16:creationId xmlns:a16="http://schemas.microsoft.com/office/drawing/2014/main" id="{3468D480-4E0A-0748-A293-748F5A4D3B89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4" name="TextBox 323">
                  <a:extLst>
                    <a:ext uri="{FF2B5EF4-FFF2-40B4-BE49-F238E27FC236}">
                      <a16:creationId xmlns:a16="http://schemas.microsoft.com/office/drawing/2014/main" id="{D7D60D2D-54D8-DB47-92FE-7FF82EC97214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5" name="TextBox 324">
                  <a:extLst>
                    <a:ext uri="{FF2B5EF4-FFF2-40B4-BE49-F238E27FC236}">
                      <a16:creationId xmlns:a16="http://schemas.microsoft.com/office/drawing/2014/main" id="{FDF157F6-959A-854B-BFE2-38BA53515333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6" name="TextBox 325">
                  <a:extLst>
                    <a:ext uri="{FF2B5EF4-FFF2-40B4-BE49-F238E27FC236}">
                      <a16:creationId xmlns:a16="http://schemas.microsoft.com/office/drawing/2014/main" id="{649A417B-0051-DD42-81A1-B07D9678A027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7" name="TextBox 326">
                  <a:extLst>
                    <a:ext uri="{FF2B5EF4-FFF2-40B4-BE49-F238E27FC236}">
                      <a16:creationId xmlns:a16="http://schemas.microsoft.com/office/drawing/2014/main" id="{DC0AA239-2B02-684E-BAF3-1164A95E2A90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8" name="TextBox 327">
                  <a:extLst>
                    <a:ext uri="{FF2B5EF4-FFF2-40B4-BE49-F238E27FC236}">
                      <a16:creationId xmlns:a16="http://schemas.microsoft.com/office/drawing/2014/main" id="{EB097D5F-B4C1-AF4B-8F17-C52DF71AD689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9" name="TextBox 328">
                  <a:extLst>
                    <a:ext uri="{FF2B5EF4-FFF2-40B4-BE49-F238E27FC236}">
                      <a16:creationId xmlns:a16="http://schemas.microsoft.com/office/drawing/2014/main" id="{4E4F733D-B06B-7E4C-8A57-09038601175D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0" name="TextBox 329">
                  <a:extLst>
                    <a:ext uri="{FF2B5EF4-FFF2-40B4-BE49-F238E27FC236}">
                      <a16:creationId xmlns:a16="http://schemas.microsoft.com/office/drawing/2014/main" id="{C11E8AD5-5AF5-5C40-B82E-89813F65D276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1" name="TextBox 330">
                  <a:extLst>
                    <a:ext uri="{FF2B5EF4-FFF2-40B4-BE49-F238E27FC236}">
                      <a16:creationId xmlns:a16="http://schemas.microsoft.com/office/drawing/2014/main" id="{F682BA1C-73DD-E34B-A239-785EF01DDA6D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2" name="TextBox 331">
                  <a:extLst>
                    <a:ext uri="{FF2B5EF4-FFF2-40B4-BE49-F238E27FC236}">
                      <a16:creationId xmlns:a16="http://schemas.microsoft.com/office/drawing/2014/main" id="{24A03453-096D-EF4C-96CE-8D8D57335B02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3" name="TextBox 332">
                  <a:extLst>
                    <a:ext uri="{FF2B5EF4-FFF2-40B4-BE49-F238E27FC236}">
                      <a16:creationId xmlns:a16="http://schemas.microsoft.com/office/drawing/2014/main" id="{BB4D9CFA-6D5B-3A4C-A54F-F4FDA8A72C2F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4" name="TextBox 333">
                  <a:extLst>
                    <a:ext uri="{FF2B5EF4-FFF2-40B4-BE49-F238E27FC236}">
                      <a16:creationId xmlns:a16="http://schemas.microsoft.com/office/drawing/2014/main" id="{E9BD5A90-AFDD-DE4B-9F9D-71752534A3E7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5" name="TextBox 334">
                  <a:extLst>
                    <a:ext uri="{FF2B5EF4-FFF2-40B4-BE49-F238E27FC236}">
                      <a16:creationId xmlns:a16="http://schemas.microsoft.com/office/drawing/2014/main" id="{246B507C-02B4-074A-B8B7-95FA6E0A5336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6" name="TextBox 335">
                  <a:extLst>
                    <a:ext uri="{FF2B5EF4-FFF2-40B4-BE49-F238E27FC236}">
                      <a16:creationId xmlns:a16="http://schemas.microsoft.com/office/drawing/2014/main" id="{A7B1850D-D9CF-284F-A0ED-F72E1FEA115A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7" name="TextBox 336">
                  <a:extLst>
                    <a:ext uri="{FF2B5EF4-FFF2-40B4-BE49-F238E27FC236}">
                      <a16:creationId xmlns:a16="http://schemas.microsoft.com/office/drawing/2014/main" id="{43A68819-2A75-9542-9C05-B34F56314C7F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8" name="TextBox 337">
                  <a:extLst>
                    <a:ext uri="{FF2B5EF4-FFF2-40B4-BE49-F238E27FC236}">
                      <a16:creationId xmlns:a16="http://schemas.microsoft.com/office/drawing/2014/main" id="{139FA4D8-CDBE-B74C-BBC7-1681717A80F1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9" name="TextBox 338">
                  <a:extLst>
                    <a:ext uri="{FF2B5EF4-FFF2-40B4-BE49-F238E27FC236}">
                      <a16:creationId xmlns:a16="http://schemas.microsoft.com/office/drawing/2014/main" id="{19656736-9EAE-BC4A-AF28-4852DBC6B5EB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40" name="TextBox 339">
                  <a:extLst>
                    <a:ext uri="{FF2B5EF4-FFF2-40B4-BE49-F238E27FC236}">
                      <a16:creationId xmlns:a16="http://schemas.microsoft.com/office/drawing/2014/main" id="{0E59EB91-05E4-D14F-A9BE-B9C486FB642E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1" name="TextBox 340">
                  <a:extLst>
                    <a:ext uri="{FF2B5EF4-FFF2-40B4-BE49-F238E27FC236}">
                      <a16:creationId xmlns:a16="http://schemas.microsoft.com/office/drawing/2014/main" id="{AC402E1B-CBC4-D744-B966-23E4B04FEE65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42" name="TextBox 341">
                  <a:extLst>
                    <a:ext uri="{FF2B5EF4-FFF2-40B4-BE49-F238E27FC236}">
                      <a16:creationId xmlns:a16="http://schemas.microsoft.com/office/drawing/2014/main" id="{4C0C90D3-CB29-6745-A0D5-16CE9D1F2515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56" name="Rectangle 355">
                <a:extLst>
                  <a:ext uri="{FF2B5EF4-FFF2-40B4-BE49-F238E27FC236}">
                    <a16:creationId xmlns:a16="http://schemas.microsoft.com/office/drawing/2014/main" id="{3E79E67F-76F5-6046-AEDC-17882D6D604F}"/>
                  </a:ext>
                </a:extLst>
              </p:cNvPr>
              <p:cNvSpPr/>
              <p:nvPr/>
            </p:nvSpPr>
            <p:spPr>
              <a:xfrm>
                <a:off x="13212341" y="7341709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357" name="Straight Arrow Connector 356">
              <a:extLst>
                <a:ext uri="{FF2B5EF4-FFF2-40B4-BE49-F238E27FC236}">
                  <a16:creationId xmlns:a16="http://schemas.microsoft.com/office/drawing/2014/main" id="{40357E3C-7D5A-E749-B066-CBE02095F60D}"/>
                </a:ext>
              </a:extLst>
            </p:cNvPr>
            <p:cNvCxnSpPr>
              <a:cxnSpLocks/>
              <a:stCxn id="345" idx="3"/>
              <a:endCxn id="356" idx="1"/>
            </p:cNvCxnSpPr>
            <p:nvPr/>
          </p:nvCxnSpPr>
          <p:spPr>
            <a:xfrm>
              <a:off x="13008864" y="8193254"/>
              <a:ext cx="636662" cy="6838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Straight Arrow Connector 361">
              <a:extLst>
                <a:ext uri="{FF2B5EF4-FFF2-40B4-BE49-F238E27FC236}">
                  <a16:creationId xmlns:a16="http://schemas.microsoft.com/office/drawing/2014/main" id="{6B881411-DE35-C94D-8B89-10FE2285EDAD}"/>
                </a:ext>
              </a:extLst>
            </p:cNvPr>
            <p:cNvCxnSpPr>
              <a:cxnSpLocks/>
              <a:stCxn id="358" idx="3"/>
              <a:endCxn id="344" idx="1"/>
            </p:cNvCxnSpPr>
            <p:nvPr/>
          </p:nvCxnSpPr>
          <p:spPr>
            <a:xfrm>
              <a:off x="10358827" y="3151562"/>
              <a:ext cx="853845" cy="1767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Straight Arrow Connector 364">
              <a:extLst>
                <a:ext uri="{FF2B5EF4-FFF2-40B4-BE49-F238E27FC236}">
                  <a16:creationId xmlns:a16="http://schemas.microsoft.com/office/drawing/2014/main" id="{7A47FBBA-6CFB-D041-BCE0-9A9291F4E2B5}"/>
                </a:ext>
              </a:extLst>
            </p:cNvPr>
            <p:cNvCxnSpPr>
              <a:cxnSpLocks/>
              <a:stCxn id="504" idx="3"/>
              <a:endCxn id="345" idx="1"/>
            </p:cNvCxnSpPr>
            <p:nvPr/>
          </p:nvCxnSpPr>
          <p:spPr>
            <a:xfrm>
              <a:off x="10375211" y="8179309"/>
              <a:ext cx="837461" cy="13945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4E7129F-BE4E-674B-A0CD-FE83ACD016FD}"/>
                </a:ext>
              </a:extLst>
            </p:cNvPr>
            <p:cNvGrpSpPr/>
            <p:nvPr/>
          </p:nvGrpSpPr>
          <p:grpSpPr>
            <a:xfrm>
              <a:off x="1582491" y="4373950"/>
              <a:ext cx="2928551" cy="2926080"/>
              <a:chOff x="1582491" y="4373950"/>
              <a:chExt cx="2928551" cy="2926080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E0192E6-3BB7-C04E-BEAC-E863B54977E3}"/>
                  </a:ext>
                </a:extLst>
              </p:cNvPr>
              <p:cNvSpPr txBox="1"/>
              <p:nvPr/>
            </p:nvSpPr>
            <p:spPr>
              <a:xfrm>
                <a:off x="1582491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1A94BFC-0021-B34B-9D18-9B5D2730E6CF}"/>
                  </a:ext>
                </a:extLst>
              </p:cNvPr>
              <p:cNvSpPr txBox="1"/>
              <p:nvPr/>
            </p:nvSpPr>
            <p:spPr>
              <a:xfrm>
                <a:off x="1949546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E3103F0-1F90-A941-8CDE-AD2ED711A8A5}"/>
                  </a:ext>
                </a:extLst>
              </p:cNvPr>
              <p:cNvSpPr txBox="1"/>
              <p:nvPr/>
            </p:nvSpPr>
            <p:spPr>
              <a:xfrm>
                <a:off x="2316601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DBF2F5D-0B49-8549-B33E-BDFBBF91BB7F}"/>
                  </a:ext>
                </a:extLst>
              </p:cNvPr>
              <p:cNvSpPr txBox="1"/>
              <p:nvPr/>
            </p:nvSpPr>
            <p:spPr>
              <a:xfrm>
                <a:off x="2683656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682988B-3A93-0941-8389-FD839D100974}"/>
                  </a:ext>
                </a:extLst>
              </p:cNvPr>
              <p:cNvSpPr txBox="1"/>
              <p:nvPr/>
            </p:nvSpPr>
            <p:spPr>
              <a:xfrm>
                <a:off x="3050711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012E81B-DD3A-FE4B-85D7-C7F4FE713033}"/>
                  </a:ext>
                </a:extLst>
              </p:cNvPr>
              <p:cNvSpPr txBox="1"/>
              <p:nvPr/>
            </p:nvSpPr>
            <p:spPr>
              <a:xfrm>
                <a:off x="3413762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229DD1B-4383-F648-A238-D2E6BB47C236}"/>
                  </a:ext>
                </a:extLst>
              </p:cNvPr>
              <p:cNvSpPr txBox="1"/>
              <p:nvPr/>
            </p:nvSpPr>
            <p:spPr>
              <a:xfrm>
                <a:off x="3779522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7308C5A-2040-5B45-8445-368A51EE5309}"/>
                  </a:ext>
                </a:extLst>
              </p:cNvPr>
              <p:cNvSpPr txBox="1"/>
              <p:nvPr/>
            </p:nvSpPr>
            <p:spPr>
              <a:xfrm>
                <a:off x="4145282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D3366B2-52C6-8C45-B9DD-546720EA7FE4}"/>
                  </a:ext>
                </a:extLst>
              </p:cNvPr>
              <p:cNvSpPr txBox="1"/>
              <p:nvPr/>
            </p:nvSpPr>
            <p:spPr>
              <a:xfrm>
                <a:off x="4145282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19F5613-6C63-B340-8867-513B0987BCFB}"/>
                  </a:ext>
                </a:extLst>
              </p:cNvPr>
              <p:cNvSpPr txBox="1"/>
              <p:nvPr/>
            </p:nvSpPr>
            <p:spPr>
              <a:xfrm>
                <a:off x="1582960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FFABB5A-84F4-CF4F-A045-B9A1C39419DF}"/>
                  </a:ext>
                </a:extLst>
              </p:cNvPr>
              <p:cNvSpPr txBox="1"/>
              <p:nvPr/>
            </p:nvSpPr>
            <p:spPr>
              <a:xfrm>
                <a:off x="1950015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8A77D34-BEEE-AA4D-A042-D5744DDBE74F}"/>
                  </a:ext>
                </a:extLst>
              </p:cNvPr>
              <p:cNvSpPr txBox="1"/>
              <p:nvPr/>
            </p:nvSpPr>
            <p:spPr>
              <a:xfrm>
                <a:off x="2317070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438D629-CACE-3F4B-867E-F59510B91F96}"/>
                  </a:ext>
                </a:extLst>
              </p:cNvPr>
              <p:cNvSpPr txBox="1"/>
              <p:nvPr/>
            </p:nvSpPr>
            <p:spPr>
              <a:xfrm>
                <a:off x="2684125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A9C9A30-1753-CA44-83A6-77BE6DA37541}"/>
                  </a:ext>
                </a:extLst>
              </p:cNvPr>
              <p:cNvSpPr txBox="1"/>
              <p:nvPr/>
            </p:nvSpPr>
            <p:spPr>
              <a:xfrm>
                <a:off x="3051180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86CFD81-D50C-214D-9526-FCE22BACB96C}"/>
                  </a:ext>
                </a:extLst>
              </p:cNvPr>
              <p:cNvSpPr txBox="1"/>
              <p:nvPr/>
            </p:nvSpPr>
            <p:spPr>
              <a:xfrm>
                <a:off x="3412936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863B9C8-CE2C-F24D-9EB7-3D92352858F6}"/>
                  </a:ext>
                </a:extLst>
              </p:cNvPr>
              <p:cNvSpPr txBox="1"/>
              <p:nvPr/>
            </p:nvSpPr>
            <p:spPr>
              <a:xfrm>
                <a:off x="3778696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627E10E-93DF-7C4F-A6A1-3B697B97F2B8}"/>
                  </a:ext>
                </a:extLst>
              </p:cNvPr>
              <p:cNvSpPr txBox="1"/>
              <p:nvPr/>
            </p:nvSpPr>
            <p:spPr>
              <a:xfrm>
                <a:off x="1582491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6CCA67D-969F-064D-80D8-378A981BE38D}"/>
                  </a:ext>
                </a:extLst>
              </p:cNvPr>
              <p:cNvSpPr txBox="1"/>
              <p:nvPr/>
            </p:nvSpPr>
            <p:spPr>
              <a:xfrm>
                <a:off x="1949546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89A4C43-9556-E34D-9C6A-314EC535D1F3}"/>
                  </a:ext>
                </a:extLst>
              </p:cNvPr>
              <p:cNvSpPr txBox="1"/>
              <p:nvPr/>
            </p:nvSpPr>
            <p:spPr>
              <a:xfrm>
                <a:off x="2316601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D71880B-9450-1A4C-A38F-93A953F409C5}"/>
                  </a:ext>
                </a:extLst>
              </p:cNvPr>
              <p:cNvSpPr txBox="1"/>
              <p:nvPr/>
            </p:nvSpPr>
            <p:spPr>
              <a:xfrm>
                <a:off x="2683656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039C668-2BCD-7540-B134-D8C7D36A4F74}"/>
                  </a:ext>
                </a:extLst>
              </p:cNvPr>
              <p:cNvSpPr txBox="1"/>
              <p:nvPr/>
            </p:nvSpPr>
            <p:spPr>
              <a:xfrm>
                <a:off x="3050711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FB0CDAA-2E17-C641-AE66-A11EBFFF36D9}"/>
                  </a:ext>
                </a:extLst>
              </p:cNvPr>
              <p:cNvSpPr txBox="1"/>
              <p:nvPr/>
            </p:nvSpPr>
            <p:spPr>
              <a:xfrm>
                <a:off x="3413762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276D398-E5F2-0F48-B5BC-4E97E37FFAFB}"/>
                  </a:ext>
                </a:extLst>
              </p:cNvPr>
              <p:cNvSpPr txBox="1"/>
              <p:nvPr/>
            </p:nvSpPr>
            <p:spPr>
              <a:xfrm>
                <a:off x="3779522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A6BCE64E-8DFA-1C40-AE9D-D1D49D785A02}"/>
                  </a:ext>
                </a:extLst>
              </p:cNvPr>
              <p:cNvSpPr txBox="1"/>
              <p:nvPr/>
            </p:nvSpPr>
            <p:spPr>
              <a:xfrm>
                <a:off x="4145282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521D9012-C6CA-5240-BCA9-F6B7EDC6A0FC}"/>
                  </a:ext>
                </a:extLst>
              </p:cNvPr>
              <p:cNvSpPr txBox="1"/>
              <p:nvPr/>
            </p:nvSpPr>
            <p:spPr>
              <a:xfrm>
                <a:off x="4145282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2B0A481-51BE-2447-A6F1-2B62ECEC2C77}"/>
                  </a:ext>
                </a:extLst>
              </p:cNvPr>
              <p:cNvSpPr txBox="1"/>
              <p:nvPr/>
            </p:nvSpPr>
            <p:spPr>
              <a:xfrm>
                <a:off x="1582960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A95EC33A-7BCC-CC49-8E8A-C896661284D9}"/>
                  </a:ext>
                </a:extLst>
              </p:cNvPr>
              <p:cNvSpPr txBox="1"/>
              <p:nvPr/>
            </p:nvSpPr>
            <p:spPr>
              <a:xfrm>
                <a:off x="1950015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FC9846E-3EA1-0140-B94F-41296DD54715}"/>
                  </a:ext>
                </a:extLst>
              </p:cNvPr>
              <p:cNvSpPr txBox="1"/>
              <p:nvPr/>
            </p:nvSpPr>
            <p:spPr>
              <a:xfrm>
                <a:off x="2317070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C11FCFC-9485-4E47-A561-20A62756C82D}"/>
                  </a:ext>
                </a:extLst>
              </p:cNvPr>
              <p:cNvSpPr txBox="1"/>
              <p:nvPr/>
            </p:nvSpPr>
            <p:spPr>
              <a:xfrm>
                <a:off x="2684125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99715A4-BA42-A04C-B9C8-40554E235AC7}"/>
                  </a:ext>
                </a:extLst>
              </p:cNvPr>
              <p:cNvSpPr txBox="1"/>
              <p:nvPr/>
            </p:nvSpPr>
            <p:spPr>
              <a:xfrm>
                <a:off x="3051180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4549782-7D2C-4340-9189-DD5BBBD7C207}"/>
                  </a:ext>
                </a:extLst>
              </p:cNvPr>
              <p:cNvSpPr txBox="1"/>
              <p:nvPr/>
            </p:nvSpPr>
            <p:spPr>
              <a:xfrm>
                <a:off x="3412936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AF4D98C3-7C4C-714B-8BB7-51BF31EA4D28}"/>
                  </a:ext>
                </a:extLst>
              </p:cNvPr>
              <p:cNvSpPr txBox="1"/>
              <p:nvPr/>
            </p:nvSpPr>
            <p:spPr>
              <a:xfrm>
                <a:off x="3778696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4F18ECC4-C7BF-1E4C-8774-B78407C46602}"/>
                  </a:ext>
                </a:extLst>
              </p:cNvPr>
              <p:cNvSpPr txBox="1"/>
              <p:nvPr/>
            </p:nvSpPr>
            <p:spPr>
              <a:xfrm>
                <a:off x="1582491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26AED32-3110-4849-9821-9CC0A930917F}"/>
                  </a:ext>
                </a:extLst>
              </p:cNvPr>
              <p:cNvSpPr txBox="1"/>
              <p:nvPr/>
            </p:nvSpPr>
            <p:spPr>
              <a:xfrm>
                <a:off x="1949546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73D383AD-14A0-9F4D-A670-5FB249810B09}"/>
                  </a:ext>
                </a:extLst>
              </p:cNvPr>
              <p:cNvSpPr txBox="1"/>
              <p:nvPr/>
            </p:nvSpPr>
            <p:spPr>
              <a:xfrm>
                <a:off x="2316601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0414440D-1C13-9341-B3D8-586559903BE6}"/>
                  </a:ext>
                </a:extLst>
              </p:cNvPr>
              <p:cNvSpPr txBox="1"/>
              <p:nvPr/>
            </p:nvSpPr>
            <p:spPr>
              <a:xfrm>
                <a:off x="2683656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76140586-0FF8-C04D-92BB-D0270B790B5C}"/>
                  </a:ext>
                </a:extLst>
              </p:cNvPr>
              <p:cNvSpPr txBox="1"/>
              <p:nvPr/>
            </p:nvSpPr>
            <p:spPr>
              <a:xfrm>
                <a:off x="3050711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B1585F63-D70A-DB43-8C42-BCF0362F2B13}"/>
                  </a:ext>
                </a:extLst>
              </p:cNvPr>
              <p:cNvSpPr txBox="1"/>
              <p:nvPr/>
            </p:nvSpPr>
            <p:spPr>
              <a:xfrm>
                <a:off x="3413762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569334B4-81A9-0149-A8E6-7B2BE9C95366}"/>
                  </a:ext>
                </a:extLst>
              </p:cNvPr>
              <p:cNvSpPr txBox="1"/>
              <p:nvPr/>
            </p:nvSpPr>
            <p:spPr>
              <a:xfrm>
                <a:off x="3779522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BB3BB48F-7775-8C4C-9FAA-8B231AAF799C}"/>
                  </a:ext>
                </a:extLst>
              </p:cNvPr>
              <p:cNvSpPr txBox="1"/>
              <p:nvPr/>
            </p:nvSpPr>
            <p:spPr>
              <a:xfrm>
                <a:off x="4145282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330074A7-2047-864D-A377-307FD72014D2}"/>
                  </a:ext>
                </a:extLst>
              </p:cNvPr>
              <p:cNvSpPr txBox="1"/>
              <p:nvPr/>
            </p:nvSpPr>
            <p:spPr>
              <a:xfrm>
                <a:off x="4145282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E6A25DCB-0651-8F43-883A-4561B4A99FDF}"/>
                  </a:ext>
                </a:extLst>
              </p:cNvPr>
              <p:cNvSpPr txBox="1"/>
              <p:nvPr/>
            </p:nvSpPr>
            <p:spPr>
              <a:xfrm>
                <a:off x="1582960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98894D4A-1370-5D42-8513-5BDCFF1E7F8A}"/>
                  </a:ext>
                </a:extLst>
              </p:cNvPr>
              <p:cNvSpPr txBox="1"/>
              <p:nvPr/>
            </p:nvSpPr>
            <p:spPr>
              <a:xfrm>
                <a:off x="1950015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A676E5FE-928B-FE4E-ABEE-657D2CEBE7A6}"/>
                  </a:ext>
                </a:extLst>
              </p:cNvPr>
              <p:cNvSpPr txBox="1"/>
              <p:nvPr/>
            </p:nvSpPr>
            <p:spPr>
              <a:xfrm>
                <a:off x="2317070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1A3CDE78-FEB7-BD4B-AE7D-6DEBFCB91204}"/>
                  </a:ext>
                </a:extLst>
              </p:cNvPr>
              <p:cNvSpPr txBox="1"/>
              <p:nvPr/>
            </p:nvSpPr>
            <p:spPr>
              <a:xfrm>
                <a:off x="2684125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0AD16E7F-8F52-6941-B7C6-8EC34FE1D0DA}"/>
                  </a:ext>
                </a:extLst>
              </p:cNvPr>
              <p:cNvSpPr txBox="1"/>
              <p:nvPr/>
            </p:nvSpPr>
            <p:spPr>
              <a:xfrm>
                <a:off x="3051180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BB608566-F9A4-5242-87DC-6CB45CFB3725}"/>
                  </a:ext>
                </a:extLst>
              </p:cNvPr>
              <p:cNvSpPr txBox="1"/>
              <p:nvPr/>
            </p:nvSpPr>
            <p:spPr>
              <a:xfrm>
                <a:off x="3412936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09FF4168-DAD0-BC43-9AA4-8AAF5A1A7278}"/>
                  </a:ext>
                </a:extLst>
              </p:cNvPr>
              <p:cNvSpPr txBox="1"/>
              <p:nvPr/>
            </p:nvSpPr>
            <p:spPr>
              <a:xfrm>
                <a:off x="3778696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80F114E-42A4-6B4C-8489-12722EB3DAAF}"/>
                  </a:ext>
                </a:extLst>
              </p:cNvPr>
              <p:cNvSpPr txBox="1"/>
              <p:nvPr/>
            </p:nvSpPr>
            <p:spPr>
              <a:xfrm>
                <a:off x="1582491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F9359E99-9BFE-D344-870B-BEE5A47A7FCF}"/>
                  </a:ext>
                </a:extLst>
              </p:cNvPr>
              <p:cNvSpPr txBox="1"/>
              <p:nvPr/>
            </p:nvSpPr>
            <p:spPr>
              <a:xfrm>
                <a:off x="1949546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152B7D4A-2546-4742-9FC2-8C5DC2C0961F}"/>
                  </a:ext>
                </a:extLst>
              </p:cNvPr>
              <p:cNvSpPr txBox="1"/>
              <p:nvPr/>
            </p:nvSpPr>
            <p:spPr>
              <a:xfrm>
                <a:off x="2316601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0964C6BA-5814-2B44-B7D4-6962A5C98A3F}"/>
                  </a:ext>
                </a:extLst>
              </p:cNvPr>
              <p:cNvSpPr txBox="1"/>
              <p:nvPr/>
            </p:nvSpPr>
            <p:spPr>
              <a:xfrm>
                <a:off x="2683656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7A2F7C8A-A56E-6849-961F-4868163E4E6A}"/>
                  </a:ext>
                </a:extLst>
              </p:cNvPr>
              <p:cNvSpPr txBox="1"/>
              <p:nvPr/>
            </p:nvSpPr>
            <p:spPr>
              <a:xfrm>
                <a:off x="3050711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25FC0D80-70CA-6C4F-AC43-F482AF5C8230}"/>
                  </a:ext>
                </a:extLst>
              </p:cNvPr>
              <p:cNvSpPr txBox="1"/>
              <p:nvPr/>
            </p:nvSpPr>
            <p:spPr>
              <a:xfrm>
                <a:off x="3413762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21D6494F-61A4-A748-981A-18E44AB07F52}"/>
                  </a:ext>
                </a:extLst>
              </p:cNvPr>
              <p:cNvSpPr txBox="1"/>
              <p:nvPr/>
            </p:nvSpPr>
            <p:spPr>
              <a:xfrm>
                <a:off x="3779522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559FA7B4-7F05-BC4B-A8C0-939689794952}"/>
                  </a:ext>
                </a:extLst>
              </p:cNvPr>
              <p:cNvSpPr txBox="1"/>
              <p:nvPr/>
            </p:nvSpPr>
            <p:spPr>
              <a:xfrm>
                <a:off x="4145282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B256F8C3-F74B-6D4A-9342-2AA64247E163}"/>
                  </a:ext>
                </a:extLst>
              </p:cNvPr>
              <p:cNvSpPr txBox="1"/>
              <p:nvPr/>
            </p:nvSpPr>
            <p:spPr>
              <a:xfrm>
                <a:off x="4145282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BDBEB009-072E-854F-B50D-2E0A2946E4F4}"/>
                  </a:ext>
                </a:extLst>
              </p:cNvPr>
              <p:cNvSpPr txBox="1"/>
              <p:nvPr/>
            </p:nvSpPr>
            <p:spPr>
              <a:xfrm>
                <a:off x="1582960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BEE2069-3D11-D648-BD7E-9F5A05BC1C2E}"/>
                  </a:ext>
                </a:extLst>
              </p:cNvPr>
              <p:cNvSpPr txBox="1"/>
              <p:nvPr/>
            </p:nvSpPr>
            <p:spPr>
              <a:xfrm>
                <a:off x="1950015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46E9AEA3-E2F7-534B-A2A6-DA643C014757}"/>
                  </a:ext>
                </a:extLst>
              </p:cNvPr>
              <p:cNvSpPr txBox="1"/>
              <p:nvPr/>
            </p:nvSpPr>
            <p:spPr>
              <a:xfrm>
                <a:off x="2317070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0A9120F4-811D-A74D-8A4F-1B9F4B5B27BC}"/>
                  </a:ext>
                </a:extLst>
              </p:cNvPr>
              <p:cNvSpPr txBox="1"/>
              <p:nvPr/>
            </p:nvSpPr>
            <p:spPr>
              <a:xfrm>
                <a:off x="2684125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A7D36A23-0075-704C-A33E-04A279DF8402}"/>
                  </a:ext>
                </a:extLst>
              </p:cNvPr>
              <p:cNvSpPr txBox="1"/>
              <p:nvPr/>
            </p:nvSpPr>
            <p:spPr>
              <a:xfrm>
                <a:off x="3051180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16D408D-FB79-404A-85C1-A359B100331A}"/>
                  </a:ext>
                </a:extLst>
              </p:cNvPr>
              <p:cNvSpPr txBox="1"/>
              <p:nvPr/>
            </p:nvSpPr>
            <p:spPr>
              <a:xfrm>
                <a:off x="3412936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0A42288E-EEF5-A94E-AAB6-C9E9E23D1DBA}"/>
                  </a:ext>
                </a:extLst>
              </p:cNvPr>
              <p:cNvSpPr txBox="1"/>
              <p:nvPr/>
            </p:nvSpPr>
            <p:spPr>
              <a:xfrm>
                <a:off x="3778696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</p:grpSp>
        <p:sp>
          <p:nvSpPr>
            <p:cNvPr id="368" name="Rectangle 367">
              <a:extLst>
                <a:ext uri="{FF2B5EF4-FFF2-40B4-BE49-F238E27FC236}">
                  <a16:creationId xmlns:a16="http://schemas.microsoft.com/office/drawing/2014/main" id="{BB13CA48-1DF6-4144-9A1F-443170009F58}"/>
                </a:ext>
              </a:extLst>
            </p:cNvPr>
            <p:cNvSpPr/>
            <p:nvPr/>
          </p:nvSpPr>
          <p:spPr>
            <a:xfrm>
              <a:off x="1615259" y="4358570"/>
              <a:ext cx="2926080" cy="29260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72" name="Straight Arrow Connector 371">
              <a:extLst>
                <a:ext uri="{FF2B5EF4-FFF2-40B4-BE49-F238E27FC236}">
                  <a16:creationId xmlns:a16="http://schemas.microsoft.com/office/drawing/2014/main" id="{F7C61453-594B-5F45-A187-5E4DFA5A6839}"/>
                </a:ext>
              </a:extLst>
            </p:cNvPr>
            <p:cNvCxnSpPr>
              <a:cxnSpLocks/>
              <a:stCxn id="368" idx="3"/>
              <a:endCxn id="77" idx="1"/>
            </p:cNvCxnSpPr>
            <p:nvPr/>
          </p:nvCxnSpPr>
          <p:spPr>
            <a:xfrm>
              <a:off x="4541339" y="5821610"/>
              <a:ext cx="502181" cy="769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Elbow Connector 375">
              <a:extLst>
                <a:ext uri="{FF2B5EF4-FFF2-40B4-BE49-F238E27FC236}">
                  <a16:creationId xmlns:a16="http://schemas.microsoft.com/office/drawing/2014/main" id="{87B6340E-D564-BC4A-ACF6-92251C23F637}"/>
                </a:ext>
              </a:extLst>
            </p:cNvPr>
            <p:cNvCxnSpPr>
              <a:cxnSpLocks/>
              <a:stCxn id="77" idx="3"/>
              <a:endCxn id="358" idx="1"/>
            </p:cNvCxnSpPr>
            <p:nvPr/>
          </p:nvCxnSpPr>
          <p:spPr>
            <a:xfrm flipV="1">
              <a:off x="6839712" y="3151562"/>
              <a:ext cx="593035" cy="2677738"/>
            </a:xfrm>
            <a:prstGeom prst="bentConnector3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Elbow Connector 376">
              <a:extLst>
                <a:ext uri="{FF2B5EF4-FFF2-40B4-BE49-F238E27FC236}">
                  <a16:creationId xmlns:a16="http://schemas.microsoft.com/office/drawing/2014/main" id="{CB8AB54E-4DF1-7B44-87CF-9C49718B19F8}"/>
                </a:ext>
              </a:extLst>
            </p:cNvPr>
            <p:cNvCxnSpPr>
              <a:cxnSpLocks/>
              <a:stCxn id="77" idx="3"/>
              <a:endCxn id="504" idx="1"/>
            </p:cNvCxnSpPr>
            <p:nvPr/>
          </p:nvCxnSpPr>
          <p:spPr>
            <a:xfrm>
              <a:off x="6839712" y="5829300"/>
              <a:ext cx="609419" cy="2350009"/>
            </a:xfrm>
            <a:prstGeom prst="bentConnector3">
              <a:avLst>
                <a:gd name="adj1" fmla="val 50000"/>
              </a:avLst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3" name="Group 352">
              <a:extLst>
                <a:ext uri="{FF2B5EF4-FFF2-40B4-BE49-F238E27FC236}">
                  <a16:creationId xmlns:a16="http://schemas.microsoft.com/office/drawing/2014/main" id="{65F152E3-134F-A944-AC45-0998C01A9AAF}"/>
                </a:ext>
              </a:extLst>
            </p:cNvPr>
            <p:cNvGrpSpPr/>
            <p:nvPr/>
          </p:nvGrpSpPr>
          <p:grpSpPr>
            <a:xfrm>
              <a:off x="7399979" y="1688522"/>
              <a:ext cx="2958848" cy="2941460"/>
              <a:chOff x="1052139" y="5763628"/>
              <a:chExt cx="2958848" cy="2941460"/>
            </a:xfrm>
          </p:grpSpPr>
          <p:grpSp>
            <p:nvGrpSpPr>
              <p:cNvPr id="354" name="Group 353">
                <a:extLst>
                  <a:ext uri="{FF2B5EF4-FFF2-40B4-BE49-F238E27FC236}">
                    <a16:creationId xmlns:a16="http://schemas.microsoft.com/office/drawing/2014/main" id="{F235AFBC-D132-2E4B-8DFB-AA52175E2442}"/>
                  </a:ext>
                </a:extLst>
              </p:cNvPr>
              <p:cNvGrpSpPr/>
              <p:nvPr/>
            </p:nvGrpSpPr>
            <p:grpSpPr>
              <a:xfrm>
                <a:off x="1052139" y="5779008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359" name="TextBox 358">
                  <a:extLst>
                    <a:ext uri="{FF2B5EF4-FFF2-40B4-BE49-F238E27FC236}">
                      <a16:creationId xmlns:a16="http://schemas.microsoft.com/office/drawing/2014/main" id="{E2E9898E-7EEE-8243-94F9-A1A7B60EE5D1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63" name="TextBox 362">
                  <a:extLst>
                    <a:ext uri="{FF2B5EF4-FFF2-40B4-BE49-F238E27FC236}">
                      <a16:creationId xmlns:a16="http://schemas.microsoft.com/office/drawing/2014/main" id="{CEECF530-1395-1546-9551-CAC912E40C12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4" name="TextBox 363">
                  <a:extLst>
                    <a:ext uri="{FF2B5EF4-FFF2-40B4-BE49-F238E27FC236}">
                      <a16:creationId xmlns:a16="http://schemas.microsoft.com/office/drawing/2014/main" id="{B64B84B4-FCD6-B149-AC49-C0618B15C49F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66" name="TextBox 365">
                  <a:extLst>
                    <a:ext uri="{FF2B5EF4-FFF2-40B4-BE49-F238E27FC236}">
                      <a16:creationId xmlns:a16="http://schemas.microsoft.com/office/drawing/2014/main" id="{3341563A-F321-304E-815A-DB3760B2560A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9" name="TextBox 368">
                  <a:extLst>
                    <a:ext uri="{FF2B5EF4-FFF2-40B4-BE49-F238E27FC236}">
                      <a16:creationId xmlns:a16="http://schemas.microsoft.com/office/drawing/2014/main" id="{E45EE57C-407E-3D47-960F-128C9D66F13E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70" name="TextBox 369">
                  <a:extLst>
                    <a:ext uri="{FF2B5EF4-FFF2-40B4-BE49-F238E27FC236}">
                      <a16:creationId xmlns:a16="http://schemas.microsoft.com/office/drawing/2014/main" id="{6E04923F-EFDE-0C42-B2A0-AB84E5525CF6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1" name="TextBox 370">
                  <a:extLst>
                    <a:ext uri="{FF2B5EF4-FFF2-40B4-BE49-F238E27FC236}">
                      <a16:creationId xmlns:a16="http://schemas.microsoft.com/office/drawing/2014/main" id="{441B5823-E01E-2448-8B8A-5AC624E7C43B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73" name="TextBox 372">
                  <a:extLst>
                    <a:ext uri="{FF2B5EF4-FFF2-40B4-BE49-F238E27FC236}">
                      <a16:creationId xmlns:a16="http://schemas.microsoft.com/office/drawing/2014/main" id="{D34F479F-4F80-9D4E-A131-94C3DF9C7130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4" name="TextBox 373">
                  <a:extLst>
                    <a:ext uri="{FF2B5EF4-FFF2-40B4-BE49-F238E27FC236}">
                      <a16:creationId xmlns:a16="http://schemas.microsoft.com/office/drawing/2014/main" id="{A51C4815-60C6-6E48-9129-753597EE143F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5" name="TextBox 374">
                  <a:extLst>
                    <a:ext uri="{FF2B5EF4-FFF2-40B4-BE49-F238E27FC236}">
                      <a16:creationId xmlns:a16="http://schemas.microsoft.com/office/drawing/2014/main" id="{C39008B6-D8EE-7C4C-B4ED-0436ECC8932C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78" name="TextBox 377">
                  <a:extLst>
                    <a:ext uri="{FF2B5EF4-FFF2-40B4-BE49-F238E27FC236}">
                      <a16:creationId xmlns:a16="http://schemas.microsoft.com/office/drawing/2014/main" id="{A30E13A1-05C7-E348-9808-165C9B65AD1D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9" name="TextBox 378">
                  <a:extLst>
                    <a:ext uri="{FF2B5EF4-FFF2-40B4-BE49-F238E27FC236}">
                      <a16:creationId xmlns:a16="http://schemas.microsoft.com/office/drawing/2014/main" id="{71001F53-E369-B244-A902-AB364241719B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83" name="TextBox 382">
                  <a:extLst>
                    <a:ext uri="{FF2B5EF4-FFF2-40B4-BE49-F238E27FC236}">
                      <a16:creationId xmlns:a16="http://schemas.microsoft.com/office/drawing/2014/main" id="{87AF87F7-AEB1-D543-BB7B-A67FC247183A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4" name="TextBox 383">
                  <a:extLst>
                    <a:ext uri="{FF2B5EF4-FFF2-40B4-BE49-F238E27FC236}">
                      <a16:creationId xmlns:a16="http://schemas.microsoft.com/office/drawing/2014/main" id="{D0F8F30D-36AE-DA4C-9A0A-9B8054937906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85" name="TextBox 384">
                  <a:extLst>
                    <a:ext uri="{FF2B5EF4-FFF2-40B4-BE49-F238E27FC236}">
                      <a16:creationId xmlns:a16="http://schemas.microsoft.com/office/drawing/2014/main" id="{B5531BA4-EA6D-5043-8CFB-5B208C94791F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6" name="TextBox 385">
                  <a:extLst>
                    <a:ext uri="{FF2B5EF4-FFF2-40B4-BE49-F238E27FC236}">
                      <a16:creationId xmlns:a16="http://schemas.microsoft.com/office/drawing/2014/main" id="{49F2F4B7-5D78-284C-905E-A9C3B0B3D488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87" name="TextBox 386">
                  <a:extLst>
                    <a:ext uri="{FF2B5EF4-FFF2-40B4-BE49-F238E27FC236}">
                      <a16:creationId xmlns:a16="http://schemas.microsoft.com/office/drawing/2014/main" id="{6A7D78E7-4641-9B48-B14D-807E99DC2051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88" name="TextBox 387">
                  <a:extLst>
                    <a:ext uri="{FF2B5EF4-FFF2-40B4-BE49-F238E27FC236}">
                      <a16:creationId xmlns:a16="http://schemas.microsoft.com/office/drawing/2014/main" id="{1A9F7566-7152-D543-8AB3-4F401DEC8F46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9" name="TextBox 388">
                  <a:extLst>
                    <a:ext uri="{FF2B5EF4-FFF2-40B4-BE49-F238E27FC236}">
                      <a16:creationId xmlns:a16="http://schemas.microsoft.com/office/drawing/2014/main" id="{EE48A68C-5001-E44D-ADB9-675529E7F7C0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90" name="TextBox 389">
                  <a:extLst>
                    <a:ext uri="{FF2B5EF4-FFF2-40B4-BE49-F238E27FC236}">
                      <a16:creationId xmlns:a16="http://schemas.microsoft.com/office/drawing/2014/main" id="{054967D2-0F67-8D45-BEF3-FAEB49B3521D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1" name="TextBox 390">
                  <a:extLst>
                    <a:ext uri="{FF2B5EF4-FFF2-40B4-BE49-F238E27FC236}">
                      <a16:creationId xmlns:a16="http://schemas.microsoft.com/office/drawing/2014/main" id="{6650CB9C-6CC9-C44D-962B-F1B50AB82DE4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92" name="TextBox 391">
                  <a:extLst>
                    <a:ext uri="{FF2B5EF4-FFF2-40B4-BE49-F238E27FC236}">
                      <a16:creationId xmlns:a16="http://schemas.microsoft.com/office/drawing/2014/main" id="{C18E3AFA-6FA9-FB4A-BBD9-5DEDC84D8D69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3" name="TextBox 392">
                  <a:extLst>
                    <a:ext uri="{FF2B5EF4-FFF2-40B4-BE49-F238E27FC236}">
                      <a16:creationId xmlns:a16="http://schemas.microsoft.com/office/drawing/2014/main" id="{4FD74AD3-6E16-7545-B155-048B74C2FCEB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94" name="TextBox 393">
                  <a:extLst>
                    <a:ext uri="{FF2B5EF4-FFF2-40B4-BE49-F238E27FC236}">
                      <a16:creationId xmlns:a16="http://schemas.microsoft.com/office/drawing/2014/main" id="{B5B5D832-AF80-4C40-94C3-1EE5295BA63E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5" name="TextBox 394">
                  <a:extLst>
                    <a:ext uri="{FF2B5EF4-FFF2-40B4-BE49-F238E27FC236}">
                      <a16:creationId xmlns:a16="http://schemas.microsoft.com/office/drawing/2014/main" id="{B9D226D1-EAEA-9947-B125-791C020BFE9E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6" name="TextBox 395">
                  <a:extLst>
                    <a:ext uri="{FF2B5EF4-FFF2-40B4-BE49-F238E27FC236}">
                      <a16:creationId xmlns:a16="http://schemas.microsoft.com/office/drawing/2014/main" id="{5B9FD1E3-D163-624F-9092-81FB2D52483A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97" name="TextBox 396">
                  <a:extLst>
                    <a:ext uri="{FF2B5EF4-FFF2-40B4-BE49-F238E27FC236}">
                      <a16:creationId xmlns:a16="http://schemas.microsoft.com/office/drawing/2014/main" id="{3A9BAACD-ABDF-8F45-A601-297327F81B2E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8" name="TextBox 397">
                  <a:extLst>
                    <a:ext uri="{FF2B5EF4-FFF2-40B4-BE49-F238E27FC236}">
                      <a16:creationId xmlns:a16="http://schemas.microsoft.com/office/drawing/2014/main" id="{9C6A4561-2A9A-364F-9D7A-776DFBB7948C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99" name="TextBox 398">
                  <a:extLst>
                    <a:ext uri="{FF2B5EF4-FFF2-40B4-BE49-F238E27FC236}">
                      <a16:creationId xmlns:a16="http://schemas.microsoft.com/office/drawing/2014/main" id="{0A2788B2-02DC-8346-8D3C-78BFCB2A127D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0" name="TextBox 399">
                  <a:extLst>
                    <a:ext uri="{FF2B5EF4-FFF2-40B4-BE49-F238E27FC236}">
                      <a16:creationId xmlns:a16="http://schemas.microsoft.com/office/drawing/2014/main" id="{2C38C7C7-AF17-7647-B41E-4D4FC550D196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01" name="TextBox 400">
                  <a:extLst>
                    <a:ext uri="{FF2B5EF4-FFF2-40B4-BE49-F238E27FC236}">
                      <a16:creationId xmlns:a16="http://schemas.microsoft.com/office/drawing/2014/main" id="{6B38388F-757A-3C4E-BBA3-23F8FEA9FA7A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2" name="TextBox 401">
                  <a:extLst>
                    <a:ext uri="{FF2B5EF4-FFF2-40B4-BE49-F238E27FC236}">
                      <a16:creationId xmlns:a16="http://schemas.microsoft.com/office/drawing/2014/main" id="{3EE0A79B-B69B-1C49-AEF2-93C215833E23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03" name="TextBox 402">
                  <a:extLst>
                    <a:ext uri="{FF2B5EF4-FFF2-40B4-BE49-F238E27FC236}">
                      <a16:creationId xmlns:a16="http://schemas.microsoft.com/office/drawing/2014/main" id="{72CC68BF-8AD5-9A47-B4C0-0C311D39D539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04" name="TextBox 403">
                  <a:extLst>
                    <a:ext uri="{FF2B5EF4-FFF2-40B4-BE49-F238E27FC236}">
                      <a16:creationId xmlns:a16="http://schemas.microsoft.com/office/drawing/2014/main" id="{143359B3-C3A0-8E46-990D-671751972FD8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5" name="TextBox 404">
                  <a:extLst>
                    <a:ext uri="{FF2B5EF4-FFF2-40B4-BE49-F238E27FC236}">
                      <a16:creationId xmlns:a16="http://schemas.microsoft.com/office/drawing/2014/main" id="{F07505D5-F97B-D447-AFFA-DE555FDC7426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06" name="TextBox 405">
                  <a:extLst>
                    <a:ext uri="{FF2B5EF4-FFF2-40B4-BE49-F238E27FC236}">
                      <a16:creationId xmlns:a16="http://schemas.microsoft.com/office/drawing/2014/main" id="{95745557-8C01-BC49-99F4-324CD7AAE75E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7" name="TextBox 406">
                  <a:extLst>
                    <a:ext uri="{FF2B5EF4-FFF2-40B4-BE49-F238E27FC236}">
                      <a16:creationId xmlns:a16="http://schemas.microsoft.com/office/drawing/2014/main" id="{0414302A-30FE-E64E-9A52-9BD0CF498F09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08" name="TextBox 407">
                  <a:extLst>
                    <a:ext uri="{FF2B5EF4-FFF2-40B4-BE49-F238E27FC236}">
                      <a16:creationId xmlns:a16="http://schemas.microsoft.com/office/drawing/2014/main" id="{91294470-7194-6040-A2BB-C619A5637E0E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9" name="TextBox 408">
                  <a:extLst>
                    <a:ext uri="{FF2B5EF4-FFF2-40B4-BE49-F238E27FC236}">
                      <a16:creationId xmlns:a16="http://schemas.microsoft.com/office/drawing/2014/main" id="{5DC7DE8C-7C5D-6546-922C-30F19B630940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10" name="TextBox 409">
                  <a:extLst>
                    <a:ext uri="{FF2B5EF4-FFF2-40B4-BE49-F238E27FC236}">
                      <a16:creationId xmlns:a16="http://schemas.microsoft.com/office/drawing/2014/main" id="{5652DBAE-7DB0-7542-91A6-477963C8F78D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1" name="TextBox 410">
                  <a:extLst>
                    <a:ext uri="{FF2B5EF4-FFF2-40B4-BE49-F238E27FC236}">
                      <a16:creationId xmlns:a16="http://schemas.microsoft.com/office/drawing/2014/main" id="{5D9A8391-67DD-794B-BAD8-22E848976FF1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2" name="TextBox 411">
                  <a:extLst>
                    <a:ext uri="{FF2B5EF4-FFF2-40B4-BE49-F238E27FC236}">
                      <a16:creationId xmlns:a16="http://schemas.microsoft.com/office/drawing/2014/main" id="{55AE4C9E-BA76-E647-B183-D765E5509089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13" name="TextBox 412">
                  <a:extLst>
                    <a:ext uri="{FF2B5EF4-FFF2-40B4-BE49-F238E27FC236}">
                      <a16:creationId xmlns:a16="http://schemas.microsoft.com/office/drawing/2014/main" id="{BF7A2648-2C54-0949-91DF-9B35F2EDE078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4" name="TextBox 413">
                  <a:extLst>
                    <a:ext uri="{FF2B5EF4-FFF2-40B4-BE49-F238E27FC236}">
                      <a16:creationId xmlns:a16="http://schemas.microsoft.com/office/drawing/2014/main" id="{25D3D033-8C52-5F41-A6A7-7068A1C923FC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15" name="TextBox 414">
                  <a:extLst>
                    <a:ext uri="{FF2B5EF4-FFF2-40B4-BE49-F238E27FC236}">
                      <a16:creationId xmlns:a16="http://schemas.microsoft.com/office/drawing/2014/main" id="{173B3D27-A54D-794C-A0E4-BCA0CEB72530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6" name="TextBox 415">
                  <a:extLst>
                    <a:ext uri="{FF2B5EF4-FFF2-40B4-BE49-F238E27FC236}">
                      <a16:creationId xmlns:a16="http://schemas.microsoft.com/office/drawing/2014/main" id="{460073DF-E734-A64A-B9C1-22BACF29D819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17" name="TextBox 416">
                  <a:extLst>
                    <a:ext uri="{FF2B5EF4-FFF2-40B4-BE49-F238E27FC236}">
                      <a16:creationId xmlns:a16="http://schemas.microsoft.com/office/drawing/2014/main" id="{0124CF67-680A-AA4B-8011-C73ACCAA8F7C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8" name="TextBox 417">
                  <a:extLst>
                    <a:ext uri="{FF2B5EF4-FFF2-40B4-BE49-F238E27FC236}">
                      <a16:creationId xmlns:a16="http://schemas.microsoft.com/office/drawing/2014/main" id="{6BE2A85C-DEF5-E845-9E45-9549C7762398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19" name="TextBox 418">
                  <a:extLst>
                    <a:ext uri="{FF2B5EF4-FFF2-40B4-BE49-F238E27FC236}">
                      <a16:creationId xmlns:a16="http://schemas.microsoft.com/office/drawing/2014/main" id="{AA5A85BA-FC09-514B-B8F5-00489CE47477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20" name="TextBox 419">
                  <a:extLst>
                    <a:ext uri="{FF2B5EF4-FFF2-40B4-BE49-F238E27FC236}">
                      <a16:creationId xmlns:a16="http://schemas.microsoft.com/office/drawing/2014/main" id="{9E048BA9-51C4-154C-BFE0-955E3732B8FC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1" name="TextBox 420">
                  <a:extLst>
                    <a:ext uri="{FF2B5EF4-FFF2-40B4-BE49-F238E27FC236}">
                      <a16:creationId xmlns:a16="http://schemas.microsoft.com/office/drawing/2014/main" id="{E8C44216-3AF9-1746-B654-BF7906F9BF30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22" name="TextBox 421">
                  <a:extLst>
                    <a:ext uri="{FF2B5EF4-FFF2-40B4-BE49-F238E27FC236}">
                      <a16:creationId xmlns:a16="http://schemas.microsoft.com/office/drawing/2014/main" id="{E0447BEB-6B3E-4541-9F7A-BF8203C5D551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3" name="TextBox 422">
                  <a:extLst>
                    <a:ext uri="{FF2B5EF4-FFF2-40B4-BE49-F238E27FC236}">
                      <a16:creationId xmlns:a16="http://schemas.microsoft.com/office/drawing/2014/main" id="{53CF9D8E-F606-FD44-A642-E2ED855F8930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24" name="TextBox 423">
                  <a:extLst>
                    <a:ext uri="{FF2B5EF4-FFF2-40B4-BE49-F238E27FC236}">
                      <a16:creationId xmlns:a16="http://schemas.microsoft.com/office/drawing/2014/main" id="{98782991-8682-014B-8B28-0F13DEA5938B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5" name="TextBox 424">
                  <a:extLst>
                    <a:ext uri="{FF2B5EF4-FFF2-40B4-BE49-F238E27FC236}">
                      <a16:creationId xmlns:a16="http://schemas.microsoft.com/office/drawing/2014/main" id="{9442C8BE-CA9B-DF43-A15D-4232EEC36E8C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26" name="TextBox 425">
                  <a:extLst>
                    <a:ext uri="{FF2B5EF4-FFF2-40B4-BE49-F238E27FC236}">
                      <a16:creationId xmlns:a16="http://schemas.microsoft.com/office/drawing/2014/main" id="{D3318BEA-6CB3-6B4B-9872-99E7DDD5A055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7" name="TextBox 426">
                  <a:extLst>
                    <a:ext uri="{FF2B5EF4-FFF2-40B4-BE49-F238E27FC236}">
                      <a16:creationId xmlns:a16="http://schemas.microsoft.com/office/drawing/2014/main" id="{9B1C2DD8-C7C3-6847-B7EF-44204DCB097E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8" name="TextBox 427">
                  <a:extLst>
                    <a:ext uri="{FF2B5EF4-FFF2-40B4-BE49-F238E27FC236}">
                      <a16:creationId xmlns:a16="http://schemas.microsoft.com/office/drawing/2014/main" id="{DB95CE48-EE5E-4941-80D8-8AD06E1FBDAC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29" name="TextBox 428">
                  <a:extLst>
                    <a:ext uri="{FF2B5EF4-FFF2-40B4-BE49-F238E27FC236}">
                      <a16:creationId xmlns:a16="http://schemas.microsoft.com/office/drawing/2014/main" id="{D9683C8C-F12D-C243-A4F1-DE35989281A9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0" name="TextBox 429">
                  <a:extLst>
                    <a:ext uri="{FF2B5EF4-FFF2-40B4-BE49-F238E27FC236}">
                      <a16:creationId xmlns:a16="http://schemas.microsoft.com/office/drawing/2014/main" id="{237C5A5C-BCBF-AA4A-9D62-ED58155BBA61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31" name="TextBox 430">
                  <a:extLst>
                    <a:ext uri="{FF2B5EF4-FFF2-40B4-BE49-F238E27FC236}">
                      <a16:creationId xmlns:a16="http://schemas.microsoft.com/office/drawing/2014/main" id="{459BB950-4187-E345-AD81-A8F9B3902F04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2" name="TextBox 431">
                  <a:extLst>
                    <a:ext uri="{FF2B5EF4-FFF2-40B4-BE49-F238E27FC236}">
                      <a16:creationId xmlns:a16="http://schemas.microsoft.com/office/drawing/2014/main" id="{90CC87AB-2455-2D43-B278-79EDD181E522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33" name="TextBox 432">
                  <a:extLst>
                    <a:ext uri="{FF2B5EF4-FFF2-40B4-BE49-F238E27FC236}">
                      <a16:creationId xmlns:a16="http://schemas.microsoft.com/office/drawing/2014/main" id="{C850DD08-1B6A-FE4F-AAC1-7CFC8A31D11F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4" name="TextBox 433">
                  <a:extLst>
                    <a:ext uri="{FF2B5EF4-FFF2-40B4-BE49-F238E27FC236}">
                      <a16:creationId xmlns:a16="http://schemas.microsoft.com/office/drawing/2014/main" id="{6203B043-E6C5-9640-96C7-5F3A4E3CA8C6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</p:grpSp>
          <p:sp>
            <p:nvSpPr>
              <p:cNvPr id="358" name="Rectangle 357">
                <a:extLst>
                  <a:ext uri="{FF2B5EF4-FFF2-40B4-BE49-F238E27FC236}">
                    <a16:creationId xmlns:a16="http://schemas.microsoft.com/office/drawing/2014/main" id="{490D95C2-B73E-6C4C-817A-CCDC24F7AE73}"/>
                  </a:ext>
                </a:extLst>
              </p:cNvPr>
              <p:cNvSpPr/>
              <p:nvPr/>
            </p:nvSpPr>
            <p:spPr>
              <a:xfrm>
                <a:off x="1084907" y="5763628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02" name="Group 501">
              <a:extLst>
                <a:ext uri="{FF2B5EF4-FFF2-40B4-BE49-F238E27FC236}">
                  <a16:creationId xmlns:a16="http://schemas.microsoft.com/office/drawing/2014/main" id="{E5F6CABF-538F-DD46-ACE6-B2696BD8B326}"/>
                </a:ext>
              </a:extLst>
            </p:cNvPr>
            <p:cNvGrpSpPr/>
            <p:nvPr/>
          </p:nvGrpSpPr>
          <p:grpSpPr>
            <a:xfrm>
              <a:off x="7416363" y="6716269"/>
              <a:ext cx="2958848" cy="2941460"/>
              <a:chOff x="1052139" y="5763628"/>
              <a:chExt cx="2958848" cy="2941460"/>
            </a:xfrm>
          </p:grpSpPr>
          <p:grpSp>
            <p:nvGrpSpPr>
              <p:cNvPr id="503" name="Group 502">
                <a:extLst>
                  <a:ext uri="{FF2B5EF4-FFF2-40B4-BE49-F238E27FC236}">
                    <a16:creationId xmlns:a16="http://schemas.microsoft.com/office/drawing/2014/main" id="{B74AD369-C6F2-F647-B15E-3FB53A066655}"/>
                  </a:ext>
                </a:extLst>
              </p:cNvPr>
              <p:cNvGrpSpPr/>
              <p:nvPr/>
            </p:nvGrpSpPr>
            <p:grpSpPr>
              <a:xfrm>
                <a:off x="1052139" y="5779008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505" name="TextBox 504">
                  <a:extLst>
                    <a:ext uri="{FF2B5EF4-FFF2-40B4-BE49-F238E27FC236}">
                      <a16:creationId xmlns:a16="http://schemas.microsoft.com/office/drawing/2014/main" id="{3446A555-53E2-F34D-BB1C-06022E290ADA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06" name="TextBox 505">
                  <a:extLst>
                    <a:ext uri="{FF2B5EF4-FFF2-40B4-BE49-F238E27FC236}">
                      <a16:creationId xmlns:a16="http://schemas.microsoft.com/office/drawing/2014/main" id="{818628BD-E7B0-F24D-B446-5C601C5C4EA9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7" name="TextBox 506">
                  <a:extLst>
                    <a:ext uri="{FF2B5EF4-FFF2-40B4-BE49-F238E27FC236}">
                      <a16:creationId xmlns:a16="http://schemas.microsoft.com/office/drawing/2014/main" id="{E80A3896-391F-294A-ACEB-8510D0F8E293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08" name="TextBox 507">
                  <a:extLst>
                    <a:ext uri="{FF2B5EF4-FFF2-40B4-BE49-F238E27FC236}">
                      <a16:creationId xmlns:a16="http://schemas.microsoft.com/office/drawing/2014/main" id="{063DB49D-ADA3-A847-B368-D761F278003D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9" name="TextBox 508">
                  <a:extLst>
                    <a:ext uri="{FF2B5EF4-FFF2-40B4-BE49-F238E27FC236}">
                      <a16:creationId xmlns:a16="http://schemas.microsoft.com/office/drawing/2014/main" id="{409FDE4D-0ACE-D44C-8115-B85D741D7D79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10" name="TextBox 509">
                  <a:extLst>
                    <a:ext uri="{FF2B5EF4-FFF2-40B4-BE49-F238E27FC236}">
                      <a16:creationId xmlns:a16="http://schemas.microsoft.com/office/drawing/2014/main" id="{F6ED9E0D-EC6F-F84B-9B48-436333330D75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1" name="TextBox 510">
                  <a:extLst>
                    <a:ext uri="{FF2B5EF4-FFF2-40B4-BE49-F238E27FC236}">
                      <a16:creationId xmlns:a16="http://schemas.microsoft.com/office/drawing/2014/main" id="{459FE164-2A5B-DD4A-AD29-36F5E61F37C7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12" name="TextBox 511">
                  <a:extLst>
                    <a:ext uri="{FF2B5EF4-FFF2-40B4-BE49-F238E27FC236}">
                      <a16:creationId xmlns:a16="http://schemas.microsoft.com/office/drawing/2014/main" id="{0391321F-1765-EF43-A485-93770356AA12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3" name="TextBox 512">
                  <a:extLst>
                    <a:ext uri="{FF2B5EF4-FFF2-40B4-BE49-F238E27FC236}">
                      <a16:creationId xmlns:a16="http://schemas.microsoft.com/office/drawing/2014/main" id="{766C73CF-024A-944B-8F1F-7857F0449C8D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4" name="TextBox 513">
                  <a:extLst>
                    <a:ext uri="{FF2B5EF4-FFF2-40B4-BE49-F238E27FC236}">
                      <a16:creationId xmlns:a16="http://schemas.microsoft.com/office/drawing/2014/main" id="{8DF9F027-2568-DF4E-AEA9-8E1C54A4A459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15" name="TextBox 514">
                  <a:extLst>
                    <a:ext uri="{FF2B5EF4-FFF2-40B4-BE49-F238E27FC236}">
                      <a16:creationId xmlns:a16="http://schemas.microsoft.com/office/drawing/2014/main" id="{556BBD48-4F26-6140-B44F-37C235B2E6A1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6" name="TextBox 515">
                  <a:extLst>
                    <a:ext uri="{FF2B5EF4-FFF2-40B4-BE49-F238E27FC236}">
                      <a16:creationId xmlns:a16="http://schemas.microsoft.com/office/drawing/2014/main" id="{30BB3F80-BAA3-F94E-87DE-38DE64C6CC5C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17" name="TextBox 516">
                  <a:extLst>
                    <a:ext uri="{FF2B5EF4-FFF2-40B4-BE49-F238E27FC236}">
                      <a16:creationId xmlns:a16="http://schemas.microsoft.com/office/drawing/2014/main" id="{CC2DFDB0-0C3D-EE44-9EA1-F0852EDEDD85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8" name="TextBox 517">
                  <a:extLst>
                    <a:ext uri="{FF2B5EF4-FFF2-40B4-BE49-F238E27FC236}">
                      <a16:creationId xmlns:a16="http://schemas.microsoft.com/office/drawing/2014/main" id="{86A438C3-6C89-184F-92C9-561754419685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19" name="TextBox 518">
                  <a:extLst>
                    <a:ext uri="{FF2B5EF4-FFF2-40B4-BE49-F238E27FC236}">
                      <a16:creationId xmlns:a16="http://schemas.microsoft.com/office/drawing/2014/main" id="{46713D82-B84B-F740-B0DE-0652192D83DF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0" name="TextBox 519">
                  <a:extLst>
                    <a:ext uri="{FF2B5EF4-FFF2-40B4-BE49-F238E27FC236}">
                      <a16:creationId xmlns:a16="http://schemas.microsoft.com/office/drawing/2014/main" id="{17BFBA9A-8198-334D-81CE-4ABCB303F22B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21" name="TextBox 520">
                  <a:extLst>
                    <a:ext uri="{FF2B5EF4-FFF2-40B4-BE49-F238E27FC236}">
                      <a16:creationId xmlns:a16="http://schemas.microsoft.com/office/drawing/2014/main" id="{7210EF1C-E88D-7E46-B88D-B9B5BB3F991D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22" name="TextBox 521">
                  <a:extLst>
                    <a:ext uri="{FF2B5EF4-FFF2-40B4-BE49-F238E27FC236}">
                      <a16:creationId xmlns:a16="http://schemas.microsoft.com/office/drawing/2014/main" id="{B625B8F5-1524-B14F-A26C-26D62F0F32EE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3" name="TextBox 522">
                  <a:extLst>
                    <a:ext uri="{FF2B5EF4-FFF2-40B4-BE49-F238E27FC236}">
                      <a16:creationId xmlns:a16="http://schemas.microsoft.com/office/drawing/2014/main" id="{E3A2958D-867E-DB43-B7D4-333C590E1007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24" name="TextBox 523">
                  <a:extLst>
                    <a:ext uri="{FF2B5EF4-FFF2-40B4-BE49-F238E27FC236}">
                      <a16:creationId xmlns:a16="http://schemas.microsoft.com/office/drawing/2014/main" id="{CF9108F3-387D-9B43-9529-33406CD56DE6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5" name="TextBox 524">
                  <a:extLst>
                    <a:ext uri="{FF2B5EF4-FFF2-40B4-BE49-F238E27FC236}">
                      <a16:creationId xmlns:a16="http://schemas.microsoft.com/office/drawing/2014/main" id="{44818BCB-8E47-E44F-BE19-94F919F34759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26" name="TextBox 525">
                  <a:extLst>
                    <a:ext uri="{FF2B5EF4-FFF2-40B4-BE49-F238E27FC236}">
                      <a16:creationId xmlns:a16="http://schemas.microsoft.com/office/drawing/2014/main" id="{80A94666-52A2-A643-8AB6-B42665DAB278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7" name="TextBox 526">
                  <a:extLst>
                    <a:ext uri="{FF2B5EF4-FFF2-40B4-BE49-F238E27FC236}">
                      <a16:creationId xmlns:a16="http://schemas.microsoft.com/office/drawing/2014/main" id="{282BFA82-8D7C-2B47-B9E3-F72DEAE07913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28" name="TextBox 527">
                  <a:extLst>
                    <a:ext uri="{FF2B5EF4-FFF2-40B4-BE49-F238E27FC236}">
                      <a16:creationId xmlns:a16="http://schemas.microsoft.com/office/drawing/2014/main" id="{AF280E86-2877-D649-9D4E-227E5983B6AD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9" name="TextBox 528">
                  <a:extLst>
                    <a:ext uri="{FF2B5EF4-FFF2-40B4-BE49-F238E27FC236}">
                      <a16:creationId xmlns:a16="http://schemas.microsoft.com/office/drawing/2014/main" id="{14457F70-1299-104B-9CB1-D910F4A45ADE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0" name="TextBox 529">
                  <a:extLst>
                    <a:ext uri="{FF2B5EF4-FFF2-40B4-BE49-F238E27FC236}">
                      <a16:creationId xmlns:a16="http://schemas.microsoft.com/office/drawing/2014/main" id="{3E74872E-0CC1-1F49-8DAE-0A25FB0D5AE9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31" name="TextBox 530">
                  <a:extLst>
                    <a:ext uri="{FF2B5EF4-FFF2-40B4-BE49-F238E27FC236}">
                      <a16:creationId xmlns:a16="http://schemas.microsoft.com/office/drawing/2014/main" id="{579D4749-5E5A-2D41-8B8E-B6EA17AEF1B6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2" name="TextBox 531">
                  <a:extLst>
                    <a:ext uri="{FF2B5EF4-FFF2-40B4-BE49-F238E27FC236}">
                      <a16:creationId xmlns:a16="http://schemas.microsoft.com/office/drawing/2014/main" id="{D29D5BA5-B1F9-4440-B12A-6A4CAB75B144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33" name="TextBox 532">
                  <a:extLst>
                    <a:ext uri="{FF2B5EF4-FFF2-40B4-BE49-F238E27FC236}">
                      <a16:creationId xmlns:a16="http://schemas.microsoft.com/office/drawing/2014/main" id="{83073BAC-1CE4-154D-B82B-BCC81A422F64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4" name="TextBox 533">
                  <a:extLst>
                    <a:ext uri="{FF2B5EF4-FFF2-40B4-BE49-F238E27FC236}">
                      <a16:creationId xmlns:a16="http://schemas.microsoft.com/office/drawing/2014/main" id="{4D4531C0-7658-B14F-B421-E8090836B182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35" name="TextBox 534">
                  <a:extLst>
                    <a:ext uri="{FF2B5EF4-FFF2-40B4-BE49-F238E27FC236}">
                      <a16:creationId xmlns:a16="http://schemas.microsoft.com/office/drawing/2014/main" id="{6D362672-8C0F-6745-B3AA-4FDBF0070174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6" name="TextBox 535">
                  <a:extLst>
                    <a:ext uri="{FF2B5EF4-FFF2-40B4-BE49-F238E27FC236}">
                      <a16:creationId xmlns:a16="http://schemas.microsoft.com/office/drawing/2014/main" id="{702E65B5-F07C-8C46-A02A-76CC9DE3BF0B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37" name="TextBox 536">
                  <a:extLst>
                    <a:ext uri="{FF2B5EF4-FFF2-40B4-BE49-F238E27FC236}">
                      <a16:creationId xmlns:a16="http://schemas.microsoft.com/office/drawing/2014/main" id="{A675F2D7-7490-5F46-B26E-53C4D97C2249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38" name="TextBox 537">
                  <a:extLst>
                    <a:ext uri="{FF2B5EF4-FFF2-40B4-BE49-F238E27FC236}">
                      <a16:creationId xmlns:a16="http://schemas.microsoft.com/office/drawing/2014/main" id="{D50206E5-C94D-6146-B33A-094287CC2F52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9" name="TextBox 538">
                  <a:extLst>
                    <a:ext uri="{FF2B5EF4-FFF2-40B4-BE49-F238E27FC236}">
                      <a16:creationId xmlns:a16="http://schemas.microsoft.com/office/drawing/2014/main" id="{941FCE71-985D-B54E-8DA3-0128B39B0C38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40" name="TextBox 539">
                  <a:extLst>
                    <a:ext uri="{FF2B5EF4-FFF2-40B4-BE49-F238E27FC236}">
                      <a16:creationId xmlns:a16="http://schemas.microsoft.com/office/drawing/2014/main" id="{51A0F246-4019-3649-A978-91DD3550BBE7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1" name="TextBox 540">
                  <a:extLst>
                    <a:ext uri="{FF2B5EF4-FFF2-40B4-BE49-F238E27FC236}">
                      <a16:creationId xmlns:a16="http://schemas.microsoft.com/office/drawing/2014/main" id="{F184D362-F12A-6B49-B274-C4F882B0EAEC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42" name="TextBox 541">
                  <a:extLst>
                    <a:ext uri="{FF2B5EF4-FFF2-40B4-BE49-F238E27FC236}">
                      <a16:creationId xmlns:a16="http://schemas.microsoft.com/office/drawing/2014/main" id="{93F03A3E-3DA4-1C4D-B4CE-4C98013AB112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3" name="TextBox 542">
                  <a:extLst>
                    <a:ext uri="{FF2B5EF4-FFF2-40B4-BE49-F238E27FC236}">
                      <a16:creationId xmlns:a16="http://schemas.microsoft.com/office/drawing/2014/main" id="{B92814D0-CF62-CB41-AE2B-75D3312C97B8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44" name="TextBox 543">
                  <a:extLst>
                    <a:ext uri="{FF2B5EF4-FFF2-40B4-BE49-F238E27FC236}">
                      <a16:creationId xmlns:a16="http://schemas.microsoft.com/office/drawing/2014/main" id="{09204B47-A9D4-5243-82BF-B1EEB4E135B7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5" name="TextBox 544">
                  <a:extLst>
                    <a:ext uri="{FF2B5EF4-FFF2-40B4-BE49-F238E27FC236}">
                      <a16:creationId xmlns:a16="http://schemas.microsoft.com/office/drawing/2014/main" id="{B5F7C4CF-929F-0C4B-B16F-D67E36A67E39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6" name="TextBox 545">
                  <a:extLst>
                    <a:ext uri="{FF2B5EF4-FFF2-40B4-BE49-F238E27FC236}">
                      <a16:creationId xmlns:a16="http://schemas.microsoft.com/office/drawing/2014/main" id="{0D02C688-3221-A149-80B2-ADCECF7FA77C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47" name="TextBox 546">
                  <a:extLst>
                    <a:ext uri="{FF2B5EF4-FFF2-40B4-BE49-F238E27FC236}">
                      <a16:creationId xmlns:a16="http://schemas.microsoft.com/office/drawing/2014/main" id="{F219699A-F9FB-4C44-A15B-139EEC71EAA7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8" name="TextBox 547">
                  <a:extLst>
                    <a:ext uri="{FF2B5EF4-FFF2-40B4-BE49-F238E27FC236}">
                      <a16:creationId xmlns:a16="http://schemas.microsoft.com/office/drawing/2014/main" id="{57F78C84-B4DE-4349-B93B-9BA6F6BB33EC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49" name="TextBox 548">
                  <a:extLst>
                    <a:ext uri="{FF2B5EF4-FFF2-40B4-BE49-F238E27FC236}">
                      <a16:creationId xmlns:a16="http://schemas.microsoft.com/office/drawing/2014/main" id="{CE34D0F3-01B3-0B49-9968-312FBC2240F2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0" name="TextBox 549">
                  <a:extLst>
                    <a:ext uri="{FF2B5EF4-FFF2-40B4-BE49-F238E27FC236}">
                      <a16:creationId xmlns:a16="http://schemas.microsoft.com/office/drawing/2014/main" id="{269B0E4E-F183-5845-BF9F-9AEDEFD2D673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51" name="TextBox 550">
                  <a:extLst>
                    <a:ext uri="{FF2B5EF4-FFF2-40B4-BE49-F238E27FC236}">
                      <a16:creationId xmlns:a16="http://schemas.microsoft.com/office/drawing/2014/main" id="{EFC4B58A-4A9A-794C-B92B-65B1833CA5A4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2" name="TextBox 551">
                  <a:extLst>
                    <a:ext uri="{FF2B5EF4-FFF2-40B4-BE49-F238E27FC236}">
                      <a16:creationId xmlns:a16="http://schemas.microsoft.com/office/drawing/2014/main" id="{76C320D5-E4E2-1746-BA14-48063013C5B3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53" name="TextBox 552">
                  <a:extLst>
                    <a:ext uri="{FF2B5EF4-FFF2-40B4-BE49-F238E27FC236}">
                      <a16:creationId xmlns:a16="http://schemas.microsoft.com/office/drawing/2014/main" id="{A95D51DE-7694-854D-8B1F-F577370FD494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54" name="TextBox 553">
                  <a:extLst>
                    <a:ext uri="{FF2B5EF4-FFF2-40B4-BE49-F238E27FC236}">
                      <a16:creationId xmlns:a16="http://schemas.microsoft.com/office/drawing/2014/main" id="{98C3A056-32BE-4C4B-A659-90917CF2AD4D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5" name="TextBox 554">
                  <a:extLst>
                    <a:ext uri="{FF2B5EF4-FFF2-40B4-BE49-F238E27FC236}">
                      <a16:creationId xmlns:a16="http://schemas.microsoft.com/office/drawing/2014/main" id="{75175026-9648-6A47-B694-EB72CA067380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56" name="TextBox 555">
                  <a:extLst>
                    <a:ext uri="{FF2B5EF4-FFF2-40B4-BE49-F238E27FC236}">
                      <a16:creationId xmlns:a16="http://schemas.microsoft.com/office/drawing/2014/main" id="{5F36A688-8920-C44F-B02E-787E2EDBF4FD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7" name="TextBox 556">
                  <a:extLst>
                    <a:ext uri="{FF2B5EF4-FFF2-40B4-BE49-F238E27FC236}">
                      <a16:creationId xmlns:a16="http://schemas.microsoft.com/office/drawing/2014/main" id="{7A7EF907-E419-2846-93F6-943CF8A3EB19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58" name="TextBox 557">
                  <a:extLst>
                    <a:ext uri="{FF2B5EF4-FFF2-40B4-BE49-F238E27FC236}">
                      <a16:creationId xmlns:a16="http://schemas.microsoft.com/office/drawing/2014/main" id="{E588C5B6-05C4-5341-8E6A-8073408E8105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9" name="TextBox 558">
                  <a:extLst>
                    <a:ext uri="{FF2B5EF4-FFF2-40B4-BE49-F238E27FC236}">
                      <a16:creationId xmlns:a16="http://schemas.microsoft.com/office/drawing/2014/main" id="{C2CFE860-FDA5-FF44-B005-7B3C1803E7C3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60" name="TextBox 559">
                  <a:extLst>
                    <a:ext uri="{FF2B5EF4-FFF2-40B4-BE49-F238E27FC236}">
                      <a16:creationId xmlns:a16="http://schemas.microsoft.com/office/drawing/2014/main" id="{73B8F503-0352-E24E-85E2-C68FC812A2C5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1" name="TextBox 560">
                  <a:extLst>
                    <a:ext uri="{FF2B5EF4-FFF2-40B4-BE49-F238E27FC236}">
                      <a16:creationId xmlns:a16="http://schemas.microsoft.com/office/drawing/2014/main" id="{A6B813A6-469D-2F46-81D9-35E4E212A9CD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2" name="TextBox 561">
                  <a:extLst>
                    <a:ext uri="{FF2B5EF4-FFF2-40B4-BE49-F238E27FC236}">
                      <a16:creationId xmlns:a16="http://schemas.microsoft.com/office/drawing/2014/main" id="{CA00658C-3B5B-8049-AD34-3C6158AF3BE8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63" name="TextBox 562">
                  <a:extLst>
                    <a:ext uri="{FF2B5EF4-FFF2-40B4-BE49-F238E27FC236}">
                      <a16:creationId xmlns:a16="http://schemas.microsoft.com/office/drawing/2014/main" id="{5A33BB8C-5D84-2844-B8B2-488DF11C4B5B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4" name="TextBox 563">
                  <a:extLst>
                    <a:ext uri="{FF2B5EF4-FFF2-40B4-BE49-F238E27FC236}">
                      <a16:creationId xmlns:a16="http://schemas.microsoft.com/office/drawing/2014/main" id="{C555E9F3-91FE-7748-B023-CADC7BB83F60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65" name="TextBox 564">
                  <a:extLst>
                    <a:ext uri="{FF2B5EF4-FFF2-40B4-BE49-F238E27FC236}">
                      <a16:creationId xmlns:a16="http://schemas.microsoft.com/office/drawing/2014/main" id="{774AC9B9-0454-7A4E-9550-9AA249ECB0CB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6" name="TextBox 565">
                  <a:extLst>
                    <a:ext uri="{FF2B5EF4-FFF2-40B4-BE49-F238E27FC236}">
                      <a16:creationId xmlns:a16="http://schemas.microsoft.com/office/drawing/2014/main" id="{D4EABCF9-0E5B-DA4B-B9E5-A2799CA729C5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67" name="TextBox 566">
                  <a:extLst>
                    <a:ext uri="{FF2B5EF4-FFF2-40B4-BE49-F238E27FC236}">
                      <a16:creationId xmlns:a16="http://schemas.microsoft.com/office/drawing/2014/main" id="{E699A933-CF39-C14B-A96B-A90991B8783A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8" name="TextBox 567">
                  <a:extLst>
                    <a:ext uri="{FF2B5EF4-FFF2-40B4-BE49-F238E27FC236}">
                      <a16:creationId xmlns:a16="http://schemas.microsoft.com/office/drawing/2014/main" id="{DF267601-4146-764C-83CA-75AE7C9E3A06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</p:grpSp>
          <p:sp>
            <p:nvSpPr>
              <p:cNvPr id="504" name="Rectangle 503">
                <a:extLst>
                  <a:ext uri="{FF2B5EF4-FFF2-40B4-BE49-F238E27FC236}">
                    <a16:creationId xmlns:a16="http://schemas.microsoft.com/office/drawing/2014/main" id="{B5B122C2-582F-AE40-9EB1-277DA249B311}"/>
                  </a:ext>
                </a:extLst>
              </p:cNvPr>
              <p:cNvSpPr/>
              <p:nvPr/>
            </p:nvSpPr>
            <p:spPr>
              <a:xfrm>
                <a:off x="1084907" y="5763628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52" name="TextBox 351"/>
          <p:cNvSpPr txBox="1"/>
          <p:nvPr/>
        </p:nvSpPr>
        <p:spPr>
          <a:xfrm>
            <a:off x="7805970" y="11343000"/>
            <a:ext cx="1830444" cy="52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Figure 4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2092307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582491" y="1688522"/>
            <a:ext cx="14991586" cy="9278112"/>
            <a:chOff x="1582491" y="1688522"/>
            <a:chExt cx="14991586" cy="9278112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E0C1B88B-6017-7649-9813-9BA7F09C90CC}"/>
                </a:ext>
              </a:extLst>
            </p:cNvPr>
            <p:cNvSpPr/>
            <p:nvPr/>
          </p:nvSpPr>
          <p:spPr>
            <a:xfrm>
              <a:off x="5043520" y="5257800"/>
              <a:ext cx="1796192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Side-by-side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packing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rearrangement</a:t>
              </a: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0FE7B262-D071-C141-AF01-61899D9D8BFE}"/>
                </a:ext>
              </a:extLst>
            </p:cNvPr>
            <p:cNvSpPr/>
            <p:nvPr/>
          </p:nvSpPr>
          <p:spPr>
            <a:xfrm>
              <a:off x="1717089" y="7399691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Interleaved colour component plane of 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side-by-side packed decoded frame</a:t>
              </a: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C6F00B89-6A24-7141-B74A-E6B6B0F86BA1}"/>
                </a:ext>
              </a:extLst>
            </p:cNvPr>
            <p:cNvSpPr/>
            <p:nvPr/>
          </p:nvSpPr>
          <p:spPr>
            <a:xfrm>
              <a:off x="7543142" y="4660322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Samples of colour component plane of constituent frame 0</a:t>
              </a: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25A80BAF-134C-554F-A996-080600A4E3F1}"/>
                </a:ext>
              </a:extLst>
            </p:cNvPr>
            <p:cNvSpPr/>
            <p:nvPr/>
          </p:nvSpPr>
          <p:spPr>
            <a:xfrm>
              <a:off x="7543142" y="9823634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Samples of colour component plane of constituent frame 1</a:t>
              </a:r>
            </a:p>
          </p:txBody>
        </p:sp>
        <p:grpSp>
          <p:nvGrpSpPr>
            <p:cNvPr id="355" name="Group 354">
              <a:extLst>
                <a:ext uri="{FF2B5EF4-FFF2-40B4-BE49-F238E27FC236}">
                  <a16:creationId xmlns:a16="http://schemas.microsoft.com/office/drawing/2014/main" id="{2AFC4C8D-A698-B946-9D01-BC5827795FC2}"/>
                </a:ext>
              </a:extLst>
            </p:cNvPr>
            <p:cNvGrpSpPr/>
            <p:nvPr/>
          </p:nvGrpSpPr>
          <p:grpSpPr>
            <a:xfrm>
              <a:off x="13645526" y="1703902"/>
              <a:ext cx="2928551" cy="2926080"/>
              <a:chOff x="13115174" y="3108960"/>
              <a:chExt cx="2928551" cy="2926080"/>
            </a:xfrm>
          </p:grpSpPr>
          <p:sp>
            <p:nvSpPr>
              <p:cNvPr id="348" name="Rectangle 347">
                <a:extLst>
                  <a:ext uri="{FF2B5EF4-FFF2-40B4-BE49-F238E27FC236}">
                    <a16:creationId xmlns:a16="http://schemas.microsoft.com/office/drawing/2014/main" id="{C618EAC2-BFD5-2E40-B89D-F24C4419012D}"/>
                  </a:ext>
                </a:extLst>
              </p:cNvPr>
              <p:cNvSpPr/>
              <p:nvPr/>
            </p:nvSpPr>
            <p:spPr>
              <a:xfrm>
                <a:off x="13116409" y="3108960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12" name="Group 211">
                <a:extLst>
                  <a:ext uri="{FF2B5EF4-FFF2-40B4-BE49-F238E27FC236}">
                    <a16:creationId xmlns:a16="http://schemas.microsoft.com/office/drawing/2014/main" id="{ED5DB51A-B669-4647-8E12-24821976E553}"/>
                  </a:ext>
                </a:extLst>
              </p:cNvPr>
              <p:cNvGrpSpPr/>
              <p:nvPr/>
            </p:nvGrpSpPr>
            <p:grpSpPr>
              <a:xfrm>
                <a:off x="13115174" y="3108960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213" name="TextBox 212">
                  <a:extLst>
                    <a:ext uri="{FF2B5EF4-FFF2-40B4-BE49-F238E27FC236}">
                      <a16:creationId xmlns:a16="http://schemas.microsoft.com/office/drawing/2014/main" id="{2CAE0BD1-2FE1-A44F-B2DF-68FEE71906DE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4" name="TextBox 213">
                  <a:extLst>
                    <a:ext uri="{FF2B5EF4-FFF2-40B4-BE49-F238E27FC236}">
                      <a16:creationId xmlns:a16="http://schemas.microsoft.com/office/drawing/2014/main" id="{4B4CD997-4920-9A4D-BD30-ED0A1C62C677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5" name="TextBox 214">
                  <a:extLst>
                    <a:ext uri="{FF2B5EF4-FFF2-40B4-BE49-F238E27FC236}">
                      <a16:creationId xmlns:a16="http://schemas.microsoft.com/office/drawing/2014/main" id="{85A95DF8-9980-0B45-82AD-17CA8DF7778E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6" name="TextBox 215">
                  <a:extLst>
                    <a:ext uri="{FF2B5EF4-FFF2-40B4-BE49-F238E27FC236}">
                      <a16:creationId xmlns:a16="http://schemas.microsoft.com/office/drawing/2014/main" id="{B88B43BE-D111-9A4B-AFEC-A345F15F9D9E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7" name="TextBox 216">
                  <a:extLst>
                    <a:ext uri="{FF2B5EF4-FFF2-40B4-BE49-F238E27FC236}">
                      <a16:creationId xmlns:a16="http://schemas.microsoft.com/office/drawing/2014/main" id="{E0960DCA-716E-1647-B3EB-5E3A2F349E5C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8" name="TextBox 217">
                  <a:extLst>
                    <a:ext uri="{FF2B5EF4-FFF2-40B4-BE49-F238E27FC236}">
                      <a16:creationId xmlns:a16="http://schemas.microsoft.com/office/drawing/2014/main" id="{B495EEE3-F2F9-074D-8074-F4E57A120AE0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9" name="TextBox 218">
                  <a:extLst>
                    <a:ext uri="{FF2B5EF4-FFF2-40B4-BE49-F238E27FC236}">
                      <a16:creationId xmlns:a16="http://schemas.microsoft.com/office/drawing/2014/main" id="{14C1524E-AF85-594A-A1E1-5397396455E3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0" name="TextBox 219">
                  <a:extLst>
                    <a:ext uri="{FF2B5EF4-FFF2-40B4-BE49-F238E27FC236}">
                      <a16:creationId xmlns:a16="http://schemas.microsoft.com/office/drawing/2014/main" id="{1A3F0D7C-049C-DC44-8FE1-E4676928F677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1" name="TextBox 220">
                  <a:extLst>
                    <a:ext uri="{FF2B5EF4-FFF2-40B4-BE49-F238E27FC236}">
                      <a16:creationId xmlns:a16="http://schemas.microsoft.com/office/drawing/2014/main" id="{4C6049F9-4251-5644-8232-AF0C5D27E6FC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2" name="TextBox 221">
                  <a:extLst>
                    <a:ext uri="{FF2B5EF4-FFF2-40B4-BE49-F238E27FC236}">
                      <a16:creationId xmlns:a16="http://schemas.microsoft.com/office/drawing/2014/main" id="{33D536A5-47F7-A241-9252-CECC277A1D70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3" name="TextBox 222">
                  <a:extLst>
                    <a:ext uri="{FF2B5EF4-FFF2-40B4-BE49-F238E27FC236}">
                      <a16:creationId xmlns:a16="http://schemas.microsoft.com/office/drawing/2014/main" id="{2D236061-7AF2-4248-AFAD-D00CF2551B0C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4" name="TextBox 223">
                  <a:extLst>
                    <a:ext uri="{FF2B5EF4-FFF2-40B4-BE49-F238E27FC236}">
                      <a16:creationId xmlns:a16="http://schemas.microsoft.com/office/drawing/2014/main" id="{200ADFB4-D306-E64F-9479-3DD1A9174E17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5" name="TextBox 224">
                  <a:extLst>
                    <a:ext uri="{FF2B5EF4-FFF2-40B4-BE49-F238E27FC236}">
                      <a16:creationId xmlns:a16="http://schemas.microsoft.com/office/drawing/2014/main" id="{BF002CCF-0847-1542-961E-7FFDB13B53BC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6" name="TextBox 225">
                  <a:extLst>
                    <a:ext uri="{FF2B5EF4-FFF2-40B4-BE49-F238E27FC236}">
                      <a16:creationId xmlns:a16="http://schemas.microsoft.com/office/drawing/2014/main" id="{FE3DBDAC-64A9-5E4D-868D-E8E3321BD74B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7" name="TextBox 226">
                  <a:extLst>
                    <a:ext uri="{FF2B5EF4-FFF2-40B4-BE49-F238E27FC236}">
                      <a16:creationId xmlns:a16="http://schemas.microsoft.com/office/drawing/2014/main" id="{4A0B79CB-4986-E244-BAF9-A3B3DBD79D3C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8" name="TextBox 227">
                  <a:extLst>
                    <a:ext uri="{FF2B5EF4-FFF2-40B4-BE49-F238E27FC236}">
                      <a16:creationId xmlns:a16="http://schemas.microsoft.com/office/drawing/2014/main" id="{A2D77168-0445-9B49-B06C-84D2D35DA605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9" name="TextBox 228">
                  <a:extLst>
                    <a:ext uri="{FF2B5EF4-FFF2-40B4-BE49-F238E27FC236}">
                      <a16:creationId xmlns:a16="http://schemas.microsoft.com/office/drawing/2014/main" id="{B5D80D6C-C8CB-0A4D-B24A-E0691CA4A58B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0" name="TextBox 229">
                  <a:extLst>
                    <a:ext uri="{FF2B5EF4-FFF2-40B4-BE49-F238E27FC236}">
                      <a16:creationId xmlns:a16="http://schemas.microsoft.com/office/drawing/2014/main" id="{E2AE1128-695B-FE42-AE10-F2FDB56BB3D7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1" name="TextBox 230">
                  <a:extLst>
                    <a:ext uri="{FF2B5EF4-FFF2-40B4-BE49-F238E27FC236}">
                      <a16:creationId xmlns:a16="http://schemas.microsoft.com/office/drawing/2014/main" id="{00B4FF3E-B7D2-2243-B2C8-5B38F0A5DBC7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2" name="TextBox 231">
                  <a:extLst>
                    <a:ext uri="{FF2B5EF4-FFF2-40B4-BE49-F238E27FC236}">
                      <a16:creationId xmlns:a16="http://schemas.microsoft.com/office/drawing/2014/main" id="{B21D550B-084D-8849-B0E1-ECDE242CF03E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3" name="TextBox 232">
                  <a:extLst>
                    <a:ext uri="{FF2B5EF4-FFF2-40B4-BE49-F238E27FC236}">
                      <a16:creationId xmlns:a16="http://schemas.microsoft.com/office/drawing/2014/main" id="{4896DC7F-4EF6-2442-963D-4034574DFC25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4" name="TextBox 233">
                  <a:extLst>
                    <a:ext uri="{FF2B5EF4-FFF2-40B4-BE49-F238E27FC236}">
                      <a16:creationId xmlns:a16="http://schemas.microsoft.com/office/drawing/2014/main" id="{8142F0E8-101F-AC43-BBCE-E3788B59A22F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5" name="TextBox 234">
                  <a:extLst>
                    <a:ext uri="{FF2B5EF4-FFF2-40B4-BE49-F238E27FC236}">
                      <a16:creationId xmlns:a16="http://schemas.microsoft.com/office/drawing/2014/main" id="{79CA8B85-F390-6546-B3C3-22FF143A951A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6" name="TextBox 235">
                  <a:extLst>
                    <a:ext uri="{FF2B5EF4-FFF2-40B4-BE49-F238E27FC236}">
                      <a16:creationId xmlns:a16="http://schemas.microsoft.com/office/drawing/2014/main" id="{0715A889-EAD0-AE44-835A-970B19E93B21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7" name="TextBox 236">
                  <a:extLst>
                    <a:ext uri="{FF2B5EF4-FFF2-40B4-BE49-F238E27FC236}">
                      <a16:creationId xmlns:a16="http://schemas.microsoft.com/office/drawing/2014/main" id="{18A8FC5C-F11E-6744-9FB5-96BEF1F69C45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8" name="TextBox 237">
                  <a:extLst>
                    <a:ext uri="{FF2B5EF4-FFF2-40B4-BE49-F238E27FC236}">
                      <a16:creationId xmlns:a16="http://schemas.microsoft.com/office/drawing/2014/main" id="{582F9E22-C849-3349-B122-D5154DE34488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9" name="TextBox 238">
                  <a:extLst>
                    <a:ext uri="{FF2B5EF4-FFF2-40B4-BE49-F238E27FC236}">
                      <a16:creationId xmlns:a16="http://schemas.microsoft.com/office/drawing/2014/main" id="{ABDDF9FF-D780-F54F-AEDC-7C660F828EA6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0" name="TextBox 239">
                  <a:extLst>
                    <a:ext uri="{FF2B5EF4-FFF2-40B4-BE49-F238E27FC236}">
                      <a16:creationId xmlns:a16="http://schemas.microsoft.com/office/drawing/2014/main" id="{87634966-0E03-5A49-B874-E02358837972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1" name="TextBox 240">
                  <a:extLst>
                    <a:ext uri="{FF2B5EF4-FFF2-40B4-BE49-F238E27FC236}">
                      <a16:creationId xmlns:a16="http://schemas.microsoft.com/office/drawing/2014/main" id="{163BCB8D-42FF-154D-9317-67066C44623D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2" name="TextBox 241">
                  <a:extLst>
                    <a:ext uri="{FF2B5EF4-FFF2-40B4-BE49-F238E27FC236}">
                      <a16:creationId xmlns:a16="http://schemas.microsoft.com/office/drawing/2014/main" id="{50D6CB10-0BCE-6E4B-B782-015D4A36D530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3" name="TextBox 242">
                  <a:extLst>
                    <a:ext uri="{FF2B5EF4-FFF2-40B4-BE49-F238E27FC236}">
                      <a16:creationId xmlns:a16="http://schemas.microsoft.com/office/drawing/2014/main" id="{2DB5A110-C1B6-9A48-A2BA-C33A160880C9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4" name="TextBox 243">
                  <a:extLst>
                    <a:ext uri="{FF2B5EF4-FFF2-40B4-BE49-F238E27FC236}">
                      <a16:creationId xmlns:a16="http://schemas.microsoft.com/office/drawing/2014/main" id="{D0516B14-9487-7044-A885-029F036B127D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5" name="TextBox 244">
                  <a:extLst>
                    <a:ext uri="{FF2B5EF4-FFF2-40B4-BE49-F238E27FC236}">
                      <a16:creationId xmlns:a16="http://schemas.microsoft.com/office/drawing/2014/main" id="{FBC119BF-1AA9-C04F-8B81-2D5AB617B736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6" name="TextBox 245">
                  <a:extLst>
                    <a:ext uri="{FF2B5EF4-FFF2-40B4-BE49-F238E27FC236}">
                      <a16:creationId xmlns:a16="http://schemas.microsoft.com/office/drawing/2014/main" id="{D809A8BB-6D75-904A-BA1C-B9DF9295FEB6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7" name="TextBox 246">
                  <a:extLst>
                    <a:ext uri="{FF2B5EF4-FFF2-40B4-BE49-F238E27FC236}">
                      <a16:creationId xmlns:a16="http://schemas.microsoft.com/office/drawing/2014/main" id="{05FA8940-348D-DF4E-A785-DD717E716C2A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8" name="TextBox 247">
                  <a:extLst>
                    <a:ext uri="{FF2B5EF4-FFF2-40B4-BE49-F238E27FC236}">
                      <a16:creationId xmlns:a16="http://schemas.microsoft.com/office/drawing/2014/main" id="{949211A3-1E29-BE42-9D58-B04C18816014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9" name="TextBox 248">
                  <a:extLst>
                    <a:ext uri="{FF2B5EF4-FFF2-40B4-BE49-F238E27FC236}">
                      <a16:creationId xmlns:a16="http://schemas.microsoft.com/office/drawing/2014/main" id="{AF26BBCC-F399-134D-9DC3-19CBFDA81FFB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0" name="TextBox 249">
                  <a:extLst>
                    <a:ext uri="{FF2B5EF4-FFF2-40B4-BE49-F238E27FC236}">
                      <a16:creationId xmlns:a16="http://schemas.microsoft.com/office/drawing/2014/main" id="{C6415967-9479-0748-9B34-07FF960CB971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1" name="TextBox 250">
                  <a:extLst>
                    <a:ext uri="{FF2B5EF4-FFF2-40B4-BE49-F238E27FC236}">
                      <a16:creationId xmlns:a16="http://schemas.microsoft.com/office/drawing/2014/main" id="{DD30E54F-CB5D-5248-A2B5-6F5DD0D5A204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2" name="TextBox 251">
                  <a:extLst>
                    <a:ext uri="{FF2B5EF4-FFF2-40B4-BE49-F238E27FC236}">
                      <a16:creationId xmlns:a16="http://schemas.microsoft.com/office/drawing/2014/main" id="{7A1B1668-6149-6648-A8B3-A96621A4C7EC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3" name="TextBox 252">
                  <a:extLst>
                    <a:ext uri="{FF2B5EF4-FFF2-40B4-BE49-F238E27FC236}">
                      <a16:creationId xmlns:a16="http://schemas.microsoft.com/office/drawing/2014/main" id="{96CCEBFE-230D-AF44-9E76-E80FAA1E3CC3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4" name="TextBox 253">
                  <a:extLst>
                    <a:ext uri="{FF2B5EF4-FFF2-40B4-BE49-F238E27FC236}">
                      <a16:creationId xmlns:a16="http://schemas.microsoft.com/office/drawing/2014/main" id="{DDE7AD69-5289-3E44-B2C6-AB70AFAAD63C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5" name="TextBox 254">
                  <a:extLst>
                    <a:ext uri="{FF2B5EF4-FFF2-40B4-BE49-F238E27FC236}">
                      <a16:creationId xmlns:a16="http://schemas.microsoft.com/office/drawing/2014/main" id="{0E428617-F903-164E-9FE4-D4F4CDC4654F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6" name="TextBox 255">
                  <a:extLst>
                    <a:ext uri="{FF2B5EF4-FFF2-40B4-BE49-F238E27FC236}">
                      <a16:creationId xmlns:a16="http://schemas.microsoft.com/office/drawing/2014/main" id="{EC272C1B-BF2A-6042-8D32-9A4FAE21D73F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7" name="TextBox 256">
                  <a:extLst>
                    <a:ext uri="{FF2B5EF4-FFF2-40B4-BE49-F238E27FC236}">
                      <a16:creationId xmlns:a16="http://schemas.microsoft.com/office/drawing/2014/main" id="{C0414B12-A89F-1146-8E66-3A4CDF20D46F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8" name="TextBox 257">
                  <a:extLst>
                    <a:ext uri="{FF2B5EF4-FFF2-40B4-BE49-F238E27FC236}">
                      <a16:creationId xmlns:a16="http://schemas.microsoft.com/office/drawing/2014/main" id="{137E480D-5A1E-E743-BDFE-B1C61CCC44EA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9" name="TextBox 258">
                  <a:extLst>
                    <a:ext uri="{FF2B5EF4-FFF2-40B4-BE49-F238E27FC236}">
                      <a16:creationId xmlns:a16="http://schemas.microsoft.com/office/drawing/2014/main" id="{A836B7E1-22EC-764A-B612-D57650C15253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0" name="TextBox 259">
                  <a:extLst>
                    <a:ext uri="{FF2B5EF4-FFF2-40B4-BE49-F238E27FC236}">
                      <a16:creationId xmlns:a16="http://schemas.microsoft.com/office/drawing/2014/main" id="{5C07CA8A-4543-6448-B1BC-0F9CCC75DF30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1" name="TextBox 260">
                  <a:extLst>
                    <a:ext uri="{FF2B5EF4-FFF2-40B4-BE49-F238E27FC236}">
                      <a16:creationId xmlns:a16="http://schemas.microsoft.com/office/drawing/2014/main" id="{5698E4E7-BF1C-6B4D-BF2B-B971A22949CC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2" name="TextBox 261">
                  <a:extLst>
                    <a:ext uri="{FF2B5EF4-FFF2-40B4-BE49-F238E27FC236}">
                      <a16:creationId xmlns:a16="http://schemas.microsoft.com/office/drawing/2014/main" id="{1239573E-34CA-0144-8585-73D188581D5A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3" name="TextBox 262">
                  <a:extLst>
                    <a:ext uri="{FF2B5EF4-FFF2-40B4-BE49-F238E27FC236}">
                      <a16:creationId xmlns:a16="http://schemas.microsoft.com/office/drawing/2014/main" id="{4D8A51C7-3988-8F40-9277-5ABD6C5B5E79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4" name="TextBox 263">
                  <a:extLst>
                    <a:ext uri="{FF2B5EF4-FFF2-40B4-BE49-F238E27FC236}">
                      <a16:creationId xmlns:a16="http://schemas.microsoft.com/office/drawing/2014/main" id="{0590C8BC-D1D9-E441-9299-F192DB6E0EFE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5" name="TextBox 264">
                  <a:extLst>
                    <a:ext uri="{FF2B5EF4-FFF2-40B4-BE49-F238E27FC236}">
                      <a16:creationId xmlns:a16="http://schemas.microsoft.com/office/drawing/2014/main" id="{76DE35F1-7639-A644-B35E-B0CDB448F345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6" name="TextBox 265">
                  <a:extLst>
                    <a:ext uri="{FF2B5EF4-FFF2-40B4-BE49-F238E27FC236}">
                      <a16:creationId xmlns:a16="http://schemas.microsoft.com/office/drawing/2014/main" id="{A2E52993-35B0-3F41-943D-6B52574B9DFD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7" name="TextBox 266">
                  <a:extLst>
                    <a:ext uri="{FF2B5EF4-FFF2-40B4-BE49-F238E27FC236}">
                      <a16:creationId xmlns:a16="http://schemas.microsoft.com/office/drawing/2014/main" id="{4D4295B8-5D64-BC49-BB93-15C2FCF49B31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8" name="TextBox 267">
                  <a:extLst>
                    <a:ext uri="{FF2B5EF4-FFF2-40B4-BE49-F238E27FC236}">
                      <a16:creationId xmlns:a16="http://schemas.microsoft.com/office/drawing/2014/main" id="{2A19A1C6-CA8E-C249-A0E5-86F053145CF1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9" name="TextBox 268">
                  <a:extLst>
                    <a:ext uri="{FF2B5EF4-FFF2-40B4-BE49-F238E27FC236}">
                      <a16:creationId xmlns:a16="http://schemas.microsoft.com/office/drawing/2014/main" id="{EBEE240E-C437-C641-B423-5C563D8CC3F8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0" name="TextBox 269">
                  <a:extLst>
                    <a:ext uri="{FF2B5EF4-FFF2-40B4-BE49-F238E27FC236}">
                      <a16:creationId xmlns:a16="http://schemas.microsoft.com/office/drawing/2014/main" id="{115ACF77-B1B1-AC42-A31F-30C734DE2F0F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1" name="TextBox 270">
                  <a:extLst>
                    <a:ext uri="{FF2B5EF4-FFF2-40B4-BE49-F238E27FC236}">
                      <a16:creationId xmlns:a16="http://schemas.microsoft.com/office/drawing/2014/main" id="{B6D6DA20-5E03-8449-8780-707437C25188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2" name="TextBox 271">
                  <a:extLst>
                    <a:ext uri="{FF2B5EF4-FFF2-40B4-BE49-F238E27FC236}">
                      <a16:creationId xmlns:a16="http://schemas.microsoft.com/office/drawing/2014/main" id="{29FBA837-1106-3C46-8768-1A1454557881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3" name="TextBox 272">
                  <a:extLst>
                    <a:ext uri="{FF2B5EF4-FFF2-40B4-BE49-F238E27FC236}">
                      <a16:creationId xmlns:a16="http://schemas.microsoft.com/office/drawing/2014/main" id="{8818670B-611C-D148-B6A1-DBA36CF4B098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4" name="TextBox 273">
                  <a:extLst>
                    <a:ext uri="{FF2B5EF4-FFF2-40B4-BE49-F238E27FC236}">
                      <a16:creationId xmlns:a16="http://schemas.microsoft.com/office/drawing/2014/main" id="{C89C4156-20EC-9A43-BF91-7A0F23F23514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5" name="TextBox 274">
                  <a:extLst>
                    <a:ext uri="{FF2B5EF4-FFF2-40B4-BE49-F238E27FC236}">
                      <a16:creationId xmlns:a16="http://schemas.microsoft.com/office/drawing/2014/main" id="{E3F17104-EDC8-964C-86A9-2476C081A13C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6" name="TextBox 275">
                  <a:extLst>
                    <a:ext uri="{FF2B5EF4-FFF2-40B4-BE49-F238E27FC236}">
                      <a16:creationId xmlns:a16="http://schemas.microsoft.com/office/drawing/2014/main" id="{BADF740D-E921-F24C-AF82-1EE6AE871399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</p:grpSp>
        </p:grp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F671444C-3AEF-E74D-ACB1-7D1607CEEE5A}"/>
                </a:ext>
              </a:extLst>
            </p:cNvPr>
            <p:cNvSpPr/>
            <p:nvPr/>
          </p:nvSpPr>
          <p:spPr>
            <a:xfrm>
              <a:off x="13764975" y="4759983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Upconverted colour component plane of constituent frame 0</a:t>
              </a:r>
            </a:p>
          </p:txBody>
        </p:sp>
        <p:sp>
          <p:nvSpPr>
            <p:cNvPr id="343" name="Rectangle 342">
              <a:extLst>
                <a:ext uri="{FF2B5EF4-FFF2-40B4-BE49-F238E27FC236}">
                  <a16:creationId xmlns:a16="http://schemas.microsoft.com/office/drawing/2014/main" id="{09470C5A-2D09-024E-906B-F5DB5F5BAAD4}"/>
                </a:ext>
              </a:extLst>
            </p:cNvPr>
            <p:cNvSpPr/>
            <p:nvPr/>
          </p:nvSpPr>
          <p:spPr>
            <a:xfrm>
              <a:off x="13764975" y="9733396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Upconverted colour component plane of constituent frame 1</a:t>
              </a:r>
            </a:p>
          </p:txBody>
        </p:sp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99DA0860-4993-4349-96AA-1C1838DFFFD6}"/>
                </a:ext>
              </a:extLst>
            </p:cNvPr>
            <p:cNvSpPr/>
            <p:nvPr/>
          </p:nvSpPr>
          <p:spPr>
            <a:xfrm>
              <a:off x="11212672" y="2597732"/>
              <a:ext cx="1796192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Upconversion</a:t>
              </a: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processing</a:t>
              </a:r>
            </a:p>
          </p:txBody>
        </p:sp>
        <p:sp>
          <p:nvSpPr>
            <p:cNvPr id="345" name="Rectangle 344">
              <a:extLst>
                <a:ext uri="{FF2B5EF4-FFF2-40B4-BE49-F238E27FC236}">
                  <a16:creationId xmlns:a16="http://schemas.microsoft.com/office/drawing/2014/main" id="{15688E64-1D78-8C4A-8538-BBE5D0E16A82}"/>
                </a:ext>
              </a:extLst>
            </p:cNvPr>
            <p:cNvSpPr/>
            <p:nvPr/>
          </p:nvSpPr>
          <p:spPr>
            <a:xfrm>
              <a:off x="11212672" y="7621754"/>
              <a:ext cx="1796192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Upconversion</a:t>
              </a: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processing</a:t>
              </a:r>
            </a:p>
          </p:txBody>
        </p:sp>
        <p:cxnSp>
          <p:nvCxnSpPr>
            <p:cNvPr id="347" name="Straight Arrow Connector 346">
              <a:extLst>
                <a:ext uri="{FF2B5EF4-FFF2-40B4-BE49-F238E27FC236}">
                  <a16:creationId xmlns:a16="http://schemas.microsoft.com/office/drawing/2014/main" id="{5B9E8F03-17CF-3042-AC43-6C3D8332FDED}"/>
                </a:ext>
              </a:extLst>
            </p:cNvPr>
            <p:cNvCxnSpPr>
              <a:cxnSpLocks/>
              <a:stCxn id="344" idx="3"/>
              <a:endCxn id="348" idx="1"/>
            </p:cNvCxnSpPr>
            <p:nvPr/>
          </p:nvCxnSpPr>
          <p:spPr>
            <a:xfrm flipV="1">
              <a:off x="13008864" y="3166942"/>
              <a:ext cx="637897" cy="229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0" name="Group 359">
              <a:extLst>
                <a:ext uri="{FF2B5EF4-FFF2-40B4-BE49-F238E27FC236}">
                  <a16:creationId xmlns:a16="http://schemas.microsoft.com/office/drawing/2014/main" id="{07A7AF1B-8D9C-D44B-B19F-2375BF6F9031}"/>
                </a:ext>
              </a:extLst>
            </p:cNvPr>
            <p:cNvGrpSpPr/>
            <p:nvPr/>
          </p:nvGrpSpPr>
          <p:grpSpPr>
            <a:xfrm>
              <a:off x="13645526" y="6725943"/>
              <a:ext cx="2928551" cy="2937189"/>
              <a:chOff x="13212341" y="7330600"/>
              <a:chExt cx="2928551" cy="2937189"/>
            </a:xfrm>
          </p:grpSpPr>
          <p:grpSp>
            <p:nvGrpSpPr>
              <p:cNvPr id="278" name="Group 277">
                <a:extLst>
                  <a:ext uri="{FF2B5EF4-FFF2-40B4-BE49-F238E27FC236}">
                    <a16:creationId xmlns:a16="http://schemas.microsoft.com/office/drawing/2014/main" id="{BBA63195-BA3A-1C41-AB9D-D1ABE1D08CF2}"/>
                  </a:ext>
                </a:extLst>
              </p:cNvPr>
              <p:cNvGrpSpPr/>
              <p:nvPr/>
            </p:nvGrpSpPr>
            <p:grpSpPr>
              <a:xfrm>
                <a:off x="13212341" y="7330600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279" name="TextBox 278">
                  <a:extLst>
                    <a:ext uri="{FF2B5EF4-FFF2-40B4-BE49-F238E27FC236}">
                      <a16:creationId xmlns:a16="http://schemas.microsoft.com/office/drawing/2014/main" id="{7F887B1B-4396-124E-99DB-AD92EBA46955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0" name="TextBox 279">
                  <a:extLst>
                    <a:ext uri="{FF2B5EF4-FFF2-40B4-BE49-F238E27FC236}">
                      <a16:creationId xmlns:a16="http://schemas.microsoft.com/office/drawing/2014/main" id="{42C823F4-D98E-274B-87ED-DB79DB3C5D9A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1" name="TextBox 280">
                  <a:extLst>
                    <a:ext uri="{FF2B5EF4-FFF2-40B4-BE49-F238E27FC236}">
                      <a16:creationId xmlns:a16="http://schemas.microsoft.com/office/drawing/2014/main" id="{4F87C4FC-BA77-7444-AE80-006D6262A705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2" name="TextBox 281">
                  <a:extLst>
                    <a:ext uri="{FF2B5EF4-FFF2-40B4-BE49-F238E27FC236}">
                      <a16:creationId xmlns:a16="http://schemas.microsoft.com/office/drawing/2014/main" id="{07A5401F-AD0E-164F-8536-03843FC168B5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3" name="TextBox 282">
                  <a:extLst>
                    <a:ext uri="{FF2B5EF4-FFF2-40B4-BE49-F238E27FC236}">
                      <a16:creationId xmlns:a16="http://schemas.microsoft.com/office/drawing/2014/main" id="{5D61FEB9-BE1F-984C-B1FD-3A93AE2EEEC2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4" name="TextBox 283">
                  <a:extLst>
                    <a:ext uri="{FF2B5EF4-FFF2-40B4-BE49-F238E27FC236}">
                      <a16:creationId xmlns:a16="http://schemas.microsoft.com/office/drawing/2014/main" id="{1BC03337-E6D6-6C42-AB17-A775542E1DDC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5" name="TextBox 284">
                  <a:extLst>
                    <a:ext uri="{FF2B5EF4-FFF2-40B4-BE49-F238E27FC236}">
                      <a16:creationId xmlns:a16="http://schemas.microsoft.com/office/drawing/2014/main" id="{FD0E9E87-7AF6-894A-85EB-461497D9A005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6" name="TextBox 285">
                  <a:extLst>
                    <a:ext uri="{FF2B5EF4-FFF2-40B4-BE49-F238E27FC236}">
                      <a16:creationId xmlns:a16="http://schemas.microsoft.com/office/drawing/2014/main" id="{B994EE33-6D27-1D48-9298-EBB9BAA3BE69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7" name="TextBox 286">
                  <a:extLst>
                    <a:ext uri="{FF2B5EF4-FFF2-40B4-BE49-F238E27FC236}">
                      <a16:creationId xmlns:a16="http://schemas.microsoft.com/office/drawing/2014/main" id="{976D2775-4E12-3341-AA05-BA60B3C98A8A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8" name="TextBox 287">
                  <a:extLst>
                    <a:ext uri="{FF2B5EF4-FFF2-40B4-BE49-F238E27FC236}">
                      <a16:creationId xmlns:a16="http://schemas.microsoft.com/office/drawing/2014/main" id="{647F40FB-7126-B14C-A5AE-F88AE395841F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9" name="TextBox 288">
                  <a:extLst>
                    <a:ext uri="{FF2B5EF4-FFF2-40B4-BE49-F238E27FC236}">
                      <a16:creationId xmlns:a16="http://schemas.microsoft.com/office/drawing/2014/main" id="{33F11098-3F3E-0149-BF53-8F1CD80FD67E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0" name="TextBox 289">
                  <a:extLst>
                    <a:ext uri="{FF2B5EF4-FFF2-40B4-BE49-F238E27FC236}">
                      <a16:creationId xmlns:a16="http://schemas.microsoft.com/office/drawing/2014/main" id="{EC6CE25A-6891-3146-A671-A30366058CAD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1" name="TextBox 290">
                  <a:extLst>
                    <a:ext uri="{FF2B5EF4-FFF2-40B4-BE49-F238E27FC236}">
                      <a16:creationId xmlns:a16="http://schemas.microsoft.com/office/drawing/2014/main" id="{D071BB4B-D1DE-484C-8F42-938860A13DF9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2" name="TextBox 291">
                  <a:extLst>
                    <a:ext uri="{FF2B5EF4-FFF2-40B4-BE49-F238E27FC236}">
                      <a16:creationId xmlns:a16="http://schemas.microsoft.com/office/drawing/2014/main" id="{77940E03-4CC1-8B42-B1CF-F81C97149E07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3" name="TextBox 292">
                  <a:extLst>
                    <a:ext uri="{FF2B5EF4-FFF2-40B4-BE49-F238E27FC236}">
                      <a16:creationId xmlns:a16="http://schemas.microsoft.com/office/drawing/2014/main" id="{EB13927D-564E-F04A-842A-63DE79675DB3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4" name="TextBox 293">
                  <a:extLst>
                    <a:ext uri="{FF2B5EF4-FFF2-40B4-BE49-F238E27FC236}">
                      <a16:creationId xmlns:a16="http://schemas.microsoft.com/office/drawing/2014/main" id="{0F29C88B-6F27-7E44-8AED-8B8E703B8289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5" name="TextBox 294">
                  <a:extLst>
                    <a:ext uri="{FF2B5EF4-FFF2-40B4-BE49-F238E27FC236}">
                      <a16:creationId xmlns:a16="http://schemas.microsoft.com/office/drawing/2014/main" id="{F0C26D14-B53F-4442-B7A8-4382F9D5A72C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6" name="TextBox 295">
                  <a:extLst>
                    <a:ext uri="{FF2B5EF4-FFF2-40B4-BE49-F238E27FC236}">
                      <a16:creationId xmlns:a16="http://schemas.microsoft.com/office/drawing/2014/main" id="{5F78B7A1-83D2-7E4C-A39B-485042E21188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7" name="TextBox 296">
                  <a:extLst>
                    <a:ext uri="{FF2B5EF4-FFF2-40B4-BE49-F238E27FC236}">
                      <a16:creationId xmlns:a16="http://schemas.microsoft.com/office/drawing/2014/main" id="{D908BA09-E996-4D44-82BE-0CCABC73C7CC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8" name="TextBox 297">
                  <a:extLst>
                    <a:ext uri="{FF2B5EF4-FFF2-40B4-BE49-F238E27FC236}">
                      <a16:creationId xmlns:a16="http://schemas.microsoft.com/office/drawing/2014/main" id="{FE71EF7A-21EE-A349-9C90-CBAB01490EA0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9" name="TextBox 298">
                  <a:extLst>
                    <a:ext uri="{FF2B5EF4-FFF2-40B4-BE49-F238E27FC236}">
                      <a16:creationId xmlns:a16="http://schemas.microsoft.com/office/drawing/2014/main" id="{5834546B-9512-A842-B585-412DBA8A0C80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0" name="TextBox 299">
                  <a:extLst>
                    <a:ext uri="{FF2B5EF4-FFF2-40B4-BE49-F238E27FC236}">
                      <a16:creationId xmlns:a16="http://schemas.microsoft.com/office/drawing/2014/main" id="{11172C55-D681-534E-A250-A291999239AD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1" name="TextBox 300">
                  <a:extLst>
                    <a:ext uri="{FF2B5EF4-FFF2-40B4-BE49-F238E27FC236}">
                      <a16:creationId xmlns:a16="http://schemas.microsoft.com/office/drawing/2014/main" id="{8FD1CE06-AE4D-804C-9EA9-223341AD6DFB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2" name="TextBox 301">
                  <a:extLst>
                    <a:ext uri="{FF2B5EF4-FFF2-40B4-BE49-F238E27FC236}">
                      <a16:creationId xmlns:a16="http://schemas.microsoft.com/office/drawing/2014/main" id="{552EE22C-7B93-8B45-9AA3-AE3F650C917F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3" name="TextBox 302">
                  <a:extLst>
                    <a:ext uri="{FF2B5EF4-FFF2-40B4-BE49-F238E27FC236}">
                      <a16:creationId xmlns:a16="http://schemas.microsoft.com/office/drawing/2014/main" id="{700801C5-96AF-A647-8D88-D4D5076E7B30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4" name="TextBox 303">
                  <a:extLst>
                    <a:ext uri="{FF2B5EF4-FFF2-40B4-BE49-F238E27FC236}">
                      <a16:creationId xmlns:a16="http://schemas.microsoft.com/office/drawing/2014/main" id="{6A01194C-B779-CF41-8CBB-294DC5F0AE17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5" name="TextBox 304">
                  <a:extLst>
                    <a:ext uri="{FF2B5EF4-FFF2-40B4-BE49-F238E27FC236}">
                      <a16:creationId xmlns:a16="http://schemas.microsoft.com/office/drawing/2014/main" id="{7DB829DB-8CEC-1444-9D8A-97C6A86AFDE3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6" name="TextBox 305">
                  <a:extLst>
                    <a:ext uri="{FF2B5EF4-FFF2-40B4-BE49-F238E27FC236}">
                      <a16:creationId xmlns:a16="http://schemas.microsoft.com/office/drawing/2014/main" id="{BF2BB10D-9191-C441-B4E0-24822C195E47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7" name="TextBox 306">
                  <a:extLst>
                    <a:ext uri="{FF2B5EF4-FFF2-40B4-BE49-F238E27FC236}">
                      <a16:creationId xmlns:a16="http://schemas.microsoft.com/office/drawing/2014/main" id="{73D99496-CB23-3F4E-8920-A1CA9AF5E7F0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8" name="TextBox 307">
                  <a:extLst>
                    <a:ext uri="{FF2B5EF4-FFF2-40B4-BE49-F238E27FC236}">
                      <a16:creationId xmlns:a16="http://schemas.microsoft.com/office/drawing/2014/main" id="{BF2CF78D-BD79-5F4B-9A43-1E374EFDA7E6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9" name="TextBox 308">
                  <a:extLst>
                    <a:ext uri="{FF2B5EF4-FFF2-40B4-BE49-F238E27FC236}">
                      <a16:creationId xmlns:a16="http://schemas.microsoft.com/office/drawing/2014/main" id="{494D08D5-0A99-054D-BB2E-6A9D067B41FA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0" name="TextBox 309">
                  <a:extLst>
                    <a:ext uri="{FF2B5EF4-FFF2-40B4-BE49-F238E27FC236}">
                      <a16:creationId xmlns:a16="http://schemas.microsoft.com/office/drawing/2014/main" id="{C07D7B23-EF87-AF4F-882F-0ED46C68E37B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1" name="TextBox 310">
                  <a:extLst>
                    <a:ext uri="{FF2B5EF4-FFF2-40B4-BE49-F238E27FC236}">
                      <a16:creationId xmlns:a16="http://schemas.microsoft.com/office/drawing/2014/main" id="{7880D769-6EA5-154F-950A-7EB5955936FE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2" name="TextBox 311">
                  <a:extLst>
                    <a:ext uri="{FF2B5EF4-FFF2-40B4-BE49-F238E27FC236}">
                      <a16:creationId xmlns:a16="http://schemas.microsoft.com/office/drawing/2014/main" id="{FEE1F2EA-8E03-1449-9644-0EACE56047BE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3" name="TextBox 312">
                  <a:extLst>
                    <a:ext uri="{FF2B5EF4-FFF2-40B4-BE49-F238E27FC236}">
                      <a16:creationId xmlns:a16="http://schemas.microsoft.com/office/drawing/2014/main" id="{42C27F6E-F9F7-E847-A36B-6ADFC5DBE80D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4" name="TextBox 313">
                  <a:extLst>
                    <a:ext uri="{FF2B5EF4-FFF2-40B4-BE49-F238E27FC236}">
                      <a16:creationId xmlns:a16="http://schemas.microsoft.com/office/drawing/2014/main" id="{2CD4F44A-0444-2844-98E5-54785DF48DCF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5" name="TextBox 314">
                  <a:extLst>
                    <a:ext uri="{FF2B5EF4-FFF2-40B4-BE49-F238E27FC236}">
                      <a16:creationId xmlns:a16="http://schemas.microsoft.com/office/drawing/2014/main" id="{8E985B39-5C6E-1546-B184-238F03028BDE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6" name="TextBox 315">
                  <a:extLst>
                    <a:ext uri="{FF2B5EF4-FFF2-40B4-BE49-F238E27FC236}">
                      <a16:creationId xmlns:a16="http://schemas.microsoft.com/office/drawing/2014/main" id="{B91E9072-D315-1245-9A8F-B1CC3EE6412B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7" name="TextBox 316">
                  <a:extLst>
                    <a:ext uri="{FF2B5EF4-FFF2-40B4-BE49-F238E27FC236}">
                      <a16:creationId xmlns:a16="http://schemas.microsoft.com/office/drawing/2014/main" id="{38DE9430-D2BE-B24D-9421-7DCBE0006334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8" name="TextBox 317">
                  <a:extLst>
                    <a:ext uri="{FF2B5EF4-FFF2-40B4-BE49-F238E27FC236}">
                      <a16:creationId xmlns:a16="http://schemas.microsoft.com/office/drawing/2014/main" id="{53F2DD17-B00B-314A-ABB9-1CB08DA5104A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9" name="TextBox 318">
                  <a:extLst>
                    <a:ext uri="{FF2B5EF4-FFF2-40B4-BE49-F238E27FC236}">
                      <a16:creationId xmlns:a16="http://schemas.microsoft.com/office/drawing/2014/main" id="{621977E7-A47B-2B47-B23F-8940940B8BDD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0" name="TextBox 319">
                  <a:extLst>
                    <a:ext uri="{FF2B5EF4-FFF2-40B4-BE49-F238E27FC236}">
                      <a16:creationId xmlns:a16="http://schemas.microsoft.com/office/drawing/2014/main" id="{07848666-FB57-7840-82E8-EDC70B1EEE12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1" name="TextBox 320">
                  <a:extLst>
                    <a:ext uri="{FF2B5EF4-FFF2-40B4-BE49-F238E27FC236}">
                      <a16:creationId xmlns:a16="http://schemas.microsoft.com/office/drawing/2014/main" id="{E6BD310F-558B-3945-AB3C-74630CA4A329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2" name="TextBox 321">
                  <a:extLst>
                    <a:ext uri="{FF2B5EF4-FFF2-40B4-BE49-F238E27FC236}">
                      <a16:creationId xmlns:a16="http://schemas.microsoft.com/office/drawing/2014/main" id="{434FCA20-64EB-9445-B5E5-E728A3109F07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3" name="TextBox 322">
                  <a:extLst>
                    <a:ext uri="{FF2B5EF4-FFF2-40B4-BE49-F238E27FC236}">
                      <a16:creationId xmlns:a16="http://schemas.microsoft.com/office/drawing/2014/main" id="{3468D480-4E0A-0748-A293-748F5A4D3B89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4" name="TextBox 323">
                  <a:extLst>
                    <a:ext uri="{FF2B5EF4-FFF2-40B4-BE49-F238E27FC236}">
                      <a16:creationId xmlns:a16="http://schemas.microsoft.com/office/drawing/2014/main" id="{D7D60D2D-54D8-DB47-92FE-7FF82EC97214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5" name="TextBox 324">
                  <a:extLst>
                    <a:ext uri="{FF2B5EF4-FFF2-40B4-BE49-F238E27FC236}">
                      <a16:creationId xmlns:a16="http://schemas.microsoft.com/office/drawing/2014/main" id="{FDF157F6-959A-854B-BFE2-38BA53515333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6" name="TextBox 325">
                  <a:extLst>
                    <a:ext uri="{FF2B5EF4-FFF2-40B4-BE49-F238E27FC236}">
                      <a16:creationId xmlns:a16="http://schemas.microsoft.com/office/drawing/2014/main" id="{649A417B-0051-DD42-81A1-B07D9678A027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7" name="TextBox 326">
                  <a:extLst>
                    <a:ext uri="{FF2B5EF4-FFF2-40B4-BE49-F238E27FC236}">
                      <a16:creationId xmlns:a16="http://schemas.microsoft.com/office/drawing/2014/main" id="{DC0AA239-2B02-684E-BAF3-1164A95E2A90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8" name="TextBox 327">
                  <a:extLst>
                    <a:ext uri="{FF2B5EF4-FFF2-40B4-BE49-F238E27FC236}">
                      <a16:creationId xmlns:a16="http://schemas.microsoft.com/office/drawing/2014/main" id="{EB097D5F-B4C1-AF4B-8F17-C52DF71AD689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9" name="TextBox 328">
                  <a:extLst>
                    <a:ext uri="{FF2B5EF4-FFF2-40B4-BE49-F238E27FC236}">
                      <a16:creationId xmlns:a16="http://schemas.microsoft.com/office/drawing/2014/main" id="{4E4F733D-B06B-7E4C-8A57-09038601175D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0" name="TextBox 329">
                  <a:extLst>
                    <a:ext uri="{FF2B5EF4-FFF2-40B4-BE49-F238E27FC236}">
                      <a16:creationId xmlns:a16="http://schemas.microsoft.com/office/drawing/2014/main" id="{C11E8AD5-5AF5-5C40-B82E-89813F65D276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1" name="TextBox 330">
                  <a:extLst>
                    <a:ext uri="{FF2B5EF4-FFF2-40B4-BE49-F238E27FC236}">
                      <a16:creationId xmlns:a16="http://schemas.microsoft.com/office/drawing/2014/main" id="{F682BA1C-73DD-E34B-A239-785EF01DDA6D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2" name="TextBox 331">
                  <a:extLst>
                    <a:ext uri="{FF2B5EF4-FFF2-40B4-BE49-F238E27FC236}">
                      <a16:creationId xmlns:a16="http://schemas.microsoft.com/office/drawing/2014/main" id="{24A03453-096D-EF4C-96CE-8D8D57335B02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3" name="TextBox 332">
                  <a:extLst>
                    <a:ext uri="{FF2B5EF4-FFF2-40B4-BE49-F238E27FC236}">
                      <a16:creationId xmlns:a16="http://schemas.microsoft.com/office/drawing/2014/main" id="{BB4D9CFA-6D5B-3A4C-A54F-F4FDA8A72C2F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4" name="TextBox 333">
                  <a:extLst>
                    <a:ext uri="{FF2B5EF4-FFF2-40B4-BE49-F238E27FC236}">
                      <a16:creationId xmlns:a16="http://schemas.microsoft.com/office/drawing/2014/main" id="{E9BD5A90-AFDD-DE4B-9F9D-71752534A3E7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5" name="TextBox 334">
                  <a:extLst>
                    <a:ext uri="{FF2B5EF4-FFF2-40B4-BE49-F238E27FC236}">
                      <a16:creationId xmlns:a16="http://schemas.microsoft.com/office/drawing/2014/main" id="{246B507C-02B4-074A-B8B7-95FA6E0A5336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6" name="TextBox 335">
                  <a:extLst>
                    <a:ext uri="{FF2B5EF4-FFF2-40B4-BE49-F238E27FC236}">
                      <a16:creationId xmlns:a16="http://schemas.microsoft.com/office/drawing/2014/main" id="{A7B1850D-D9CF-284F-A0ED-F72E1FEA115A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7" name="TextBox 336">
                  <a:extLst>
                    <a:ext uri="{FF2B5EF4-FFF2-40B4-BE49-F238E27FC236}">
                      <a16:creationId xmlns:a16="http://schemas.microsoft.com/office/drawing/2014/main" id="{43A68819-2A75-9542-9C05-B34F56314C7F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8" name="TextBox 337">
                  <a:extLst>
                    <a:ext uri="{FF2B5EF4-FFF2-40B4-BE49-F238E27FC236}">
                      <a16:creationId xmlns:a16="http://schemas.microsoft.com/office/drawing/2014/main" id="{139FA4D8-CDBE-B74C-BBC7-1681717A80F1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9" name="TextBox 338">
                  <a:extLst>
                    <a:ext uri="{FF2B5EF4-FFF2-40B4-BE49-F238E27FC236}">
                      <a16:creationId xmlns:a16="http://schemas.microsoft.com/office/drawing/2014/main" id="{19656736-9EAE-BC4A-AF28-4852DBC6B5EB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40" name="TextBox 339">
                  <a:extLst>
                    <a:ext uri="{FF2B5EF4-FFF2-40B4-BE49-F238E27FC236}">
                      <a16:creationId xmlns:a16="http://schemas.microsoft.com/office/drawing/2014/main" id="{0E59EB91-05E4-D14F-A9BE-B9C486FB642E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1" name="TextBox 340">
                  <a:extLst>
                    <a:ext uri="{FF2B5EF4-FFF2-40B4-BE49-F238E27FC236}">
                      <a16:creationId xmlns:a16="http://schemas.microsoft.com/office/drawing/2014/main" id="{AC402E1B-CBC4-D744-B966-23E4B04FEE65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42" name="TextBox 341">
                  <a:extLst>
                    <a:ext uri="{FF2B5EF4-FFF2-40B4-BE49-F238E27FC236}">
                      <a16:creationId xmlns:a16="http://schemas.microsoft.com/office/drawing/2014/main" id="{4C0C90D3-CB29-6745-A0D5-16CE9D1F2515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56" name="Rectangle 355">
                <a:extLst>
                  <a:ext uri="{FF2B5EF4-FFF2-40B4-BE49-F238E27FC236}">
                    <a16:creationId xmlns:a16="http://schemas.microsoft.com/office/drawing/2014/main" id="{3E79E67F-76F5-6046-AEDC-17882D6D604F}"/>
                  </a:ext>
                </a:extLst>
              </p:cNvPr>
              <p:cNvSpPr/>
              <p:nvPr/>
            </p:nvSpPr>
            <p:spPr>
              <a:xfrm>
                <a:off x="13212341" y="7341709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357" name="Straight Arrow Connector 356">
              <a:extLst>
                <a:ext uri="{FF2B5EF4-FFF2-40B4-BE49-F238E27FC236}">
                  <a16:creationId xmlns:a16="http://schemas.microsoft.com/office/drawing/2014/main" id="{40357E3C-7D5A-E749-B066-CBE02095F60D}"/>
                </a:ext>
              </a:extLst>
            </p:cNvPr>
            <p:cNvCxnSpPr>
              <a:cxnSpLocks/>
              <a:stCxn id="345" idx="3"/>
              <a:endCxn id="356" idx="1"/>
            </p:cNvCxnSpPr>
            <p:nvPr/>
          </p:nvCxnSpPr>
          <p:spPr>
            <a:xfrm>
              <a:off x="13008864" y="8193254"/>
              <a:ext cx="636662" cy="6838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Straight Arrow Connector 361">
              <a:extLst>
                <a:ext uri="{FF2B5EF4-FFF2-40B4-BE49-F238E27FC236}">
                  <a16:creationId xmlns:a16="http://schemas.microsoft.com/office/drawing/2014/main" id="{6B881411-DE35-C94D-8B89-10FE2285EDAD}"/>
                </a:ext>
              </a:extLst>
            </p:cNvPr>
            <p:cNvCxnSpPr>
              <a:cxnSpLocks/>
              <a:stCxn id="358" idx="3"/>
              <a:endCxn id="344" idx="1"/>
            </p:cNvCxnSpPr>
            <p:nvPr/>
          </p:nvCxnSpPr>
          <p:spPr>
            <a:xfrm>
              <a:off x="10358827" y="3151562"/>
              <a:ext cx="853845" cy="1767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Straight Arrow Connector 364">
              <a:extLst>
                <a:ext uri="{FF2B5EF4-FFF2-40B4-BE49-F238E27FC236}">
                  <a16:creationId xmlns:a16="http://schemas.microsoft.com/office/drawing/2014/main" id="{7A47FBBA-6CFB-D041-BCE0-9A9291F4E2B5}"/>
                </a:ext>
              </a:extLst>
            </p:cNvPr>
            <p:cNvCxnSpPr>
              <a:cxnSpLocks/>
              <a:stCxn id="504" idx="3"/>
              <a:endCxn id="345" idx="1"/>
            </p:cNvCxnSpPr>
            <p:nvPr/>
          </p:nvCxnSpPr>
          <p:spPr>
            <a:xfrm>
              <a:off x="10375211" y="8179309"/>
              <a:ext cx="837461" cy="13945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4E7129F-BE4E-674B-A0CD-FE83ACD016FD}"/>
                </a:ext>
              </a:extLst>
            </p:cNvPr>
            <p:cNvGrpSpPr/>
            <p:nvPr/>
          </p:nvGrpSpPr>
          <p:grpSpPr>
            <a:xfrm>
              <a:off x="1582491" y="4373950"/>
              <a:ext cx="2928551" cy="2926080"/>
              <a:chOff x="1582491" y="4373950"/>
              <a:chExt cx="2928551" cy="2926080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E0192E6-3BB7-C04E-BEAC-E863B54977E3}"/>
                  </a:ext>
                </a:extLst>
              </p:cNvPr>
              <p:cNvSpPr txBox="1"/>
              <p:nvPr/>
            </p:nvSpPr>
            <p:spPr>
              <a:xfrm>
                <a:off x="1582491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1A94BFC-0021-B34B-9D18-9B5D2730E6CF}"/>
                  </a:ext>
                </a:extLst>
              </p:cNvPr>
              <p:cNvSpPr txBox="1"/>
              <p:nvPr/>
            </p:nvSpPr>
            <p:spPr>
              <a:xfrm>
                <a:off x="1949546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E3103F0-1F90-A941-8CDE-AD2ED711A8A5}"/>
                  </a:ext>
                </a:extLst>
              </p:cNvPr>
              <p:cNvSpPr txBox="1"/>
              <p:nvPr/>
            </p:nvSpPr>
            <p:spPr>
              <a:xfrm>
                <a:off x="2316601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DBF2F5D-0B49-8549-B33E-BDFBBF91BB7F}"/>
                  </a:ext>
                </a:extLst>
              </p:cNvPr>
              <p:cNvSpPr txBox="1"/>
              <p:nvPr/>
            </p:nvSpPr>
            <p:spPr>
              <a:xfrm>
                <a:off x="2683656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682988B-3A93-0941-8389-FD839D100974}"/>
                  </a:ext>
                </a:extLst>
              </p:cNvPr>
              <p:cNvSpPr txBox="1"/>
              <p:nvPr/>
            </p:nvSpPr>
            <p:spPr>
              <a:xfrm>
                <a:off x="3050711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012E81B-DD3A-FE4B-85D7-C7F4FE713033}"/>
                  </a:ext>
                </a:extLst>
              </p:cNvPr>
              <p:cNvSpPr txBox="1"/>
              <p:nvPr/>
            </p:nvSpPr>
            <p:spPr>
              <a:xfrm>
                <a:off x="3413762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229DD1B-4383-F648-A238-D2E6BB47C236}"/>
                  </a:ext>
                </a:extLst>
              </p:cNvPr>
              <p:cNvSpPr txBox="1"/>
              <p:nvPr/>
            </p:nvSpPr>
            <p:spPr>
              <a:xfrm>
                <a:off x="3779522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7308C5A-2040-5B45-8445-368A51EE5309}"/>
                  </a:ext>
                </a:extLst>
              </p:cNvPr>
              <p:cNvSpPr txBox="1"/>
              <p:nvPr/>
            </p:nvSpPr>
            <p:spPr>
              <a:xfrm>
                <a:off x="4145282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D3366B2-52C6-8C45-B9DD-546720EA7FE4}"/>
                  </a:ext>
                </a:extLst>
              </p:cNvPr>
              <p:cNvSpPr txBox="1"/>
              <p:nvPr/>
            </p:nvSpPr>
            <p:spPr>
              <a:xfrm>
                <a:off x="4145282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19F5613-6C63-B340-8867-513B0987BCFB}"/>
                  </a:ext>
                </a:extLst>
              </p:cNvPr>
              <p:cNvSpPr txBox="1"/>
              <p:nvPr/>
            </p:nvSpPr>
            <p:spPr>
              <a:xfrm>
                <a:off x="1582960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FFABB5A-84F4-CF4F-A045-B9A1C39419DF}"/>
                  </a:ext>
                </a:extLst>
              </p:cNvPr>
              <p:cNvSpPr txBox="1"/>
              <p:nvPr/>
            </p:nvSpPr>
            <p:spPr>
              <a:xfrm>
                <a:off x="1950015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8A77D34-BEEE-AA4D-A042-D5744DDBE74F}"/>
                  </a:ext>
                </a:extLst>
              </p:cNvPr>
              <p:cNvSpPr txBox="1"/>
              <p:nvPr/>
            </p:nvSpPr>
            <p:spPr>
              <a:xfrm>
                <a:off x="2317070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438D629-CACE-3F4B-867E-F59510B91F96}"/>
                  </a:ext>
                </a:extLst>
              </p:cNvPr>
              <p:cNvSpPr txBox="1"/>
              <p:nvPr/>
            </p:nvSpPr>
            <p:spPr>
              <a:xfrm>
                <a:off x="2684125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A9C9A30-1753-CA44-83A6-77BE6DA37541}"/>
                  </a:ext>
                </a:extLst>
              </p:cNvPr>
              <p:cNvSpPr txBox="1"/>
              <p:nvPr/>
            </p:nvSpPr>
            <p:spPr>
              <a:xfrm>
                <a:off x="3051180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86CFD81-D50C-214D-9526-FCE22BACB96C}"/>
                  </a:ext>
                </a:extLst>
              </p:cNvPr>
              <p:cNvSpPr txBox="1"/>
              <p:nvPr/>
            </p:nvSpPr>
            <p:spPr>
              <a:xfrm>
                <a:off x="3412936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863B9C8-CE2C-F24D-9EB7-3D92352858F6}"/>
                  </a:ext>
                </a:extLst>
              </p:cNvPr>
              <p:cNvSpPr txBox="1"/>
              <p:nvPr/>
            </p:nvSpPr>
            <p:spPr>
              <a:xfrm>
                <a:off x="3778696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627E10E-93DF-7C4F-A6A1-3B697B97F2B8}"/>
                  </a:ext>
                </a:extLst>
              </p:cNvPr>
              <p:cNvSpPr txBox="1"/>
              <p:nvPr/>
            </p:nvSpPr>
            <p:spPr>
              <a:xfrm>
                <a:off x="1582491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6CCA67D-969F-064D-80D8-378A981BE38D}"/>
                  </a:ext>
                </a:extLst>
              </p:cNvPr>
              <p:cNvSpPr txBox="1"/>
              <p:nvPr/>
            </p:nvSpPr>
            <p:spPr>
              <a:xfrm>
                <a:off x="1949546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89A4C43-9556-E34D-9C6A-314EC535D1F3}"/>
                  </a:ext>
                </a:extLst>
              </p:cNvPr>
              <p:cNvSpPr txBox="1"/>
              <p:nvPr/>
            </p:nvSpPr>
            <p:spPr>
              <a:xfrm>
                <a:off x="2316601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D71880B-9450-1A4C-A38F-93A953F409C5}"/>
                  </a:ext>
                </a:extLst>
              </p:cNvPr>
              <p:cNvSpPr txBox="1"/>
              <p:nvPr/>
            </p:nvSpPr>
            <p:spPr>
              <a:xfrm>
                <a:off x="2683656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039C668-2BCD-7540-B134-D8C7D36A4F74}"/>
                  </a:ext>
                </a:extLst>
              </p:cNvPr>
              <p:cNvSpPr txBox="1"/>
              <p:nvPr/>
            </p:nvSpPr>
            <p:spPr>
              <a:xfrm>
                <a:off x="3050711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FB0CDAA-2E17-C641-AE66-A11EBFFF36D9}"/>
                  </a:ext>
                </a:extLst>
              </p:cNvPr>
              <p:cNvSpPr txBox="1"/>
              <p:nvPr/>
            </p:nvSpPr>
            <p:spPr>
              <a:xfrm>
                <a:off x="3413762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276D398-E5F2-0F48-B5BC-4E97E37FFAFB}"/>
                  </a:ext>
                </a:extLst>
              </p:cNvPr>
              <p:cNvSpPr txBox="1"/>
              <p:nvPr/>
            </p:nvSpPr>
            <p:spPr>
              <a:xfrm>
                <a:off x="3779522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A6BCE64E-8DFA-1C40-AE9D-D1D49D785A02}"/>
                  </a:ext>
                </a:extLst>
              </p:cNvPr>
              <p:cNvSpPr txBox="1"/>
              <p:nvPr/>
            </p:nvSpPr>
            <p:spPr>
              <a:xfrm>
                <a:off x="4145282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521D9012-C6CA-5240-BCA9-F6B7EDC6A0FC}"/>
                  </a:ext>
                </a:extLst>
              </p:cNvPr>
              <p:cNvSpPr txBox="1"/>
              <p:nvPr/>
            </p:nvSpPr>
            <p:spPr>
              <a:xfrm>
                <a:off x="4145282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2B0A481-51BE-2447-A6F1-2B62ECEC2C77}"/>
                  </a:ext>
                </a:extLst>
              </p:cNvPr>
              <p:cNvSpPr txBox="1"/>
              <p:nvPr/>
            </p:nvSpPr>
            <p:spPr>
              <a:xfrm>
                <a:off x="1582960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A95EC33A-7BCC-CC49-8E8A-C896661284D9}"/>
                  </a:ext>
                </a:extLst>
              </p:cNvPr>
              <p:cNvSpPr txBox="1"/>
              <p:nvPr/>
            </p:nvSpPr>
            <p:spPr>
              <a:xfrm>
                <a:off x="1950015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FC9846E-3EA1-0140-B94F-41296DD54715}"/>
                  </a:ext>
                </a:extLst>
              </p:cNvPr>
              <p:cNvSpPr txBox="1"/>
              <p:nvPr/>
            </p:nvSpPr>
            <p:spPr>
              <a:xfrm>
                <a:off x="2317070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C11FCFC-9485-4E47-A561-20A62756C82D}"/>
                  </a:ext>
                </a:extLst>
              </p:cNvPr>
              <p:cNvSpPr txBox="1"/>
              <p:nvPr/>
            </p:nvSpPr>
            <p:spPr>
              <a:xfrm>
                <a:off x="2684125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99715A4-BA42-A04C-B9C8-40554E235AC7}"/>
                  </a:ext>
                </a:extLst>
              </p:cNvPr>
              <p:cNvSpPr txBox="1"/>
              <p:nvPr/>
            </p:nvSpPr>
            <p:spPr>
              <a:xfrm>
                <a:off x="3051180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4549782-7D2C-4340-9189-DD5BBBD7C207}"/>
                  </a:ext>
                </a:extLst>
              </p:cNvPr>
              <p:cNvSpPr txBox="1"/>
              <p:nvPr/>
            </p:nvSpPr>
            <p:spPr>
              <a:xfrm>
                <a:off x="3412936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AF4D98C3-7C4C-714B-8BB7-51BF31EA4D28}"/>
                  </a:ext>
                </a:extLst>
              </p:cNvPr>
              <p:cNvSpPr txBox="1"/>
              <p:nvPr/>
            </p:nvSpPr>
            <p:spPr>
              <a:xfrm>
                <a:off x="3778696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4F18ECC4-C7BF-1E4C-8774-B78407C46602}"/>
                  </a:ext>
                </a:extLst>
              </p:cNvPr>
              <p:cNvSpPr txBox="1"/>
              <p:nvPr/>
            </p:nvSpPr>
            <p:spPr>
              <a:xfrm>
                <a:off x="1582491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26AED32-3110-4849-9821-9CC0A930917F}"/>
                  </a:ext>
                </a:extLst>
              </p:cNvPr>
              <p:cNvSpPr txBox="1"/>
              <p:nvPr/>
            </p:nvSpPr>
            <p:spPr>
              <a:xfrm>
                <a:off x="1949546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73D383AD-14A0-9F4D-A670-5FB249810B09}"/>
                  </a:ext>
                </a:extLst>
              </p:cNvPr>
              <p:cNvSpPr txBox="1"/>
              <p:nvPr/>
            </p:nvSpPr>
            <p:spPr>
              <a:xfrm>
                <a:off x="2316601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0414440D-1C13-9341-B3D8-586559903BE6}"/>
                  </a:ext>
                </a:extLst>
              </p:cNvPr>
              <p:cNvSpPr txBox="1"/>
              <p:nvPr/>
            </p:nvSpPr>
            <p:spPr>
              <a:xfrm>
                <a:off x="2683656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76140586-0FF8-C04D-92BB-D0270B790B5C}"/>
                  </a:ext>
                </a:extLst>
              </p:cNvPr>
              <p:cNvSpPr txBox="1"/>
              <p:nvPr/>
            </p:nvSpPr>
            <p:spPr>
              <a:xfrm>
                <a:off x="3050711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B1585F63-D70A-DB43-8C42-BCF0362F2B13}"/>
                  </a:ext>
                </a:extLst>
              </p:cNvPr>
              <p:cNvSpPr txBox="1"/>
              <p:nvPr/>
            </p:nvSpPr>
            <p:spPr>
              <a:xfrm>
                <a:off x="3413762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569334B4-81A9-0149-A8E6-7B2BE9C95366}"/>
                  </a:ext>
                </a:extLst>
              </p:cNvPr>
              <p:cNvSpPr txBox="1"/>
              <p:nvPr/>
            </p:nvSpPr>
            <p:spPr>
              <a:xfrm>
                <a:off x="3779522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BB3BB48F-7775-8C4C-9FAA-8B231AAF799C}"/>
                  </a:ext>
                </a:extLst>
              </p:cNvPr>
              <p:cNvSpPr txBox="1"/>
              <p:nvPr/>
            </p:nvSpPr>
            <p:spPr>
              <a:xfrm>
                <a:off x="4145282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330074A7-2047-864D-A377-307FD72014D2}"/>
                  </a:ext>
                </a:extLst>
              </p:cNvPr>
              <p:cNvSpPr txBox="1"/>
              <p:nvPr/>
            </p:nvSpPr>
            <p:spPr>
              <a:xfrm>
                <a:off x="4145282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E6A25DCB-0651-8F43-883A-4561B4A99FDF}"/>
                  </a:ext>
                </a:extLst>
              </p:cNvPr>
              <p:cNvSpPr txBox="1"/>
              <p:nvPr/>
            </p:nvSpPr>
            <p:spPr>
              <a:xfrm>
                <a:off x="1582960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98894D4A-1370-5D42-8513-5BDCFF1E7F8A}"/>
                  </a:ext>
                </a:extLst>
              </p:cNvPr>
              <p:cNvSpPr txBox="1"/>
              <p:nvPr/>
            </p:nvSpPr>
            <p:spPr>
              <a:xfrm>
                <a:off x="1950015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A676E5FE-928B-FE4E-ABEE-657D2CEBE7A6}"/>
                  </a:ext>
                </a:extLst>
              </p:cNvPr>
              <p:cNvSpPr txBox="1"/>
              <p:nvPr/>
            </p:nvSpPr>
            <p:spPr>
              <a:xfrm>
                <a:off x="2317070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1A3CDE78-FEB7-BD4B-AE7D-6DEBFCB91204}"/>
                  </a:ext>
                </a:extLst>
              </p:cNvPr>
              <p:cNvSpPr txBox="1"/>
              <p:nvPr/>
            </p:nvSpPr>
            <p:spPr>
              <a:xfrm>
                <a:off x="2684125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0AD16E7F-8F52-6941-B7C6-8EC34FE1D0DA}"/>
                  </a:ext>
                </a:extLst>
              </p:cNvPr>
              <p:cNvSpPr txBox="1"/>
              <p:nvPr/>
            </p:nvSpPr>
            <p:spPr>
              <a:xfrm>
                <a:off x="3051180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BB608566-F9A4-5242-87DC-6CB45CFB3725}"/>
                  </a:ext>
                </a:extLst>
              </p:cNvPr>
              <p:cNvSpPr txBox="1"/>
              <p:nvPr/>
            </p:nvSpPr>
            <p:spPr>
              <a:xfrm>
                <a:off x="3412936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09FF4168-DAD0-BC43-9AA4-8AAF5A1A7278}"/>
                  </a:ext>
                </a:extLst>
              </p:cNvPr>
              <p:cNvSpPr txBox="1"/>
              <p:nvPr/>
            </p:nvSpPr>
            <p:spPr>
              <a:xfrm>
                <a:off x="3778696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80F114E-42A4-6B4C-8489-12722EB3DAAF}"/>
                  </a:ext>
                </a:extLst>
              </p:cNvPr>
              <p:cNvSpPr txBox="1"/>
              <p:nvPr/>
            </p:nvSpPr>
            <p:spPr>
              <a:xfrm>
                <a:off x="1582491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F9359E99-9BFE-D344-870B-BEE5A47A7FCF}"/>
                  </a:ext>
                </a:extLst>
              </p:cNvPr>
              <p:cNvSpPr txBox="1"/>
              <p:nvPr/>
            </p:nvSpPr>
            <p:spPr>
              <a:xfrm>
                <a:off x="1949546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152B7D4A-2546-4742-9FC2-8C5DC2C0961F}"/>
                  </a:ext>
                </a:extLst>
              </p:cNvPr>
              <p:cNvSpPr txBox="1"/>
              <p:nvPr/>
            </p:nvSpPr>
            <p:spPr>
              <a:xfrm>
                <a:off x="2316601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0964C6BA-5814-2B44-B7D4-6962A5C98A3F}"/>
                  </a:ext>
                </a:extLst>
              </p:cNvPr>
              <p:cNvSpPr txBox="1"/>
              <p:nvPr/>
            </p:nvSpPr>
            <p:spPr>
              <a:xfrm>
                <a:off x="2683656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7A2F7C8A-A56E-6849-961F-4868163E4E6A}"/>
                  </a:ext>
                </a:extLst>
              </p:cNvPr>
              <p:cNvSpPr txBox="1"/>
              <p:nvPr/>
            </p:nvSpPr>
            <p:spPr>
              <a:xfrm>
                <a:off x="3050711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25FC0D80-70CA-6C4F-AC43-F482AF5C8230}"/>
                  </a:ext>
                </a:extLst>
              </p:cNvPr>
              <p:cNvSpPr txBox="1"/>
              <p:nvPr/>
            </p:nvSpPr>
            <p:spPr>
              <a:xfrm>
                <a:off x="3413762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21D6494F-61A4-A748-981A-18E44AB07F52}"/>
                  </a:ext>
                </a:extLst>
              </p:cNvPr>
              <p:cNvSpPr txBox="1"/>
              <p:nvPr/>
            </p:nvSpPr>
            <p:spPr>
              <a:xfrm>
                <a:off x="3779522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559FA7B4-7F05-BC4B-A8C0-939689794952}"/>
                  </a:ext>
                </a:extLst>
              </p:cNvPr>
              <p:cNvSpPr txBox="1"/>
              <p:nvPr/>
            </p:nvSpPr>
            <p:spPr>
              <a:xfrm>
                <a:off x="4145282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B256F8C3-F74B-6D4A-9342-2AA64247E163}"/>
                  </a:ext>
                </a:extLst>
              </p:cNvPr>
              <p:cNvSpPr txBox="1"/>
              <p:nvPr/>
            </p:nvSpPr>
            <p:spPr>
              <a:xfrm>
                <a:off x="4145282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BDBEB009-072E-854F-B50D-2E0A2946E4F4}"/>
                  </a:ext>
                </a:extLst>
              </p:cNvPr>
              <p:cNvSpPr txBox="1"/>
              <p:nvPr/>
            </p:nvSpPr>
            <p:spPr>
              <a:xfrm>
                <a:off x="1582960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BEE2069-3D11-D648-BD7E-9F5A05BC1C2E}"/>
                  </a:ext>
                </a:extLst>
              </p:cNvPr>
              <p:cNvSpPr txBox="1"/>
              <p:nvPr/>
            </p:nvSpPr>
            <p:spPr>
              <a:xfrm>
                <a:off x="1950015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46E9AEA3-E2F7-534B-A2A6-DA643C014757}"/>
                  </a:ext>
                </a:extLst>
              </p:cNvPr>
              <p:cNvSpPr txBox="1"/>
              <p:nvPr/>
            </p:nvSpPr>
            <p:spPr>
              <a:xfrm>
                <a:off x="2317070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0A9120F4-811D-A74D-8A4F-1B9F4B5B27BC}"/>
                  </a:ext>
                </a:extLst>
              </p:cNvPr>
              <p:cNvSpPr txBox="1"/>
              <p:nvPr/>
            </p:nvSpPr>
            <p:spPr>
              <a:xfrm>
                <a:off x="2684125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A7D36A23-0075-704C-A33E-04A279DF8402}"/>
                  </a:ext>
                </a:extLst>
              </p:cNvPr>
              <p:cNvSpPr txBox="1"/>
              <p:nvPr/>
            </p:nvSpPr>
            <p:spPr>
              <a:xfrm>
                <a:off x="3051180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16D408D-FB79-404A-85C1-A359B100331A}"/>
                  </a:ext>
                </a:extLst>
              </p:cNvPr>
              <p:cNvSpPr txBox="1"/>
              <p:nvPr/>
            </p:nvSpPr>
            <p:spPr>
              <a:xfrm>
                <a:off x="3412936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0A42288E-EEF5-A94E-AAB6-C9E9E23D1DBA}"/>
                  </a:ext>
                </a:extLst>
              </p:cNvPr>
              <p:cNvSpPr txBox="1"/>
              <p:nvPr/>
            </p:nvSpPr>
            <p:spPr>
              <a:xfrm>
                <a:off x="3778696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</p:grpSp>
        <p:sp>
          <p:nvSpPr>
            <p:cNvPr id="368" name="Rectangle 367">
              <a:extLst>
                <a:ext uri="{FF2B5EF4-FFF2-40B4-BE49-F238E27FC236}">
                  <a16:creationId xmlns:a16="http://schemas.microsoft.com/office/drawing/2014/main" id="{BB13CA48-1DF6-4144-9A1F-443170009F58}"/>
                </a:ext>
              </a:extLst>
            </p:cNvPr>
            <p:cNvSpPr/>
            <p:nvPr/>
          </p:nvSpPr>
          <p:spPr>
            <a:xfrm>
              <a:off x="1615259" y="4358570"/>
              <a:ext cx="2926080" cy="29260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72" name="Straight Arrow Connector 371">
              <a:extLst>
                <a:ext uri="{FF2B5EF4-FFF2-40B4-BE49-F238E27FC236}">
                  <a16:creationId xmlns:a16="http://schemas.microsoft.com/office/drawing/2014/main" id="{F7C61453-594B-5F45-A187-5E4DFA5A6839}"/>
                </a:ext>
              </a:extLst>
            </p:cNvPr>
            <p:cNvCxnSpPr>
              <a:cxnSpLocks/>
              <a:stCxn id="368" idx="3"/>
              <a:endCxn id="77" idx="1"/>
            </p:cNvCxnSpPr>
            <p:nvPr/>
          </p:nvCxnSpPr>
          <p:spPr>
            <a:xfrm>
              <a:off x="4541339" y="5821610"/>
              <a:ext cx="502181" cy="769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Elbow Connector 375">
              <a:extLst>
                <a:ext uri="{FF2B5EF4-FFF2-40B4-BE49-F238E27FC236}">
                  <a16:creationId xmlns:a16="http://schemas.microsoft.com/office/drawing/2014/main" id="{87B6340E-D564-BC4A-ACF6-92251C23F637}"/>
                </a:ext>
              </a:extLst>
            </p:cNvPr>
            <p:cNvCxnSpPr>
              <a:cxnSpLocks/>
              <a:stCxn id="77" idx="3"/>
              <a:endCxn id="358" idx="1"/>
            </p:cNvCxnSpPr>
            <p:nvPr/>
          </p:nvCxnSpPr>
          <p:spPr>
            <a:xfrm flipV="1">
              <a:off x="6839712" y="3151562"/>
              <a:ext cx="593035" cy="2677738"/>
            </a:xfrm>
            <a:prstGeom prst="bentConnector3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Elbow Connector 376">
              <a:extLst>
                <a:ext uri="{FF2B5EF4-FFF2-40B4-BE49-F238E27FC236}">
                  <a16:creationId xmlns:a16="http://schemas.microsoft.com/office/drawing/2014/main" id="{CB8AB54E-4DF1-7B44-87CF-9C49718B19F8}"/>
                </a:ext>
              </a:extLst>
            </p:cNvPr>
            <p:cNvCxnSpPr>
              <a:cxnSpLocks/>
              <a:stCxn id="77" idx="3"/>
              <a:endCxn id="504" idx="1"/>
            </p:cNvCxnSpPr>
            <p:nvPr/>
          </p:nvCxnSpPr>
          <p:spPr>
            <a:xfrm>
              <a:off x="6839712" y="5829300"/>
              <a:ext cx="609419" cy="2350009"/>
            </a:xfrm>
            <a:prstGeom prst="bentConnector3">
              <a:avLst>
                <a:gd name="adj1" fmla="val 50000"/>
              </a:avLst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3" name="Group 352">
              <a:extLst>
                <a:ext uri="{FF2B5EF4-FFF2-40B4-BE49-F238E27FC236}">
                  <a16:creationId xmlns:a16="http://schemas.microsoft.com/office/drawing/2014/main" id="{65F152E3-134F-A944-AC45-0998C01A9AAF}"/>
                </a:ext>
              </a:extLst>
            </p:cNvPr>
            <p:cNvGrpSpPr/>
            <p:nvPr/>
          </p:nvGrpSpPr>
          <p:grpSpPr>
            <a:xfrm>
              <a:off x="7399979" y="1688522"/>
              <a:ext cx="2958848" cy="2941460"/>
              <a:chOff x="1052139" y="5763628"/>
              <a:chExt cx="2958848" cy="2941460"/>
            </a:xfrm>
          </p:grpSpPr>
          <p:grpSp>
            <p:nvGrpSpPr>
              <p:cNvPr id="354" name="Group 353">
                <a:extLst>
                  <a:ext uri="{FF2B5EF4-FFF2-40B4-BE49-F238E27FC236}">
                    <a16:creationId xmlns:a16="http://schemas.microsoft.com/office/drawing/2014/main" id="{F235AFBC-D132-2E4B-8DFB-AA52175E2442}"/>
                  </a:ext>
                </a:extLst>
              </p:cNvPr>
              <p:cNvGrpSpPr/>
              <p:nvPr/>
            </p:nvGrpSpPr>
            <p:grpSpPr>
              <a:xfrm>
                <a:off x="1052139" y="5779008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359" name="TextBox 358">
                  <a:extLst>
                    <a:ext uri="{FF2B5EF4-FFF2-40B4-BE49-F238E27FC236}">
                      <a16:creationId xmlns:a16="http://schemas.microsoft.com/office/drawing/2014/main" id="{E2E9898E-7EEE-8243-94F9-A1A7B60EE5D1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3" name="TextBox 362">
                  <a:extLst>
                    <a:ext uri="{FF2B5EF4-FFF2-40B4-BE49-F238E27FC236}">
                      <a16:creationId xmlns:a16="http://schemas.microsoft.com/office/drawing/2014/main" id="{CEECF530-1395-1546-9551-CAC912E40C12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4" name="TextBox 363">
                  <a:extLst>
                    <a:ext uri="{FF2B5EF4-FFF2-40B4-BE49-F238E27FC236}">
                      <a16:creationId xmlns:a16="http://schemas.microsoft.com/office/drawing/2014/main" id="{B64B84B4-FCD6-B149-AC49-C0618B15C49F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6" name="TextBox 365">
                  <a:extLst>
                    <a:ext uri="{FF2B5EF4-FFF2-40B4-BE49-F238E27FC236}">
                      <a16:creationId xmlns:a16="http://schemas.microsoft.com/office/drawing/2014/main" id="{3341563A-F321-304E-815A-DB3760B2560A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9" name="TextBox 368">
                  <a:extLst>
                    <a:ext uri="{FF2B5EF4-FFF2-40B4-BE49-F238E27FC236}">
                      <a16:creationId xmlns:a16="http://schemas.microsoft.com/office/drawing/2014/main" id="{E45EE57C-407E-3D47-960F-128C9D66F13E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0" name="TextBox 369">
                  <a:extLst>
                    <a:ext uri="{FF2B5EF4-FFF2-40B4-BE49-F238E27FC236}">
                      <a16:creationId xmlns:a16="http://schemas.microsoft.com/office/drawing/2014/main" id="{6E04923F-EFDE-0C42-B2A0-AB84E5525CF6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1" name="TextBox 370">
                  <a:extLst>
                    <a:ext uri="{FF2B5EF4-FFF2-40B4-BE49-F238E27FC236}">
                      <a16:creationId xmlns:a16="http://schemas.microsoft.com/office/drawing/2014/main" id="{441B5823-E01E-2448-8B8A-5AC624E7C43B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3" name="TextBox 372">
                  <a:extLst>
                    <a:ext uri="{FF2B5EF4-FFF2-40B4-BE49-F238E27FC236}">
                      <a16:creationId xmlns:a16="http://schemas.microsoft.com/office/drawing/2014/main" id="{D34F479F-4F80-9D4E-A131-94C3DF9C7130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4" name="TextBox 373">
                  <a:extLst>
                    <a:ext uri="{FF2B5EF4-FFF2-40B4-BE49-F238E27FC236}">
                      <a16:creationId xmlns:a16="http://schemas.microsoft.com/office/drawing/2014/main" id="{A51C4815-60C6-6E48-9129-753597EE143F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5" name="TextBox 374">
                  <a:extLst>
                    <a:ext uri="{FF2B5EF4-FFF2-40B4-BE49-F238E27FC236}">
                      <a16:creationId xmlns:a16="http://schemas.microsoft.com/office/drawing/2014/main" id="{C39008B6-D8EE-7C4C-B4ED-0436ECC8932C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8" name="TextBox 377">
                  <a:extLst>
                    <a:ext uri="{FF2B5EF4-FFF2-40B4-BE49-F238E27FC236}">
                      <a16:creationId xmlns:a16="http://schemas.microsoft.com/office/drawing/2014/main" id="{A30E13A1-05C7-E348-9808-165C9B65AD1D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9" name="TextBox 378">
                  <a:extLst>
                    <a:ext uri="{FF2B5EF4-FFF2-40B4-BE49-F238E27FC236}">
                      <a16:creationId xmlns:a16="http://schemas.microsoft.com/office/drawing/2014/main" id="{71001F53-E369-B244-A902-AB364241719B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3" name="TextBox 382">
                  <a:extLst>
                    <a:ext uri="{FF2B5EF4-FFF2-40B4-BE49-F238E27FC236}">
                      <a16:creationId xmlns:a16="http://schemas.microsoft.com/office/drawing/2014/main" id="{87AF87F7-AEB1-D543-BB7B-A67FC247183A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4" name="TextBox 383">
                  <a:extLst>
                    <a:ext uri="{FF2B5EF4-FFF2-40B4-BE49-F238E27FC236}">
                      <a16:creationId xmlns:a16="http://schemas.microsoft.com/office/drawing/2014/main" id="{D0F8F30D-36AE-DA4C-9A0A-9B8054937906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5" name="TextBox 384">
                  <a:extLst>
                    <a:ext uri="{FF2B5EF4-FFF2-40B4-BE49-F238E27FC236}">
                      <a16:creationId xmlns:a16="http://schemas.microsoft.com/office/drawing/2014/main" id="{B5531BA4-EA6D-5043-8CFB-5B208C94791F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6" name="TextBox 385">
                  <a:extLst>
                    <a:ext uri="{FF2B5EF4-FFF2-40B4-BE49-F238E27FC236}">
                      <a16:creationId xmlns:a16="http://schemas.microsoft.com/office/drawing/2014/main" id="{49F2F4B7-5D78-284C-905E-A9C3B0B3D488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7" name="TextBox 386">
                  <a:extLst>
                    <a:ext uri="{FF2B5EF4-FFF2-40B4-BE49-F238E27FC236}">
                      <a16:creationId xmlns:a16="http://schemas.microsoft.com/office/drawing/2014/main" id="{6A7D78E7-4641-9B48-B14D-807E99DC2051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8" name="TextBox 387">
                  <a:extLst>
                    <a:ext uri="{FF2B5EF4-FFF2-40B4-BE49-F238E27FC236}">
                      <a16:creationId xmlns:a16="http://schemas.microsoft.com/office/drawing/2014/main" id="{1A9F7566-7152-D543-8AB3-4F401DEC8F46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9" name="TextBox 388">
                  <a:extLst>
                    <a:ext uri="{FF2B5EF4-FFF2-40B4-BE49-F238E27FC236}">
                      <a16:creationId xmlns:a16="http://schemas.microsoft.com/office/drawing/2014/main" id="{EE48A68C-5001-E44D-ADB9-675529E7F7C0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0" name="TextBox 389">
                  <a:extLst>
                    <a:ext uri="{FF2B5EF4-FFF2-40B4-BE49-F238E27FC236}">
                      <a16:creationId xmlns:a16="http://schemas.microsoft.com/office/drawing/2014/main" id="{054967D2-0F67-8D45-BEF3-FAEB49B3521D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1" name="TextBox 390">
                  <a:extLst>
                    <a:ext uri="{FF2B5EF4-FFF2-40B4-BE49-F238E27FC236}">
                      <a16:creationId xmlns:a16="http://schemas.microsoft.com/office/drawing/2014/main" id="{6650CB9C-6CC9-C44D-962B-F1B50AB82DE4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2" name="TextBox 391">
                  <a:extLst>
                    <a:ext uri="{FF2B5EF4-FFF2-40B4-BE49-F238E27FC236}">
                      <a16:creationId xmlns:a16="http://schemas.microsoft.com/office/drawing/2014/main" id="{C18E3AFA-6FA9-FB4A-BBD9-5DEDC84D8D69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3" name="TextBox 392">
                  <a:extLst>
                    <a:ext uri="{FF2B5EF4-FFF2-40B4-BE49-F238E27FC236}">
                      <a16:creationId xmlns:a16="http://schemas.microsoft.com/office/drawing/2014/main" id="{4FD74AD3-6E16-7545-B155-048B74C2FCEB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4" name="TextBox 393">
                  <a:extLst>
                    <a:ext uri="{FF2B5EF4-FFF2-40B4-BE49-F238E27FC236}">
                      <a16:creationId xmlns:a16="http://schemas.microsoft.com/office/drawing/2014/main" id="{B5B5D832-AF80-4C40-94C3-1EE5295BA63E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5" name="TextBox 394">
                  <a:extLst>
                    <a:ext uri="{FF2B5EF4-FFF2-40B4-BE49-F238E27FC236}">
                      <a16:creationId xmlns:a16="http://schemas.microsoft.com/office/drawing/2014/main" id="{B9D226D1-EAEA-9947-B125-791C020BFE9E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6" name="TextBox 395">
                  <a:extLst>
                    <a:ext uri="{FF2B5EF4-FFF2-40B4-BE49-F238E27FC236}">
                      <a16:creationId xmlns:a16="http://schemas.microsoft.com/office/drawing/2014/main" id="{5B9FD1E3-D163-624F-9092-81FB2D52483A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7" name="TextBox 396">
                  <a:extLst>
                    <a:ext uri="{FF2B5EF4-FFF2-40B4-BE49-F238E27FC236}">
                      <a16:creationId xmlns:a16="http://schemas.microsoft.com/office/drawing/2014/main" id="{3A9BAACD-ABDF-8F45-A601-297327F81B2E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8" name="TextBox 397">
                  <a:extLst>
                    <a:ext uri="{FF2B5EF4-FFF2-40B4-BE49-F238E27FC236}">
                      <a16:creationId xmlns:a16="http://schemas.microsoft.com/office/drawing/2014/main" id="{9C6A4561-2A9A-364F-9D7A-776DFBB7948C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9" name="TextBox 398">
                  <a:extLst>
                    <a:ext uri="{FF2B5EF4-FFF2-40B4-BE49-F238E27FC236}">
                      <a16:creationId xmlns:a16="http://schemas.microsoft.com/office/drawing/2014/main" id="{0A2788B2-02DC-8346-8D3C-78BFCB2A127D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0" name="TextBox 399">
                  <a:extLst>
                    <a:ext uri="{FF2B5EF4-FFF2-40B4-BE49-F238E27FC236}">
                      <a16:creationId xmlns:a16="http://schemas.microsoft.com/office/drawing/2014/main" id="{2C38C7C7-AF17-7647-B41E-4D4FC550D196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1" name="TextBox 400">
                  <a:extLst>
                    <a:ext uri="{FF2B5EF4-FFF2-40B4-BE49-F238E27FC236}">
                      <a16:creationId xmlns:a16="http://schemas.microsoft.com/office/drawing/2014/main" id="{6B38388F-757A-3C4E-BBA3-23F8FEA9FA7A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2" name="TextBox 401">
                  <a:extLst>
                    <a:ext uri="{FF2B5EF4-FFF2-40B4-BE49-F238E27FC236}">
                      <a16:creationId xmlns:a16="http://schemas.microsoft.com/office/drawing/2014/main" id="{3EE0A79B-B69B-1C49-AEF2-93C215833E23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3" name="TextBox 402">
                  <a:extLst>
                    <a:ext uri="{FF2B5EF4-FFF2-40B4-BE49-F238E27FC236}">
                      <a16:creationId xmlns:a16="http://schemas.microsoft.com/office/drawing/2014/main" id="{72CC68BF-8AD5-9A47-B4C0-0C311D39D539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4" name="TextBox 403">
                  <a:extLst>
                    <a:ext uri="{FF2B5EF4-FFF2-40B4-BE49-F238E27FC236}">
                      <a16:creationId xmlns:a16="http://schemas.microsoft.com/office/drawing/2014/main" id="{143359B3-C3A0-8E46-990D-671751972FD8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05" name="TextBox 404">
                  <a:extLst>
                    <a:ext uri="{FF2B5EF4-FFF2-40B4-BE49-F238E27FC236}">
                      <a16:creationId xmlns:a16="http://schemas.microsoft.com/office/drawing/2014/main" id="{F07505D5-F97B-D447-AFFA-DE555FDC7426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6" name="TextBox 405">
                  <a:extLst>
                    <a:ext uri="{FF2B5EF4-FFF2-40B4-BE49-F238E27FC236}">
                      <a16:creationId xmlns:a16="http://schemas.microsoft.com/office/drawing/2014/main" id="{95745557-8C01-BC49-99F4-324CD7AAE75E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7" name="TextBox 406">
                  <a:extLst>
                    <a:ext uri="{FF2B5EF4-FFF2-40B4-BE49-F238E27FC236}">
                      <a16:creationId xmlns:a16="http://schemas.microsoft.com/office/drawing/2014/main" id="{0414302A-30FE-E64E-9A52-9BD0CF498F09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8" name="TextBox 407">
                  <a:extLst>
                    <a:ext uri="{FF2B5EF4-FFF2-40B4-BE49-F238E27FC236}">
                      <a16:creationId xmlns:a16="http://schemas.microsoft.com/office/drawing/2014/main" id="{91294470-7194-6040-A2BB-C619A5637E0E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9" name="TextBox 408">
                  <a:extLst>
                    <a:ext uri="{FF2B5EF4-FFF2-40B4-BE49-F238E27FC236}">
                      <a16:creationId xmlns:a16="http://schemas.microsoft.com/office/drawing/2014/main" id="{5DC7DE8C-7C5D-6546-922C-30F19B630940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0" name="TextBox 409">
                  <a:extLst>
                    <a:ext uri="{FF2B5EF4-FFF2-40B4-BE49-F238E27FC236}">
                      <a16:creationId xmlns:a16="http://schemas.microsoft.com/office/drawing/2014/main" id="{5652DBAE-7DB0-7542-91A6-477963C8F78D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1" name="TextBox 410">
                  <a:extLst>
                    <a:ext uri="{FF2B5EF4-FFF2-40B4-BE49-F238E27FC236}">
                      <a16:creationId xmlns:a16="http://schemas.microsoft.com/office/drawing/2014/main" id="{5D9A8391-67DD-794B-BAD8-22E848976FF1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2" name="TextBox 411">
                  <a:extLst>
                    <a:ext uri="{FF2B5EF4-FFF2-40B4-BE49-F238E27FC236}">
                      <a16:creationId xmlns:a16="http://schemas.microsoft.com/office/drawing/2014/main" id="{55AE4C9E-BA76-E647-B183-D765E5509089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3" name="TextBox 412">
                  <a:extLst>
                    <a:ext uri="{FF2B5EF4-FFF2-40B4-BE49-F238E27FC236}">
                      <a16:creationId xmlns:a16="http://schemas.microsoft.com/office/drawing/2014/main" id="{BF7A2648-2C54-0949-91DF-9B35F2EDE078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4" name="TextBox 413">
                  <a:extLst>
                    <a:ext uri="{FF2B5EF4-FFF2-40B4-BE49-F238E27FC236}">
                      <a16:creationId xmlns:a16="http://schemas.microsoft.com/office/drawing/2014/main" id="{25D3D033-8C52-5F41-A6A7-7068A1C923FC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5" name="TextBox 414">
                  <a:extLst>
                    <a:ext uri="{FF2B5EF4-FFF2-40B4-BE49-F238E27FC236}">
                      <a16:creationId xmlns:a16="http://schemas.microsoft.com/office/drawing/2014/main" id="{173B3D27-A54D-794C-A0E4-BCA0CEB72530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6" name="TextBox 415">
                  <a:extLst>
                    <a:ext uri="{FF2B5EF4-FFF2-40B4-BE49-F238E27FC236}">
                      <a16:creationId xmlns:a16="http://schemas.microsoft.com/office/drawing/2014/main" id="{460073DF-E734-A64A-B9C1-22BACF29D819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7" name="TextBox 416">
                  <a:extLst>
                    <a:ext uri="{FF2B5EF4-FFF2-40B4-BE49-F238E27FC236}">
                      <a16:creationId xmlns:a16="http://schemas.microsoft.com/office/drawing/2014/main" id="{0124CF67-680A-AA4B-8011-C73ACCAA8F7C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8" name="TextBox 417">
                  <a:extLst>
                    <a:ext uri="{FF2B5EF4-FFF2-40B4-BE49-F238E27FC236}">
                      <a16:creationId xmlns:a16="http://schemas.microsoft.com/office/drawing/2014/main" id="{6BE2A85C-DEF5-E845-9E45-9549C7762398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9" name="TextBox 418">
                  <a:extLst>
                    <a:ext uri="{FF2B5EF4-FFF2-40B4-BE49-F238E27FC236}">
                      <a16:creationId xmlns:a16="http://schemas.microsoft.com/office/drawing/2014/main" id="{AA5A85BA-FC09-514B-B8F5-00489CE47477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0" name="TextBox 419">
                  <a:extLst>
                    <a:ext uri="{FF2B5EF4-FFF2-40B4-BE49-F238E27FC236}">
                      <a16:creationId xmlns:a16="http://schemas.microsoft.com/office/drawing/2014/main" id="{9E048BA9-51C4-154C-BFE0-955E3732B8FC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1" name="TextBox 420">
                  <a:extLst>
                    <a:ext uri="{FF2B5EF4-FFF2-40B4-BE49-F238E27FC236}">
                      <a16:creationId xmlns:a16="http://schemas.microsoft.com/office/drawing/2014/main" id="{E8C44216-3AF9-1746-B654-BF7906F9BF30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2" name="TextBox 421">
                  <a:extLst>
                    <a:ext uri="{FF2B5EF4-FFF2-40B4-BE49-F238E27FC236}">
                      <a16:creationId xmlns:a16="http://schemas.microsoft.com/office/drawing/2014/main" id="{E0447BEB-6B3E-4541-9F7A-BF8203C5D551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3" name="TextBox 422">
                  <a:extLst>
                    <a:ext uri="{FF2B5EF4-FFF2-40B4-BE49-F238E27FC236}">
                      <a16:creationId xmlns:a16="http://schemas.microsoft.com/office/drawing/2014/main" id="{53CF9D8E-F606-FD44-A642-E2ED855F8930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4" name="TextBox 423">
                  <a:extLst>
                    <a:ext uri="{FF2B5EF4-FFF2-40B4-BE49-F238E27FC236}">
                      <a16:creationId xmlns:a16="http://schemas.microsoft.com/office/drawing/2014/main" id="{98782991-8682-014B-8B28-0F13DEA5938B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5" name="TextBox 424">
                  <a:extLst>
                    <a:ext uri="{FF2B5EF4-FFF2-40B4-BE49-F238E27FC236}">
                      <a16:creationId xmlns:a16="http://schemas.microsoft.com/office/drawing/2014/main" id="{9442C8BE-CA9B-DF43-A15D-4232EEC36E8C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6" name="TextBox 425">
                  <a:extLst>
                    <a:ext uri="{FF2B5EF4-FFF2-40B4-BE49-F238E27FC236}">
                      <a16:creationId xmlns:a16="http://schemas.microsoft.com/office/drawing/2014/main" id="{D3318BEA-6CB3-6B4B-9872-99E7DDD5A055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7" name="TextBox 426">
                  <a:extLst>
                    <a:ext uri="{FF2B5EF4-FFF2-40B4-BE49-F238E27FC236}">
                      <a16:creationId xmlns:a16="http://schemas.microsoft.com/office/drawing/2014/main" id="{9B1C2DD8-C7C3-6847-B7EF-44204DCB097E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8" name="TextBox 427">
                  <a:extLst>
                    <a:ext uri="{FF2B5EF4-FFF2-40B4-BE49-F238E27FC236}">
                      <a16:creationId xmlns:a16="http://schemas.microsoft.com/office/drawing/2014/main" id="{DB95CE48-EE5E-4941-80D8-8AD06E1FBDAC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9" name="TextBox 428">
                  <a:extLst>
                    <a:ext uri="{FF2B5EF4-FFF2-40B4-BE49-F238E27FC236}">
                      <a16:creationId xmlns:a16="http://schemas.microsoft.com/office/drawing/2014/main" id="{D9683C8C-F12D-C243-A4F1-DE35989281A9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0" name="TextBox 429">
                  <a:extLst>
                    <a:ext uri="{FF2B5EF4-FFF2-40B4-BE49-F238E27FC236}">
                      <a16:creationId xmlns:a16="http://schemas.microsoft.com/office/drawing/2014/main" id="{237C5A5C-BCBF-AA4A-9D62-ED58155BBA61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1" name="TextBox 430">
                  <a:extLst>
                    <a:ext uri="{FF2B5EF4-FFF2-40B4-BE49-F238E27FC236}">
                      <a16:creationId xmlns:a16="http://schemas.microsoft.com/office/drawing/2014/main" id="{459BB950-4187-E345-AD81-A8F9B3902F04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2" name="TextBox 431">
                  <a:extLst>
                    <a:ext uri="{FF2B5EF4-FFF2-40B4-BE49-F238E27FC236}">
                      <a16:creationId xmlns:a16="http://schemas.microsoft.com/office/drawing/2014/main" id="{90CC87AB-2455-2D43-B278-79EDD181E522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3" name="TextBox 432">
                  <a:extLst>
                    <a:ext uri="{FF2B5EF4-FFF2-40B4-BE49-F238E27FC236}">
                      <a16:creationId xmlns:a16="http://schemas.microsoft.com/office/drawing/2014/main" id="{C850DD08-1B6A-FE4F-AAC1-7CFC8A31D11F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4" name="TextBox 433">
                  <a:extLst>
                    <a:ext uri="{FF2B5EF4-FFF2-40B4-BE49-F238E27FC236}">
                      <a16:creationId xmlns:a16="http://schemas.microsoft.com/office/drawing/2014/main" id="{6203B043-E6C5-9640-96C7-5F3A4E3CA8C6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58" name="Rectangle 357">
                <a:extLst>
                  <a:ext uri="{FF2B5EF4-FFF2-40B4-BE49-F238E27FC236}">
                    <a16:creationId xmlns:a16="http://schemas.microsoft.com/office/drawing/2014/main" id="{490D95C2-B73E-6C4C-817A-CCDC24F7AE73}"/>
                  </a:ext>
                </a:extLst>
              </p:cNvPr>
              <p:cNvSpPr/>
              <p:nvPr/>
            </p:nvSpPr>
            <p:spPr>
              <a:xfrm>
                <a:off x="1084907" y="5763628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02" name="Group 501">
              <a:extLst>
                <a:ext uri="{FF2B5EF4-FFF2-40B4-BE49-F238E27FC236}">
                  <a16:creationId xmlns:a16="http://schemas.microsoft.com/office/drawing/2014/main" id="{E5F6CABF-538F-DD46-ACE6-B2696BD8B326}"/>
                </a:ext>
              </a:extLst>
            </p:cNvPr>
            <p:cNvGrpSpPr/>
            <p:nvPr/>
          </p:nvGrpSpPr>
          <p:grpSpPr>
            <a:xfrm>
              <a:off x="7416363" y="6716269"/>
              <a:ext cx="2958848" cy="2941460"/>
              <a:chOff x="1052139" y="5763628"/>
              <a:chExt cx="2958848" cy="2941460"/>
            </a:xfrm>
          </p:grpSpPr>
          <p:grpSp>
            <p:nvGrpSpPr>
              <p:cNvPr id="503" name="Group 502">
                <a:extLst>
                  <a:ext uri="{FF2B5EF4-FFF2-40B4-BE49-F238E27FC236}">
                    <a16:creationId xmlns:a16="http://schemas.microsoft.com/office/drawing/2014/main" id="{B74AD369-C6F2-F647-B15E-3FB53A066655}"/>
                  </a:ext>
                </a:extLst>
              </p:cNvPr>
              <p:cNvGrpSpPr/>
              <p:nvPr/>
            </p:nvGrpSpPr>
            <p:grpSpPr>
              <a:xfrm>
                <a:off x="1052139" y="5779008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505" name="TextBox 504">
                  <a:extLst>
                    <a:ext uri="{FF2B5EF4-FFF2-40B4-BE49-F238E27FC236}">
                      <a16:creationId xmlns:a16="http://schemas.microsoft.com/office/drawing/2014/main" id="{3446A555-53E2-F34D-BB1C-06022E290ADA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06" name="TextBox 505">
                  <a:extLst>
                    <a:ext uri="{FF2B5EF4-FFF2-40B4-BE49-F238E27FC236}">
                      <a16:creationId xmlns:a16="http://schemas.microsoft.com/office/drawing/2014/main" id="{818628BD-E7B0-F24D-B446-5C601C5C4EA9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7" name="TextBox 506">
                  <a:extLst>
                    <a:ext uri="{FF2B5EF4-FFF2-40B4-BE49-F238E27FC236}">
                      <a16:creationId xmlns:a16="http://schemas.microsoft.com/office/drawing/2014/main" id="{E80A3896-391F-294A-ACEB-8510D0F8E293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08" name="TextBox 507">
                  <a:extLst>
                    <a:ext uri="{FF2B5EF4-FFF2-40B4-BE49-F238E27FC236}">
                      <a16:creationId xmlns:a16="http://schemas.microsoft.com/office/drawing/2014/main" id="{063DB49D-ADA3-A847-B368-D761F278003D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9" name="TextBox 508">
                  <a:extLst>
                    <a:ext uri="{FF2B5EF4-FFF2-40B4-BE49-F238E27FC236}">
                      <a16:creationId xmlns:a16="http://schemas.microsoft.com/office/drawing/2014/main" id="{409FDE4D-0ACE-D44C-8115-B85D741D7D79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10" name="TextBox 509">
                  <a:extLst>
                    <a:ext uri="{FF2B5EF4-FFF2-40B4-BE49-F238E27FC236}">
                      <a16:creationId xmlns:a16="http://schemas.microsoft.com/office/drawing/2014/main" id="{F6ED9E0D-EC6F-F84B-9B48-436333330D75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1" name="TextBox 510">
                  <a:extLst>
                    <a:ext uri="{FF2B5EF4-FFF2-40B4-BE49-F238E27FC236}">
                      <a16:creationId xmlns:a16="http://schemas.microsoft.com/office/drawing/2014/main" id="{459FE164-2A5B-DD4A-AD29-36F5E61F37C7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12" name="TextBox 511">
                  <a:extLst>
                    <a:ext uri="{FF2B5EF4-FFF2-40B4-BE49-F238E27FC236}">
                      <a16:creationId xmlns:a16="http://schemas.microsoft.com/office/drawing/2014/main" id="{0391321F-1765-EF43-A485-93770356AA12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3" name="TextBox 512">
                  <a:extLst>
                    <a:ext uri="{FF2B5EF4-FFF2-40B4-BE49-F238E27FC236}">
                      <a16:creationId xmlns:a16="http://schemas.microsoft.com/office/drawing/2014/main" id="{766C73CF-024A-944B-8F1F-7857F0449C8D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4" name="TextBox 513">
                  <a:extLst>
                    <a:ext uri="{FF2B5EF4-FFF2-40B4-BE49-F238E27FC236}">
                      <a16:creationId xmlns:a16="http://schemas.microsoft.com/office/drawing/2014/main" id="{8DF9F027-2568-DF4E-AEA9-8E1C54A4A459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15" name="TextBox 514">
                  <a:extLst>
                    <a:ext uri="{FF2B5EF4-FFF2-40B4-BE49-F238E27FC236}">
                      <a16:creationId xmlns:a16="http://schemas.microsoft.com/office/drawing/2014/main" id="{556BBD48-4F26-6140-B44F-37C235B2E6A1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6" name="TextBox 515">
                  <a:extLst>
                    <a:ext uri="{FF2B5EF4-FFF2-40B4-BE49-F238E27FC236}">
                      <a16:creationId xmlns:a16="http://schemas.microsoft.com/office/drawing/2014/main" id="{30BB3F80-BAA3-F94E-87DE-38DE64C6CC5C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17" name="TextBox 516">
                  <a:extLst>
                    <a:ext uri="{FF2B5EF4-FFF2-40B4-BE49-F238E27FC236}">
                      <a16:creationId xmlns:a16="http://schemas.microsoft.com/office/drawing/2014/main" id="{CC2DFDB0-0C3D-EE44-9EA1-F0852EDEDD85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8" name="TextBox 517">
                  <a:extLst>
                    <a:ext uri="{FF2B5EF4-FFF2-40B4-BE49-F238E27FC236}">
                      <a16:creationId xmlns:a16="http://schemas.microsoft.com/office/drawing/2014/main" id="{86A438C3-6C89-184F-92C9-561754419685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19" name="TextBox 518">
                  <a:extLst>
                    <a:ext uri="{FF2B5EF4-FFF2-40B4-BE49-F238E27FC236}">
                      <a16:creationId xmlns:a16="http://schemas.microsoft.com/office/drawing/2014/main" id="{46713D82-B84B-F740-B0DE-0652192D83DF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0" name="TextBox 519">
                  <a:extLst>
                    <a:ext uri="{FF2B5EF4-FFF2-40B4-BE49-F238E27FC236}">
                      <a16:creationId xmlns:a16="http://schemas.microsoft.com/office/drawing/2014/main" id="{17BFBA9A-8198-334D-81CE-4ABCB303F22B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21" name="TextBox 520">
                  <a:extLst>
                    <a:ext uri="{FF2B5EF4-FFF2-40B4-BE49-F238E27FC236}">
                      <a16:creationId xmlns:a16="http://schemas.microsoft.com/office/drawing/2014/main" id="{7210EF1C-E88D-7E46-B88D-B9B5BB3F991D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22" name="TextBox 521">
                  <a:extLst>
                    <a:ext uri="{FF2B5EF4-FFF2-40B4-BE49-F238E27FC236}">
                      <a16:creationId xmlns:a16="http://schemas.microsoft.com/office/drawing/2014/main" id="{B625B8F5-1524-B14F-A26C-26D62F0F32EE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3" name="TextBox 522">
                  <a:extLst>
                    <a:ext uri="{FF2B5EF4-FFF2-40B4-BE49-F238E27FC236}">
                      <a16:creationId xmlns:a16="http://schemas.microsoft.com/office/drawing/2014/main" id="{E3A2958D-867E-DB43-B7D4-333C590E1007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24" name="TextBox 523">
                  <a:extLst>
                    <a:ext uri="{FF2B5EF4-FFF2-40B4-BE49-F238E27FC236}">
                      <a16:creationId xmlns:a16="http://schemas.microsoft.com/office/drawing/2014/main" id="{CF9108F3-387D-9B43-9529-33406CD56DE6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5" name="TextBox 524">
                  <a:extLst>
                    <a:ext uri="{FF2B5EF4-FFF2-40B4-BE49-F238E27FC236}">
                      <a16:creationId xmlns:a16="http://schemas.microsoft.com/office/drawing/2014/main" id="{44818BCB-8E47-E44F-BE19-94F919F34759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26" name="TextBox 525">
                  <a:extLst>
                    <a:ext uri="{FF2B5EF4-FFF2-40B4-BE49-F238E27FC236}">
                      <a16:creationId xmlns:a16="http://schemas.microsoft.com/office/drawing/2014/main" id="{80A94666-52A2-A643-8AB6-B42665DAB278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7" name="TextBox 526">
                  <a:extLst>
                    <a:ext uri="{FF2B5EF4-FFF2-40B4-BE49-F238E27FC236}">
                      <a16:creationId xmlns:a16="http://schemas.microsoft.com/office/drawing/2014/main" id="{282BFA82-8D7C-2B47-B9E3-F72DEAE07913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28" name="TextBox 527">
                  <a:extLst>
                    <a:ext uri="{FF2B5EF4-FFF2-40B4-BE49-F238E27FC236}">
                      <a16:creationId xmlns:a16="http://schemas.microsoft.com/office/drawing/2014/main" id="{AF280E86-2877-D649-9D4E-227E5983B6AD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9" name="TextBox 528">
                  <a:extLst>
                    <a:ext uri="{FF2B5EF4-FFF2-40B4-BE49-F238E27FC236}">
                      <a16:creationId xmlns:a16="http://schemas.microsoft.com/office/drawing/2014/main" id="{14457F70-1299-104B-9CB1-D910F4A45ADE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0" name="TextBox 529">
                  <a:extLst>
                    <a:ext uri="{FF2B5EF4-FFF2-40B4-BE49-F238E27FC236}">
                      <a16:creationId xmlns:a16="http://schemas.microsoft.com/office/drawing/2014/main" id="{3E74872E-0CC1-1F49-8DAE-0A25FB0D5AE9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31" name="TextBox 530">
                  <a:extLst>
                    <a:ext uri="{FF2B5EF4-FFF2-40B4-BE49-F238E27FC236}">
                      <a16:creationId xmlns:a16="http://schemas.microsoft.com/office/drawing/2014/main" id="{579D4749-5E5A-2D41-8B8E-B6EA17AEF1B6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2" name="TextBox 531">
                  <a:extLst>
                    <a:ext uri="{FF2B5EF4-FFF2-40B4-BE49-F238E27FC236}">
                      <a16:creationId xmlns:a16="http://schemas.microsoft.com/office/drawing/2014/main" id="{D29D5BA5-B1F9-4440-B12A-6A4CAB75B144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33" name="TextBox 532">
                  <a:extLst>
                    <a:ext uri="{FF2B5EF4-FFF2-40B4-BE49-F238E27FC236}">
                      <a16:creationId xmlns:a16="http://schemas.microsoft.com/office/drawing/2014/main" id="{83073BAC-1CE4-154D-B82B-BCC81A422F64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4" name="TextBox 533">
                  <a:extLst>
                    <a:ext uri="{FF2B5EF4-FFF2-40B4-BE49-F238E27FC236}">
                      <a16:creationId xmlns:a16="http://schemas.microsoft.com/office/drawing/2014/main" id="{4D4531C0-7658-B14F-B421-E8090836B182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35" name="TextBox 534">
                  <a:extLst>
                    <a:ext uri="{FF2B5EF4-FFF2-40B4-BE49-F238E27FC236}">
                      <a16:creationId xmlns:a16="http://schemas.microsoft.com/office/drawing/2014/main" id="{6D362672-8C0F-6745-B3AA-4FDBF0070174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6" name="TextBox 535">
                  <a:extLst>
                    <a:ext uri="{FF2B5EF4-FFF2-40B4-BE49-F238E27FC236}">
                      <a16:creationId xmlns:a16="http://schemas.microsoft.com/office/drawing/2014/main" id="{702E65B5-F07C-8C46-A02A-76CC9DE3BF0B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37" name="TextBox 536">
                  <a:extLst>
                    <a:ext uri="{FF2B5EF4-FFF2-40B4-BE49-F238E27FC236}">
                      <a16:creationId xmlns:a16="http://schemas.microsoft.com/office/drawing/2014/main" id="{A675F2D7-7490-5F46-B26E-53C4D97C2249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38" name="TextBox 537">
                  <a:extLst>
                    <a:ext uri="{FF2B5EF4-FFF2-40B4-BE49-F238E27FC236}">
                      <a16:creationId xmlns:a16="http://schemas.microsoft.com/office/drawing/2014/main" id="{D50206E5-C94D-6146-B33A-094287CC2F52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9" name="TextBox 538">
                  <a:extLst>
                    <a:ext uri="{FF2B5EF4-FFF2-40B4-BE49-F238E27FC236}">
                      <a16:creationId xmlns:a16="http://schemas.microsoft.com/office/drawing/2014/main" id="{941FCE71-985D-B54E-8DA3-0128B39B0C38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40" name="TextBox 539">
                  <a:extLst>
                    <a:ext uri="{FF2B5EF4-FFF2-40B4-BE49-F238E27FC236}">
                      <a16:creationId xmlns:a16="http://schemas.microsoft.com/office/drawing/2014/main" id="{51A0F246-4019-3649-A978-91DD3550BBE7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1" name="TextBox 540">
                  <a:extLst>
                    <a:ext uri="{FF2B5EF4-FFF2-40B4-BE49-F238E27FC236}">
                      <a16:creationId xmlns:a16="http://schemas.microsoft.com/office/drawing/2014/main" id="{F184D362-F12A-6B49-B274-C4F882B0EAEC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42" name="TextBox 541">
                  <a:extLst>
                    <a:ext uri="{FF2B5EF4-FFF2-40B4-BE49-F238E27FC236}">
                      <a16:creationId xmlns:a16="http://schemas.microsoft.com/office/drawing/2014/main" id="{93F03A3E-3DA4-1C4D-B4CE-4C98013AB112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3" name="TextBox 542">
                  <a:extLst>
                    <a:ext uri="{FF2B5EF4-FFF2-40B4-BE49-F238E27FC236}">
                      <a16:creationId xmlns:a16="http://schemas.microsoft.com/office/drawing/2014/main" id="{B92814D0-CF62-CB41-AE2B-75D3312C97B8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44" name="TextBox 543">
                  <a:extLst>
                    <a:ext uri="{FF2B5EF4-FFF2-40B4-BE49-F238E27FC236}">
                      <a16:creationId xmlns:a16="http://schemas.microsoft.com/office/drawing/2014/main" id="{09204B47-A9D4-5243-82BF-B1EEB4E135B7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5" name="TextBox 544">
                  <a:extLst>
                    <a:ext uri="{FF2B5EF4-FFF2-40B4-BE49-F238E27FC236}">
                      <a16:creationId xmlns:a16="http://schemas.microsoft.com/office/drawing/2014/main" id="{B5F7C4CF-929F-0C4B-B16F-D67E36A67E39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6" name="TextBox 545">
                  <a:extLst>
                    <a:ext uri="{FF2B5EF4-FFF2-40B4-BE49-F238E27FC236}">
                      <a16:creationId xmlns:a16="http://schemas.microsoft.com/office/drawing/2014/main" id="{0D02C688-3221-A149-80B2-ADCECF7FA77C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47" name="TextBox 546">
                  <a:extLst>
                    <a:ext uri="{FF2B5EF4-FFF2-40B4-BE49-F238E27FC236}">
                      <a16:creationId xmlns:a16="http://schemas.microsoft.com/office/drawing/2014/main" id="{F219699A-F9FB-4C44-A15B-139EEC71EAA7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8" name="TextBox 547">
                  <a:extLst>
                    <a:ext uri="{FF2B5EF4-FFF2-40B4-BE49-F238E27FC236}">
                      <a16:creationId xmlns:a16="http://schemas.microsoft.com/office/drawing/2014/main" id="{57F78C84-B4DE-4349-B93B-9BA6F6BB33EC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49" name="TextBox 548">
                  <a:extLst>
                    <a:ext uri="{FF2B5EF4-FFF2-40B4-BE49-F238E27FC236}">
                      <a16:creationId xmlns:a16="http://schemas.microsoft.com/office/drawing/2014/main" id="{CE34D0F3-01B3-0B49-9968-312FBC2240F2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0" name="TextBox 549">
                  <a:extLst>
                    <a:ext uri="{FF2B5EF4-FFF2-40B4-BE49-F238E27FC236}">
                      <a16:creationId xmlns:a16="http://schemas.microsoft.com/office/drawing/2014/main" id="{269B0E4E-F183-5845-BF9F-9AEDEFD2D673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51" name="TextBox 550">
                  <a:extLst>
                    <a:ext uri="{FF2B5EF4-FFF2-40B4-BE49-F238E27FC236}">
                      <a16:creationId xmlns:a16="http://schemas.microsoft.com/office/drawing/2014/main" id="{EFC4B58A-4A9A-794C-B92B-65B1833CA5A4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2" name="TextBox 551">
                  <a:extLst>
                    <a:ext uri="{FF2B5EF4-FFF2-40B4-BE49-F238E27FC236}">
                      <a16:creationId xmlns:a16="http://schemas.microsoft.com/office/drawing/2014/main" id="{76C320D5-E4E2-1746-BA14-48063013C5B3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53" name="TextBox 552">
                  <a:extLst>
                    <a:ext uri="{FF2B5EF4-FFF2-40B4-BE49-F238E27FC236}">
                      <a16:creationId xmlns:a16="http://schemas.microsoft.com/office/drawing/2014/main" id="{A95D51DE-7694-854D-8B1F-F577370FD494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54" name="TextBox 553">
                  <a:extLst>
                    <a:ext uri="{FF2B5EF4-FFF2-40B4-BE49-F238E27FC236}">
                      <a16:creationId xmlns:a16="http://schemas.microsoft.com/office/drawing/2014/main" id="{98C3A056-32BE-4C4B-A659-90917CF2AD4D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5" name="TextBox 554">
                  <a:extLst>
                    <a:ext uri="{FF2B5EF4-FFF2-40B4-BE49-F238E27FC236}">
                      <a16:creationId xmlns:a16="http://schemas.microsoft.com/office/drawing/2014/main" id="{75175026-9648-6A47-B694-EB72CA067380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56" name="TextBox 555">
                  <a:extLst>
                    <a:ext uri="{FF2B5EF4-FFF2-40B4-BE49-F238E27FC236}">
                      <a16:creationId xmlns:a16="http://schemas.microsoft.com/office/drawing/2014/main" id="{5F36A688-8920-C44F-B02E-787E2EDBF4FD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7" name="TextBox 556">
                  <a:extLst>
                    <a:ext uri="{FF2B5EF4-FFF2-40B4-BE49-F238E27FC236}">
                      <a16:creationId xmlns:a16="http://schemas.microsoft.com/office/drawing/2014/main" id="{7A7EF907-E419-2846-93F6-943CF8A3EB19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58" name="TextBox 557">
                  <a:extLst>
                    <a:ext uri="{FF2B5EF4-FFF2-40B4-BE49-F238E27FC236}">
                      <a16:creationId xmlns:a16="http://schemas.microsoft.com/office/drawing/2014/main" id="{E588C5B6-05C4-5341-8E6A-8073408E8105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9" name="TextBox 558">
                  <a:extLst>
                    <a:ext uri="{FF2B5EF4-FFF2-40B4-BE49-F238E27FC236}">
                      <a16:creationId xmlns:a16="http://schemas.microsoft.com/office/drawing/2014/main" id="{C2CFE860-FDA5-FF44-B005-7B3C1803E7C3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60" name="TextBox 559">
                  <a:extLst>
                    <a:ext uri="{FF2B5EF4-FFF2-40B4-BE49-F238E27FC236}">
                      <a16:creationId xmlns:a16="http://schemas.microsoft.com/office/drawing/2014/main" id="{73B8F503-0352-E24E-85E2-C68FC812A2C5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1" name="TextBox 560">
                  <a:extLst>
                    <a:ext uri="{FF2B5EF4-FFF2-40B4-BE49-F238E27FC236}">
                      <a16:creationId xmlns:a16="http://schemas.microsoft.com/office/drawing/2014/main" id="{A6B813A6-469D-2F46-81D9-35E4E212A9CD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2" name="TextBox 561">
                  <a:extLst>
                    <a:ext uri="{FF2B5EF4-FFF2-40B4-BE49-F238E27FC236}">
                      <a16:creationId xmlns:a16="http://schemas.microsoft.com/office/drawing/2014/main" id="{CA00658C-3B5B-8049-AD34-3C6158AF3BE8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63" name="TextBox 562">
                  <a:extLst>
                    <a:ext uri="{FF2B5EF4-FFF2-40B4-BE49-F238E27FC236}">
                      <a16:creationId xmlns:a16="http://schemas.microsoft.com/office/drawing/2014/main" id="{5A33BB8C-5D84-2844-B8B2-488DF11C4B5B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4" name="TextBox 563">
                  <a:extLst>
                    <a:ext uri="{FF2B5EF4-FFF2-40B4-BE49-F238E27FC236}">
                      <a16:creationId xmlns:a16="http://schemas.microsoft.com/office/drawing/2014/main" id="{C555E9F3-91FE-7748-B023-CADC7BB83F60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65" name="TextBox 564">
                  <a:extLst>
                    <a:ext uri="{FF2B5EF4-FFF2-40B4-BE49-F238E27FC236}">
                      <a16:creationId xmlns:a16="http://schemas.microsoft.com/office/drawing/2014/main" id="{774AC9B9-0454-7A4E-9550-9AA249ECB0CB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6" name="TextBox 565">
                  <a:extLst>
                    <a:ext uri="{FF2B5EF4-FFF2-40B4-BE49-F238E27FC236}">
                      <a16:creationId xmlns:a16="http://schemas.microsoft.com/office/drawing/2014/main" id="{D4EABCF9-0E5B-DA4B-B9E5-A2799CA729C5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67" name="TextBox 566">
                  <a:extLst>
                    <a:ext uri="{FF2B5EF4-FFF2-40B4-BE49-F238E27FC236}">
                      <a16:creationId xmlns:a16="http://schemas.microsoft.com/office/drawing/2014/main" id="{E699A933-CF39-C14B-A96B-A90991B8783A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8" name="TextBox 567">
                  <a:extLst>
                    <a:ext uri="{FF2B5EF4-FFF2-40B4-BE49-F238E27FC236}">
                      <a16:creationId xmlns:a16="http://schemas.microsoft.com/office/drawing/2014/main" id="{DF267601-4146-764C-83CA-75AE7C9E3A06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</p:grpSp>
          <p:sp>
            <p:nvSpPr>
              <p:cNvPr id="504" name="Rectangle 503">
                <a:extLst>
                  <a:ext uri="{FF2B5EF4-FFF2-40B4-BE49-F238E27FC236}">
                    <a16:creationId xmlns:a16="http://schemas.microsoft.com/office/drawing/2014/main" id="{B5B122C2-582F-AE40-9EB1-277DA249B311}"/>
                  </a:ext>
                </a:extLst>
              </p:cNvPr>
              <p:cNvSpPr/>
              <p:nvPr/>
            </p:nvSpPr>
            <p:spPr>
              <a:xfrm>
                <a:off x="1084907" y="5763628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52" name="TextBox 351"/>
          <p:cNvSpPr txBox="1"/>
          <p:nvPr/>
        </p:nvSpPr>
        <p:spPr>
          <a:xfrm>
            <a:off x="7805970" y="11343000"/>
            <a:ext cx="1830444" cy="52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Figure 5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3956395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82491" y="1670947"/>
            <a:ext cx="14991586" cy="9295687"/>
            <a:chOff x="1582491" y="1670947"/>
            <a:chExt cx="14991586" cy="9295687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E0C1B88B-6017-7649-9813-9BA7F09C90CC}"/>
                </a:ext>
              </a:extLst>
            </p:cNvPr>
            <p:cNvSpPr/>
            <p:nvPr/>
          </p:nvSpPr>
          <p:spPr>
            <a:xfrm>
              <a:off x="5043520" y="5257800"/>
              <a:ext cx="1796192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Top-bottom packing rearrangement </a:t>
              </a: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0FE7B262-D071-C141-AF01-61899D9D8BFE}"/>
                </a:ext>
              </a:extLst>
            </p:cNvPr>
            <p:cNvSpPr/>
            <p:nvPr/>
          </p:nvSpPr>
          <p:spPr>
            <a:xfrm>
              <a:off x="1717089" y="7399691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Interleaved colour component plane of 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top-bottom packed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decoded frame</a:t>
              </a: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C6F00B89-6A24-7141-B74A-E6B6B0F86BA1}"/>
                </a:ext>
              </a:extLst>
            </p:cNvPr>
            <p:cNvSpPr/>
            <p:nvPr/>
          </p:nvSpPr>
          <p:spPr>
            <a:xfrm>
              <a:off x="7543142" y="4660322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Samples of colour component plane of constituent frame 0</a:t>
              </a: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25A80BAF-134C-554F-A996-080600A4E3F1}"/>
                </a:ext>
              </a:extLst>
            </p:cNvPr>
            <p:cNvSpPr/>
            <p:nvPr/>
          </p:nvSpPr>
          <p:spPr>
            <a:xfrm>
              <a:off x="7543142" y="9823634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Samples of colour component plane of constituent frame 1</a:t>
              </a:r>
            </a:p>
          </p:txBody>
        </p:sp>
        <p:grpSp>
          <p:nvGrpSpPr>
            <p:cNvPr id="355" name="Group 354">
              <a:extLst>
                <a:ext uri="{FF2B5EF4-FFF2-40B4-BE49-F238E27FC236}">
                  <a16:creationId xmlns:a16="http://schemas.microsoft.com/office/drawing/2014/main" id="{2AFC4C8D-A698-B946-9D01-BC5827795FC2}"/>
                </a:ext>
              </a:extLst>
            </p:cNvPr>
            <p:cNvGrpSpPr/>
            <p:nvPr/>
          </p:nvGrpSpPr>
          <p:grpSpPr>
            <a:xfrm>
              <a:off x="13645526" y="1703902"/>
              <a:ext cx="2928551" cy="2926080"/>
              <a:chOff x="13115174" y="3108960"/>
              <a:chExt cx="2928551" cy="2926080"/>
            </a:xfrm>
          </p:grpSpPr>
          <p:sp>
            <p:nvSpPr>
              <p:cNvPr id="348" name="Rectangle 347">
                <a:extLst>
                  <a:ext uri="{FF2B5EF4-FFF2-40B4-BE49-F238E27FC236}">
                    <a16:creationId xmlns:a16="http://schemas.microsoft.com/office/drawing/2014/main" id="{C618EAC2-BFD5-2E40-B89D-F24C4419012D}"/>
                  </a:ext>
                </a:extLst>
              </p:cNvPr>
              <p:cNvSpPr/>
              <p:nvPr/>
            </p:nvSpPr>
            <p:spPr>
              <a:xfrm>
                <a:off x="13116409" y="3108960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12" name="Group 211">
                <a:extLst>
                  <a:ext uri="{FF2B5EF4-FFF2-40B4-BE49-F238E27FC236}">
                    <a16:creationId xmlns:a16="http://schemas.microsoft.com/office/drawing/2014/main" id="{ED5DB51A-B669-4647-8E12-24821976E553}"/>
                  </a:ext>
                </a:extLst>
              </p:cNvPr>
              <p:cNvGrpSpPr/>
              <p:nvPr/>
            </p:nvGrpSpPr>
            <p:grpSpPr>
              <a:xfrm>
                <a:off x="13115174" y="3108960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213" name="TextBox 212">
                  <a:extLst>
                    <a:ext uri="{FF2B5EF4-FFF2-40B4-BE49-F238E27FC236}">
                      <a16:creationId xmlns:a16="http://schemas.microsoft.com/office/drawing/2014/main" id="{2CAE0BD1-2FE1-A44F-B2DF-68FEE71906DE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4" name="TextBox 213">
                  <a:extLst>
                    <a:ext uri="{FF2B5EF4-FFF2-40B4-BE49-F238E27FC236}">
                      <a16:creationId xmlns:a16="http://schemas.microsoft.com/office/drawing/2014/main" id="{4B4CD997-4920-9A4D-BD30-ED0A1C62C677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5" name="TextBox 214">
                  <a:extLst>
                    <a:ext uri="{FF2B5EF4-FFF2-40B4-BE49-F238E27FC236}">
                      <a16:creationId xmlns:a16="http://schemas.microsoft.com/office/drawing/2014/main" id="{85A95DF8-9980-0B45-82AD-17CA8DF7778E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6" name="TextBox 215">
                  <a:extLst>
                    <a:ext uri="{FF2B5EF4-FFF2-40B4-BE49-F238E27FC236}">
                      <a16:creationId xmlns:a16="http://schemas.microsoft.com/office/drawing/2014/main" id="{B88B43BE-D111-9A4B-AFEC-A345F15F9D9E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7" name="TextBox 216">
                  <a:extLst>
                    <a:ext uri="{FF2B5EF4-FFF2-40B4-BE49-F238E27FC236}">
                      <a16:creationId xmlns:a16="http://schemas.microsoft.com/office/drawing/2014/main" id="{E0960DCA-716E-1647-B3EB-5E3A2F349E5C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8" name="TextBox 217">
                  <a:extLst>
                    <a:ext uri="{FF2B5EF4-FFF2-40B4-BE49-F238E27FC236}">
                      <a16:creationId xmlns:a16="http://schemas.microsoft.com/office/drawing/2014/main" id="{B495EEE3-F2F9-074D-8074-F4E57A120AE0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9" name="TextBox 218">
                  <a:extLst>
                    <a:ext uri="{FF2B5EF4-FFF2-40B4-BE49-F238E27FC236}">
                      <a16:creationId xmlns:a16="http://schemas.microsoft.com/office/drawing/2014/main" id="{14C1524E-AF85-594A-A1E1-5397396455E3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0" name="TextBox 219">
                  <a:extLst>
                    <a:ext uri="{FF2B5EF4-FFF2-40B4-BE49-F238E27FC236}">
                      <a16:creationId xmlns:a16="http://schemas.microsoft.com/office/drawing/2014/main" id="{1A3F0D7C-049C-DC44-8FE1-E4676928F677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1" name="TextBox 220">
                  <a:extLst>
                    <a:ext uri="{FF2B5EF4-FFF2-40B4-BE49-F238E27FC236}">
                      <a16:creationId xmlns:a16="http://schemas.microsoft.com/office/drawing/2014/main" id="{4C6049F9-4251-5644-8232-AF0C5D27E6FC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2" name="TextBox 221">
                  <a:extLst>
                    <a:ext uri="{FF2B5EF4-FFF2-40B4-BE49-F238E27FC236}">
                      <a16:creationId xmlns:a16="http://schemas.microsoft.com/office/drawing/2014/main" id="{33D536A5-47F7-A241-9252-CECC277A1D70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3" name="TextBox 222">
                  <a:extLst>
                    <a:ext uri="{FF2B5EF4-FFF2-40B4-BE49-F238E27FC236}">
                      <a16:creationId xmlns:a16="http://schemas.microsoft.com/office/drawing/2014/main" id="{2D236061-7AF2-4248-AFAD-D00CF2551B0C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4" name="TextBox 223">
                  <a:extLst>
                    <a:ext uri="{FF2B5EF4-FFF2-40B4-BE49-F238E27FC236}">
                      <a16:creationId xmlns:a16="http://schemas.microsoft.com/office/drawing/2014/main" id="{200ADFB4-D306-E64F-9479-3DD1A9174E17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5" name="TextBox 224">
                  <a:extLst>
                    <a:ext uri="{FF2B5EF4-FFF2-40B4-BE49-F238E27FC236}">
                      <a16:creationId xmlns:a16="http://schemas.microsoft.com/office/drawing/2014/main" id="{BF002CCF-0847-1542-961E-7FFDB13B53BC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6" name="TextBox 225">
                  <a:extLst>
                    <a:ext uri="{FF2B5EF4-FFF2-40B4-BE49-F238E27FC236}">
                      <a16:creationId xmlns:a16="http://schemas.microsoft.com/office/drawing/2014/main" id="{FE3DBDAC-64A9-5E4D-868D-E8E3321BD74B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7" name="TextBox 226">
                  <a:extLst>
                    <a:ext uri="{FF2B5EF4-FFF2-40B4-BE49-F238E27FC236}">
                      <a16:creationId xmlns:a16="http://schemas.microsoft.com/office/drawing/2014/main" id="{4A0B79CB-4986-E244-BAF9-A3B3DBD79D3C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8" name="TextBox 227">
                  <a:extLst>
                    <a:ext uri="{FF2B5EF4-FFF2-40B4-BE49-F238E27FC236}">
                      <a16:creationId xmlns:a16="http://schemas.microsoft.com/office/drawing/2014/main" id="{A2D77168-0445-9B49-B06C-84D2D35DA605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9" name="TextBox 228">
                  <a:extLst>
                    <a:ext uri="{FF2B5EF4-FFF2-40B4-BE49-F238E27FC236}">
                      <a16:creationId xmlns:a16="http://schemas.microsoft.com/office/drawing/2014/main" id="{B5D80D6C-C8CB-0A4D-B24A-E0691CA4A58B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0" name="TextBox 229">
                  <a:extLst>
                    <a:ext uri="{FF2B5EF4-FFF2-40B4-BE49-F238E27FC236}">
                      <a16:creationId xmlns:a16="http://schemas.microsoft.com/office/drawing/2014/main" id="{E2AE1128-695B-FE42-AE10-F2FDB56BB3D7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1" name="TextBox 230">
                  <a:extLst>
                    <a:ext uri="{FF2B5EF4-FFF2-40B4-BE49-F238E27FC236}">
                      <a16:creationId xmlns:a16="http://schemas.microsoft.com/office/drawing/2014/main" id="{00B4FF3E-B7D2-2243-B2C8-5B38F0A5DBC7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2" name="TextBox 231">
                  <a:extLst>
                    <a:ext uri="{FF2B5EF4-FFF2-40B4-BE49-F238E27FC236}">
                      <a16:creationId xmlns:a16="http://schemas.microsoft.com/office/drawing/2014/main" id="{B21D550B-084D-8849-B0E1-ECDE242CF03E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3" name="TextBox 232">
                  <a:extLst>
                    <a:ext uri="{FF2B5EF4-FFF2-40B4-BE49-F238E27FC236}">
                      <a16:creationId xmlns:a16="http://schemas.microsoft.com/office/drawing/2014/main" id="{4896DC7F-4EF6-2442-963D-4034574DFC25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4" name="TextBox 233">
                  <a:extLst>
                    <a:ext uri="{FF2B5EF4-FFF2-40B4-BE49-F238E27FC236}">
                      <a16:creationId xmlns:a16="http://schemas.microsoft.com/office/drawing/2014/main" id="{8142F0E8-101F-AC43-BBCE-E3788B59A22F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5" name="TextBox 234">
                  <a:extLst>
                    <a:ext uri="{FF2B5EF4-FFF2-40B4-BE49-F238E27FC236}">
                      <a16:creationId xmlns:a16="http://schemas.microsoft.com/office/drawing/2014/main" id="{79CA8B85-F390-6546-B3C3-22FF143A951A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6" name="TextBox 235">
                  <a:extLst>
                    <a:ext uri="{FF2B5EF4-FFF2-40B4-BE49-F238E27FC236}">
                      <a16:creationId xmlns:a16="http://schemas.microsoft.com/office/drawing/2014/main" id="{0715A889-EAD0-AE44-835A-970B19E93B21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7" name="TextBox 236">
                  <a:extLst>
                    <a:ext uri="{FF2B5EF4-FFF2-40B4-BE49-F238E27FC236}">
                      <a16:creationId xmlns:a16="http://schemas.microsoft.com/office/drawing/2014/main" id="{18A8FC5C-F11E-6744-9FB5-96BEF1F69C45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8" name="TextBox 237">
                  <a:extLst>
                    <a:ext uri="{FF2B5EF4-FFF2-40B4-BE49-F238E27FC236}">
                      <a16:creationId xmlns:a16="http://schemas.microsoft.com/office/drawing/2014/main" id="{582F9E22-C849-3349-B122-D5154DE34488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9" name="TextBox 238">
                  <a:extLst>
                    <a:ext uri="{FF2B5EF4-FFF2-40B4-BE49-F238E27FC236}">
                      <a16:creationId xmlns:a16="http://schemas.microsoft.com/office/drawing/2014/main" id="{ABDDF9FF-D780-F54F-AEDC-7C660F828EA6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0" name="TextBox 239">
                  <a:extLst>
                    <a:ext uri="{FF2B5EF4-FFF2-40B4-BE49-F238E27FC236}">
                      <a16:creationId xmlns:a16="http://schemas.microsoft.com/office/drawing/2014/main" id="{87634966-0E03-5A49-B874-E02358837972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1" name="TextBox 240">
                  <a:extLst>
                    <a:ext uri="{FF2B5EF4-FFF2-40B4-BE49-F238E27FC236}">
                      <a16:creationId xmlns:a16="http://schemas.microsoft.com/office/drawing/2014/main" id="{163BCB8D-42FF-154D-9317-67066C44623D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2" name="TextBox 241">
                  <a:extLst>
                    <a:ext uri="{FF2B5EF4-FFF2-40B4-BE49-F238E27FC236}">
                      <a16:creationId xmlns:a16="http://schemas.microsoft.com/office/drawing/2014/main" id="{50D6CB10-0BCE-6E4B-B782-015D4A36D530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3" name="TextBox 242">
                  <a:extLst>
                    <a:ext uri="{FF2B5EF4-FFF2-40B4-BE49-F238E27FC236}">
                      <a16:creationId xmlns:a16="http://schemas.microsoft.com/office/drawing/2014/main" id="{2DB5A110-C1B6-9A48-A2BA-C33A160880C9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4" name="TextBox 243">
                  <a:extLst>
                    <a:ext uri="{FF2B5EF4-FFF2-40B4-BE49-F238E27FC236}">
                      <a16:creationId xmlns:a16="http://schemas.microsoft.com/office/drawing/2014/main" id="{D0516B14-9487-7044-A885-029F036B127D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5" name="TextBox 244">
                  <a:extLst>
                    <a:ext uri="{FF2B5EF4-FFF2-40B4-BE49-F238E27FC236}">
                      <a16:creationId xmlns:a16="http://schemas.microsoft.com/office/drawing/2014/main" id="{FBC119BF-1AA9-C04F-8B81-2D5AB617B736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6" name="TextBox 245">
                  <a:extLst>
                    <a:ext uri="{FF2B5EF4-FFF2-40B4-BE49-F238E27FC236}">
                      <a16:creationId xmlns:a16="http://schemas.microsoft.com/office/drawing/2014/main" id="{D809A8BB-6D75-904A-BA1C-B9DF9295FEB6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7" name="TextBox 246">
                  <a:extLst>
                    <a:ext uri="{FF2B5EF4-FFF2-40B4-BE49-F238E27FC236}">
                      <a16:creationId xmlns:a16="http://schemas.microsoft.com/office/drawing/2014/main" id="{05FA8940-348D-DF4E-A785-DD717E716C2A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8" name="TextBox 247">
                  <a:extLst>
                    <a:ext uri="{FF2B5EF4-FFF2-40B4-BE49-F238E27FC236}">
                      <a16:creationId xmlns:a16="http://schemas.microsoft.com/office/drawing/2014/main" id="{949211A3-1E29-BE42-9D58-B04C18816014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9" name="TextBox 248">
                  <a:extLst>
                    <a:ext uri="{FF2B5EF4-FFF2-40B4-BE49-F238E27FC236}">
                      <a16:creationId xmlns:a16="http://schemas.microsoft.com/office/drawing/2014/main" id="{AF26BBCC-F399-134D-9DC3-19CBFDA81FFB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0" name="TextBox 249">
                  <a:extLst>
                    <a:ext uri="{FF2B5EF4-FFF2-40B4-BE49-F238E27FC236}">
                      <a16:creationId xmlns:a16="http://schemas.microsoft.com/office/drawing/2014/main" id="{C6415967-9479-0748-9B34-07FF960CB971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1" name="TextBox 250">
                  <a:extLst>
                    <a:ext uri="{FF2B5EF4-FFF2-40B4-BE49-F238E27FC236}">
                      <a16:creationId xmlns:a16="http://schemas.microsoft.com/office/drawing/2014/main" id="{DD30E54F-CB5D-5248-A2B5-6F5DD0D5A204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2" name="TextBox 251">
                  <a:extLst>
                    <a:ext uri="{FF2B5EF4-FFF2-40B4-BE49-F238E27FC236}">
                      <a16:creationId xmlns:a16="http://schemas.microsoft.com/office/drawing/2014/main" id="{7A1B1668-6149-6648-A8B3-A96621A4C7EC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3" name="TextBox 252">
                  <a:extLst>
                    <a:ext uri="{FF2B5EF4-FFF2-40B4-BE49-F238E27FC236}">
                      <a16:creationId xmlns:a16="http://schemas.microsoft.com/office/drawing/2014/main" id="{96CCEBFE-230D-AF44-9E76-E80FAA1E3CC3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4" name="TextBox 253">
                  <a:extLst>
                    <a:ext uri="{FF2B5EF4-FFF2-40B4-BE49-F238E27FC236}">
                      <a16:creationId xmlns:a16="http://schemas.microsoft.com/office/drawing/2014/main" id="{DDE7AD69-5289-3E44-B2C6-AB70AFAAD63C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5" name="TextBox 254">
                  <a:extLst>
                    <a:ext uri="{FF2B5EF4-FFF2-40B4-BE49-F238E27FC236}">
                      <a16:creationId xmlns:a16="http://schemas.microsoft.com/office/drawing/2014/main" id="{0E428617-F903-164E-9FE4-D4F4CDC4654F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6" name="TextBox 255">
                  <a:extLst>
                    <a:ext uri="{FF2B5EF4-FFF2-40B4-BE49-F238E27FC236}">
                      <a16:creationId xmlns:a16="http://schemas.microsoft.com/office/drawing/2014/main" id="{EC272C1B-BF2A-6042-8D32-9A4FAE21D73F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7" name="TextBox 256">
                  <a:extLst>
                    <a:ext uri="{FF2B5EF4-FFF2-40B4-BE49-F238E27FC236}">
                      <a16:creationId xmlns:a16="http://schemas.microsoft.com/office/drawing/2014/main" id="{C0414B12-A89F-1146-8E66-3A4CDF20D46F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8" name="TextBox 257">
                  <a:extLst>
                    <a:ext uri="{FF2B5EF4-FFF2-40B4-BE49-F238E27FC236}">
                      <a16:creationId xmlns:a16="http://schemas.microsoft.com/office/drawing/2014/main" id="{137E480D-5A1E-E743-BDFE-B1C61CCC44EA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9" name="TextBox 258">
                  <a:extLst>
                    <a:ext uri="{FF2B5EF4-FFF2-40B4-BE49-F238E27FC236}">
                      <a16:creationId xmlns:a16="http://schemas.microsoft.com/office/drawing/2014/main" id="{A836B7E1-22EC-764A-B612-D57650C15253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0" name="TextBox 259">
                  <a:extLst>
                    <a:ext uri="{FF2B5EF4-FFF2-40B4-BE49-F238E27FC236}">
                      <a16:creationId xmlns:a16="http://schemas.microsoft.com/office/drawing/2014/main" id="{5C07CA8A-4543-6448-B1BC-0F9CCC75DF30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1" name="TextBox 260">
                  <a:extLst>
                    <a:ext uri="{FF2B5EF4-FFF2-40B4-BE49-F238E27FC236}">
                      <a16:creationId xmlns:a16="http://schemas.microsoft.com/office/drawing/2014/main" id="{5698E4E7-BF1C-6B4D-BF2B-B971A22949CC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2" name="TextBox 261">
                  <a:extLst>
                    <a:ext uri="{FF2B5EF4-FFF2-40B4-BE49-F238E27FC236}">
                      <a16:creationId xmlns:a16="http://schemas.microsoft.com/office/drawing/2014/main" id="{1239573E-34CA-0144-8585-73D188581D5A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3" name="TextBox 262">
                  <a:extLst>
                    <a:ext uri="{FF2B5EF4-FFF2-40B4-BE49-F238E27FC236}">
                      <a16:creationId xmlns:a16="http://schemas.microsoft.com/office/drawing/2014/main" id="{4D8A51C7-3988-8F40-9277-5ABD6C5B5E79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4" name="TextBox 263">
                  <a:extLst>
                    <a:ext uri="{FF2B5EF4-FFF2-40B4-BE49-F238E27FC236}">
                      <a16:creationId xmlns:a16="http://schemas.microsoft.com/office/drawing/2014/main" id="{0590C8BC-D1D9-E441-9299-F192DB6E0EFE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5" name="TextBox 264">
                  <a:extLst>
                    <a:ext uri="{FF2B5EF4-FFF2-40B4-BE49-F238E27FC236}">
                      <a16:creationId xmlns:a16="http://schemas.microsoft.com/office/drawing/2014/main" id="{76DE35F1-7639-A644-B35E-B0CDB448F345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6" name="TextBox 265">
                  <a:extLst>
                    <a:ext uri="{FF2B5EF4-FFF2-40B4-BE49-F238E27FC236}">
                      <a16:creationId xmlns:a16="http://schemas.microsoft.com/office/drawing/2014/main" id="{A2E52993-35B0-3F41-943D-6B52574B9DFD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7" name="TextBox 266">
                  <a:extLst>
                    <a:ext uri="{FF2B5EF4-FFF2-40B4-BE49-F238E27FC236}">
                      <a16:creationId xmlns:a16="http://schemas.microsoft.com/office/drawing/2014/main" id="{4D4295B8-5D64-BC49-BB93-15C2FCF49B31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8" name="TextBox 267">
                  <a:extLst>
                    <a:ext uri="{FF2B5EF4-FFF2-40B4-BE49-F238E27FC236}">
                      <a16:creationId xmlns:a16="http://schemas.microsoft.com/office/drawing/2014/main" id="{2A19A1C6-CA8E-C249-A0E5-86F053145CF1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9" name="TextBox 268">
                  <a:extLst>
                    <a:ext uri="{FF2B5EF4-FFF2-40B4-BE49-F238E27FC236}">
                      <a16:creationId xmlns:a16="http://schemas.microsoft.com/office/drawing/2014/main" id="{EBEE240E-C437-C641-B423-5C563D8CC3F8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0" name="TextBox 269">
                  <a:extLst>
                    <a:ext uri="{FF2B5EF4-FFF2-40B4-BE49-F238E27FC236}">
                      <a16:creationId xmlns:a16="http://schemas.microsoft.com/office/drawing/2014/main" id="{115ACF77-B1B1-AC42-A31F-30C734DE2F0F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1" name="TextBox 270">
                  <a:extLst>
                    <a:ext uri="{FF2B5EF4-FFF2-40B4-BE49-F238E27FC236}">
                      <a16:creationId xmlns:a16="http://schemas.microsoft.com/office/drawing/2014/main" id="{B6D6DA20-5E03-8449-8780-707437C25188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2" name="TextBox 271">
                  <a:extLst>
                    <a:ext uri="{FF2B5EF4-FFF2-40B4-BE49-F238E27FC236}">
                      <a16:creationId xmlns:a16="http://schemas.microsoft.com/office/drawing/2014/main" id="{29FBA837-1106-3C46-8768-1A1454557881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3" name="TextBox 272">
                  <a:extLst>
                    <a:ext uri="{FF2B5EF4-FFF2-40B4-BE49-F238E27FC236}">
                      <a16:creationId xmlns:a16="http://schemas.microsoft.com/office/drawing/2014/main" id="{8818670B-611C-D148-B6A1-DBA36CF4B098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4" name="TextBox 273">
                  <a:extLst>
                    <a:ext uri="{FF2B5EF4-FFF2-40B4-BE49-F238E27FC236}">
                      <a16:creationId xmlns:a16="http://schemas.microsoft.com/office/drawing/2014/main" id="{C89C4156-20EC-9A43-BF91-7A0F23F23514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5" name="TextBox 274">
                  <a:extLst>
                    <a:ext uri="{FF2B5EF4-FFF2-40B4-BE49-F238E27FC236}">
                      <a16:creationId xmlns:a16="http://schemas.microsoft.com/office/drawing/2014/main" id="{E3F17104-EDC8-964C-86A9-2476C081A13C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6" name="TextBox 275">
                  <a:extLst>
                    <a:ext uri="{FF2B5EF4-FFF2-40B4-BE49-F238E27FC236}">
                      <a16:creationId xmlns:a16="http://schemas.microsoft.com/office/drawing/2014/main" id="{BADF740D-E921-F24C-AF82-1EE6AE871399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</p:grpSp>
        </p:grp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F671444C-3AEF-E74D-ACB1-7D1607CEEE5A}"/>
                </a:ext>
              </a:extLst>
            </p:cNvPr>
            <p:cNvSpPr/>
            <p:nvPr/>
          </p:nvSpPr>
          <p:spPr>
            <a:xfrm>
              <a:off x="13764975" y="4759983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Upconverted colour component plane of constituent frame 0</a:t>
              </a:r>
            </a:p>
          </p:txBody>
        </p:sp>
        <p:sp>
          <p:nvSpPr>
            <p:cNvPr id="343" name="Rectangle 342">
              <a:extLst>
                <a:ext uri="{FF2B5EF4-FFF2-40B4-BE49-F238E27FC236}">
                  <a16:creationId xmlns:a16="http://schemas.microsoft.com/office/drawing/2014/main" id="{09470C5A-2D09-024E-906B-F5DB5F5BAAD4}"/>
                </a:ext>
              </a:extLst>
            </p:cNvPr>
            <p:cNvSpPr/>
            <p:nvPr/>
          </p:nvSpPr>
          <p:spPr>
            <a:xfrm>
              <a:off x="13764975" y="9733396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Upconverted colour component plane of constituent frame 1</a:t>
              </a:r>
            </a:p>
          </p:txBody>
        </p:sp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99DA0860-4993-4349-96AA-1C1838DFFFD6}"/>
                </a:ext>
              </a:extLst>
            </p:cNvPr>
            <p:cNvSpPr/>
            <p:nvPr/>
          </p:nvSpPr>
          <p:spPr>
            <a:xfrm>
              <a:off x="11212672" y="2597732"/>
              <a:ext cx="1796192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Upconversion</a:t>
              </a: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processing</a:t>
              </a:r>
            </a:p>
          </p:txBody>
        </p:sp>
        <p:sp>
          <p:nvSpPr>
            <p:cNvPr id="345" name="Rectangle 344">
              <a:extLst>
                <a:ext uri="{FF2B5EF4-FFF2-40B4-BE49-F238E27FC236}">
                  <a16:creationId xmlns:a16="http://schemas.microsoft.com/office/drawing/2014/main" id="{15688E64-1D78-8C4A-8538-BBE5D0E16A82}"/>
                </a:ext>
              </a:extLst>
            </p:cNvPr>
            <p:cNvSpPr/>
            <p:nvPr/>
          </p:nvSpPr>
          <p:spPr>
            <a:xfrm>
              <a:off x="11212672" y="7621754"/>
              <a:ext cx="1796192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Upconversion</a:t>
              </a: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processing</a:t>
              </a:r>
            </a:p>
          </p:txBody>
        </p:sp>
        <p:cxnSp>
          <p:nvCxnSpPr>
            <p:cNvPr id="347" name="Straight Arrow Connector 346">
              <a:extLst>
                <a:ext uri="{FF2B5EF4-FFF2-40B4-BE49-F238E27FC236}">
                  <a16:creationId xmlns:a16="http://schemas.microsoft.com/office/drawing/2014/main" id="{5B9E8F03-17CF-3042-AC43-6C3D8332FDED}"/>
                </a:ext>
              </a:extLst>
            </p:cNvPr>
            <p:cNvCxnSpPr>
              <a:cxnSpLocks/>
              <a:stCxn id="344" idx="3"/>
              <a:endCxn id="348" idx="1"/>
            </p:cNvCxnSpPr>
            <p:nvPr/>
          </p:nvCxnSpPr>
          <p:spPr>
            <a:xfrm flipV="1">
              <a:off x="13008864" y="3166942"/>
              <a:ext cx="637897" cy="229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0" name="Group 359">
              <a:extLst>
                <a:ext uri="{FF2B5EF4-FFF2-40B4-BE49-F238E27FC236}">
                  <a16:creationId xmlns:a16="http://schemas.microsoft.com/office/drawing/2014/main" id="{07A7AF1B-8D9C-D44B-B19F-2375BF6F9031}"/>
                </a:ext>
              </a:extLst>
            </p:cNvPr>
            <p:cNvGrpSpPr/>
            <p:nvPr/>
          </p:nvGrpSpPr>
          <p:grpSpPr>
            <a:xfrm>
              <a:off x="13645526" y="6729984"/>
              <a:ext cx="2928551" cy="2935224"/>
              <a:chOff x="13212341" y="7330600"/>
              <a:chExt cx="2928551" cy="2937189"/>
            </a:xfrm>
          </p:grpSpPr>
          <p:grpSp>
            <p:nvGrpSpPr>
              <p:cNvPr id="278" name="Group 277">
                <a:extLst>
                  <a:ext uri="{FF2B5EF4-FFF2-40B4-BE49-F238E27FC236}">
                    <a16:creationId xmlns:a16="http://schemas.microsoft.com/office/drawing/2014/main" id="{BBA63195-BA3A-1C41-AB9D-D1ABE1D08CF2}"/>
                  </a:ext>
                </a:extLst>
              </p:cNvPr>
              <p:cNvGrpSpPr/>
              <p:nvPr/>
            </p:nvGrpSpPr>
            <p:grpSpPr>
              <a:xfrm>
                <a:off x="13212341" y="7330600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279" name="TextBox 278">
                  <a:extLst>
                    <a:ext uri="{FF2B5EF4-FFF2-40B4-BE49-F238E27FC236}">
                      <a16:creationId xmlns:a16="http://schemas.microsoft.com/office/drawing/2014/main" id="{7F887B1B-4396-124E-99DB-AD92EBA46955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0" name="TextBox 279">
                  <a:extLst>
                    <a:ext uri="{FF2B5EF4-FFF2-40B4-BE49-F238E27FC236}">
                      <a16:creationId xmlns:a16="http://schemas.microsoft.com/office/drawing/2014/main" id="{42C823F4-D98E-274B-87ED-DB79DB3C5D9A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1" name="TextBox 280">
                  <a:extLst>
                    <a:ext uri="{FF2B5EF4-FFF2-40B4-BE49-F238E27FC236}">
                      <a16:creationId xmlns:a16="http://schemas.microsoft.com/office/drawing/2014/main" id="{4F87C4FC-BA77-7444-AE80-006D6262A705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2" name="TextBox 281">
                  <a:extLst>
                    <a:ext uri="{FF2B5EF4-FFF2-40B4-BE49-F238E27FC236}">
                      <a16:creationId xmlns:a16="http://schemas.microsoft.com/office/drawing/2014/main" id="{07A5401F-AD0E-164F-8536-03843FC168B5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3" name="TextBox 282">
                  <a:extLst>
                    <a:ext uri="{FF2B5EF4-FFF2-40B4-BE49-F238E27FC236}">
                      <a16:creationId xmlns:a16="http://schemas.microsoft.com/office/drawing/2014/main" id="{5D61FEB9-BE1F-984C-B1FD-3A93AE2EEEC2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4" name="TextBox 283">
                  <a:extLst>
                    <a:ext uri="{FF2B5EF4-FFF2-40B4-BE49-F238E27FC236}">
                      <a16:creationId xmlns:a16="http://schemas.microsoft.com/office/drawing/2014/main" id="{1BC03337-E6D6-6C42-AB17-A775542E1DDC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5" name="TextBox 284">
                  <a:extLst>
                    <a:ext uri="{FF2B5EF4-FFF2-40B4-BE49-F238E27FC236}">
                      <a16:creationId xmlns:a16="http://schemas.microsoft.com/office/drawing/2014/main" id="{FD0E9E87-7AF6-894A-85EB-461497D9A005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6" name="TextBox 285">
                  <a:extLst>
                    <a:ext uri="{FF2B5EF4-FFF2-40B4-BE49-F238E27FC236}">
                      <a16:creationId xmlns:a16="http://schemas.microsoft.com/office/drawing/2014/main" id="{B994EE33-6D27-1D48-9298-EBB9BAA3BE69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7" name="TextBox 286">
                  <a:extLst>
                    <a:ext uri="{FF2B5EF4-FFF2-40B4-BE49-F238E27FC236}">
                      <a16:creationId xmlns:a16="http://schemas.microsoft.com/office/drawing/2014/main" id="{976D2775-4E12-3341-AA05-BA60B3C98A8A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8" name="TextBox 287">
                  <a:extLst>
                    <a:ext uri="{FF2B5EF4-FFF2-40B4-BE49-F238E27FC236}">
                      <a16:creationId xmlns:a16="http://schemas.microsoft.com/office/drawing/2014/main" id="{647F40FB-7126-B14C-A5AE-F88AE395841F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9" name="TextBox 288">
                  <a:extLst>
                    <a:ext uri="{FF2B5EF4-FFF2-40B4-BE49-F238E27FC236}">
                      <a16:creationId xmlns:a16="http://schemas.microsoft.com/office/drawing/2014/main" id="{33F11098-3F3E-0149-BF53-8F1CD80FD67E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0" name="TextBox 289">
                  <a:extLst>
                    <a:ext uri="{FF2B5EF4-FFF2-40B4-BE49-F238E27FC236}">
                      <a16:creationId xmlns:a16="http://schemas.microsoft.com/office/drawing/2014/main" id="{EC6CE25A-6891-3146-A671-A30366058CAD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1" name="TextBox 290">
                  <a:extLst>
                    <a:ext uri="{FF2B5EF4-FFF2-40B4-BE49-F238E27FC236}">
                      <a16:creationId xmlns:a16="http://schemas.microsoft.com/office/drawing/2014/main" id="{D071BB4B-D1DE-484C-8F42-938860A13DF9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2" name="TextBox 291">
                  <a:extLst>
                    <a:ext uri="{FF2B5EF4-FFF2-40B4-BE49-F238E27FC236}">
                      <a16:creationId xmlns:a16="http://schemas.microsoft.com/office/drawing/2014/main" id="{77940E03-4CC1-8B42-B1CF-F81C97149E07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3" name="TextBox 292">
                  <a:extLst>
                    <a:ext uri="{FF2B5EF4-FFF2-40B4-BE49-F238E27FC236}">
                      <a16:creationId xmlns:a16="http://schemas.microsoft.com/office/drawing/2014/main" id="{EB13927D-564E-F04A-842A-63DE79675DB3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4" name="TextBox 293">
                  <a:extLst>
                    <a:ext uri="{FF2B5EF4-FFF2-40B4-BE49-F238E27FC236}">
                      <a16:creationId xmlns:a16="http://schemas.microsoft.com/office/drawing/2014/main" id="{0F29C88B-6F27-7E44-8AED-8B8E703B8289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5" name="TextBox 294">
                  <a:extLst>
                    <a:ext uri="{FF2B5EF4-FFF2-40B4-BE49-F238E27FC236}">
                      <a16:creationId xmlns:a16="http://schemas.microsoft.com/office/drawing/2014/main" id="{F0C26D14-B53F-4442-B7A8-4382F9D5A72C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6" name="TextBox 295">
                  <a:extLst>
                    <a:ext uri="{FF2B5EF4-FFF2-40B4-BE49-F238E27FC236}">
                      <a16:creationId xmlns:a16="http://schemas.microsoft.com/office/drawing/2014/main" id="{5F78B7A1-83D2-7E4C-A39B-485042E21188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7" name="TextBox 296">
                  <a:extLst>
                    <a:ext uri="{FF2B5EF4-FFF2-40B4-BE49-F238E27FC236}">
                      <a16:creationId xmlns:a16="http://schemas.microsoft.com/office/drawing/2014/main" id="{D908BA09-E996-4D44-82BE-0CCABC73C7CC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8" name="TextBox 297">
                  <a:extLst>
                    <a:ext uri="{FF2B5EF4-FFF2-40B4-BE49-F238E27FC236}">
                      <a16:creationId xmlns:a16="http://schemas.microsoft.com/office/drawing/2014/main" id="{FE71EF7A-21EE-A349-9C90-CBAB01490EA0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9" name="TextBox 298">
                  <a:extLst>
                    <a:ext uri="{FF2B5EF4-FFF2-40B4-BE49-F238E27FC236}">
                      <a16:creationId xmlns:a16="http://schemas.microsoft.com/office/drawing/2014/main" id="{5834546B-9512-A842-B585-412DBA8A0C80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0" name="TextBox 299">
                  <a:extLst>
                    <a:ext uri="{FF2B5EF4-FFF2-40B4-BE49-F238E27FC236}">
                      <a16:creationId xmlns:a16="http://schemas.microsoft.com/office/drawing/2014/main" id="{11172C55-D681-534E-A250-A291999239AD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1" name="TextBox 300">
                  <a:extLst>
                    <a:ext uri="{FF2B5EF4-FFF2-40B4-BE49-F238E27FC236}">
                      <a16:creationId xmlns:a16="http://schemas.microsoft.com/office/drawing/2014/main" id="{8FD1CE06-AE4D-804C-9EA9-223341AD6DFB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2" name="TextBox 301">
                  <a:extLst>
                    <a:ext uri="{FF2B5EF4-FFF2-40B4-BE49-F238E27FC236}">
                      <a16:creationId xmlns:a16="http://schemas.microsoft.com/office/drawing/2014/main" id="{552EE22C-7B93-8B45-9AA3-AE3F650C917F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3" name="TextBox 302">
                  <a:extLst>
                    <a:ext uri="{FF2B5EF4-FFF2-40B4-BE49-F238E27FC236}">
                      <a16:creationId xmlns:a16="http://schemas.microsoft.com/office/drawing/2014/main" id="{700801C5-96AF-A647-8D88-D4D5076E7B30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4" name="TextBox 303">
                  <a:extLst>
                    <a:ext uri="{FF2B5EF4-FFF2-40B4-BE49-F238E27FC236}">
                      <a16:creationId xmlns:a16="http://schemas.microsoft.com/office/drawing/2014/main" id="{6A01194C-B779-CF41-8CBB-294DC5F0AE17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5" name="TextBox 304">
                  <a:extLst>
                    <a:ext uri="{FF2B5EF4-FFF2-40B4-BE49-F238E27FC236}">
                      <a16:creationId xmlns:a16="http://schemas.microsoft.com/office/drawing/2014/main" id="{7DB829DB-8CEC-1444-9D8A-97C6A86AFDE3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6" name="TextBox 305">
                  <a:extLst>
                    <a:ext uri="{FF2B5EF4-FFF2-40B4-BE49-F238E27FC236}">
                      <a16:creationId xmlns:a16="http://schemas.microsoft.com/office/drawing/2014/main" id="{BF2BB10D-9191-C441-B4E0-24822C195E47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7" name="TextBox 306">
                  <a:extLst>
                    <a:ext uri="{FF2B5EF4-FFF2-40B4-BE49-F238E27FC236}">
                      <a16:creationId xmlns:a16="http://schemas.microsoft.com/office/drawing/2014/main" id="{73D99496-CB23-3F4E-8920-A1CA9AF5E7F0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8" name="TextBox 307">
                  <a:extLst>
                    <a:ext uri="{FF2B5EF4-FFF2-40B4-BE49-F238E27FC236}">
                      <a16:creationId xmlns:a16="http://schemas.microsoft.com/office/drawing/2014/main" id="{BF2CF78D-BD79-5F4B-9A43-1E374EFDA7E6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9" name="TextBox 308">
                  <a:extLst>
                    <a:ext uri="{FF2B5EF4-FFF2-40B4-BE49-F238E27FC236}">
                      <a16:creationId xmlns:a16="http://schemas.microsoft.com/office/drawing/2014/main" id="{494D08D5-0A99-054D-BB2E-6A9D067B41FA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0" name="TextBox 309">
                  <a:extLst>
                    <a:ext uri="{FF2B5EF4-FFF2-40B4-BE49-F238E27FC236}">
                      <a16:creationId xmlns:a16="http://schemas.microsoft.com/office/drawing/2014/main" id="{C07D7B23-EF87-AF4F-882F-0ED46C68E37B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1" name="TextBox 310">
                  <a:extLst>
                    <a:ext uri="{FF2B5EF4-FFF2-40B4-BE49-F238E27FC236}">
                      <a16:creationId xmlns:a16="http://schemas.microsoft.com/office/drawing/2014/main" id="{7880D769-6EA5-154F-950A-7EB5955936FE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2" name="TextBox 311">
                  <a:extLst>
                    <a:ext uri="{FF2B5EF4-FFF2-40B4-BE49-F238E27FC236}">
                      <a16:creationId xmlns:a16="http://schemas.microsoft.com/office/drawing/2014/main" id="{FEE1F2EA-8E03-1449-9644-0EACE56047BE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3" name="TextBox 312">
                  <a:extLst>
                    <a:ext uri="{FF2B5EF4-FFF2-40B4-BE49-F238E27FC236}">
                      <a16:creationId xmlns:a16="http://schemas.microsoft.com/office/drawing/2014/main" id="{42C27F6E-F9F7-E847-A36B-6ADFC5DBE80D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4" name="TextBox 313">
                  <a:extLst>
                    <a:ext uri="{FF2B5EF4-FFF2-40B4-BE49-F238E27FC236}">
                      <a16:creationId xmlns:a16="http://schemas.microsoft.com/office/drawing/2014/main" id="{2CD4F44A-0444-2844-98E5-54785DF48DCF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5" name="TextBox 314">
                  <a:extLst>
                    <a:ext uri="{FF2B5EF4-FFF2-40B4-BE49-F238E27FC236}">
                      <a16:creationId xmlns:a16="http://schemas.microsoft.com/office/drawing/2014/main" id="{8E985B39-5C6E-1546-B184-238F03028BDE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6" name="TextBox 315">
                  <a:extLst>
                    <a:ext uri="{FF2B5EF4-FFF2-40B4-BE49-F238E27FC236}">
                      <a16:creationId xmlns:a16="http://schemas.microsoft.com/office/drawing/2014/main" id="{B91E9072-D315-1245-9A8F-B1CC3EE6412B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7" name="TextBox 316">
                  <a:extLst>
                    <a:ext uri="{FF2B5EF4-FFF2-40B4-BE49-F238E27FC236}">
                      <a16:creationId xmlns:a16="http://schemas.microsoft.com/office/drawing/2014/main" id="{38DE9430-D2BE-B24D-9421-7DCBE0006334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8" name="TextBox 317">
                  <a:extLst>
                    <a:ext uri="{FF2B5EF4-FFF2-40B4-BE49-F238E27FC236}">
                      <a16:creationId xmlns:a16="http://schemas.microsoft.com/office/drawing/2014/main" id="{53F2DD17-B00B-314A-ABB9-1CB08DA5104A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9" name="TextBox 318">
                  <a:extLst>
                    <a:ext uri="{FF2B5EF4-FFF2-40B4-BE49-F238E27FC236}">
                      <a16:creationId xmlns:a16="http://schemas.microsoft.com/office/drawing/2014/main" id="{621977E7-A47B-2B47-B23F-8940940B8BDD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0" name="TextBox 319">
                  <a:extLst>
                    <a:ext uri="{FF2B5EF4-FFF2-40B4-BE49-F238E27FC236}">
                      <a16:creationId xmlns:a16="http://schemas.microsoft.com/office/drawing/2014/main" id="{07848666-FB57-7840-82E8-EDC70B1EEE12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1" name="TextBox 320">
                  <a:extLst>
                    <a:ext uri="{FF2B5EF4-FFF2-40B4-BE49-F238E27FC236}">
                      <a16:creationId xmlns:a16="http://schemas.microsoft.com/office/drawing/2014/main" id="{E6BD310F-558B-3945-AB3C-74630CA4A329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2" name="TextBox 321">
                  <a:extLst>
                    <a:ext uri="{FF2B5EF4-FFF2-40B4-BE49-F238E27FC236}">
                      <a16:creationId xmlns:a16="http://schemas.microsoft.com/office/drawing/2014/main" id="{434FCA20-64EB-9445-B5E5-E728A3109F07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3" name="TextBox 322">
                  <a:extLst>
                    <a:ext uri="{FF2B5EF4-FFF2-40B4-BE49-F238E27FC236}">
                      <a16:creationId xmlns:a16="http://schemas.microsoft.com/office/drawing/2014/main" id="{3468D480-4E0A-0748-A293-748F5A4D3B89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4" name="TextBox 323">
                  <a:extLst>
                    <a:ext uri="{FF2B5EF4-FFF2-40B4-BE49-F238E27FC236}">
                      <a16:creationId xmlns:a16="http://schemas.microsoft.com/office/drawing/2014/main" id="{D7D60D2D-54D8-DB47-92FE-7FF82EC97214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5" name="TextBox 324">
                  <a:extLst>
                    <a:ext uri="{FF2B5EF4-FFF2-40B4-BE49-F238E27FC236}">
                      <a16:creationId xmlns:a16="http://schemas.microsoft.com/office/drawing/2014/main" id="{FDF157F6-959A-854B-BFE2-38BA53515333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6" name="TextBox 325">
                  <a:extLst>
                    <a:ext uri="{FF2B5EF4-FFF2-40B4-BE49-F238E27FC236}">
                      <a16:creationId xmlns:a16="http://schemas.microsoft.com/office/drawing/2014/main" id="{649A417B-0051-DD42-81A1-B07D9678A027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7" name="TextBox 326">
                  <a:extLst>
                    <a:ext uri="{FF2B5EF4-FFF2-40B4-BE49-F238E27FC236}">
                      <a16:creationId xmlns:a16="http://schemas.microsoft.com/office/drawing/2014/main" id="{DC0AA239-2B02-684E-BAF3-1164A95E2A90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8" name="TextBox 327">
                  <a:extLst>
                    <a:ext uri="{FF2B5EF4-FFF2-40B4-BE49-F238E27FC236}">
                      <a16:creationId xmlns:a16="http://schemas.microsoft.com/office/drawing/2014/main" id="{EB097D5F-B4C1-AF4B-8F17-C52DF71AD689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9" name="TextBox 328">
                  <a:extLst>
                    <a:ext uri="{FF2B5EF4-FFF2-40B4-BE49-F238E27FC236}">
                      <a16:creationId xmlns:a16="http://schemas.microsoft.com/office/drawing/2014/main" id="{4E4F733D-B06B-7E4C-8A57-09038601175D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0" name="TextBox 329">
                  <a:extLst>
                    <a:ext uri="{FF2B5EF4-FFF2-40B4-BE49-F238E27FC236}">
                      <a16:creationId xmlns:a16="http://schemas.microsoft.com/office/drawing/2014/main" id="{C11E8AD5-5AF5-5C40-B82E-89813F65D276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1" name="TextBox 330">
                  <a:extLst>
                    <a:ext uri="{FF2B5EF4-FFF2-40B4-BE49-F238E27FC236}">
                      <a16:creationId xmlns:a16="http://schemas.microsoft.com/office/drawing/2014/main" id="{F682BA1C-73DD-E34B-A239-785EF01DDA6D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2" name="TextBox 331">
                  <a:extLst>
                    <a:ext uri="{FF2B5EF4-FFF2-40B4-BE49-F238E27FC236}">
                      <a16:creationId xmlns:a16="http://schemas.microsoft.com/office/drawing/2014/main" id="{24A03453-096D-EF4C-96CE-8D8D57335B02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3" name="TextBox 332">
                  <a:extLst>
                    <a:ext uri="{FF2B5EF4-FFF2-40B4-BE49-F238E27FC236}">
                      <a16:creationId xmlns:a16="http://schemas.microsoft.com/office/drawing/2014/main" id="{BB4D9CFA-6D5B-3A4C-A54F-F4FDA8A72C2F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4" name="TextBox 333">
                  <a:extLst>
                    <a:ext uri="{FF2B5EF4-FFF2-40B4-BE49-F238E27FC236}">
                      <a16:creationId xmlns:a16="http://schemas.microsoft.com/office/drawing/2014/main" id="{E9BD5A90-AFDD-DE4B-9F9D-71752534A3E7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5" name="TextBox 334">
                  <a:extLst>
                    <a:ext uri="{FF2B5EF4-FFF2-40B4-BE49-F238E27FC236}">
                      <a16:creationId xmlns:a16="http://schemas.microsoft.com/office/drawing/2014/main" id="{246B507C-02B4-074A-B8B7-95FA6E0A5336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6" name="TextBox 335">
                  <a:extLst>
                    <a:ext uri="{FF2B5EF4-FFF2-40B4-BE49-F238E27FC236}">
                      <a16:creationId xmlns:a16="http://schemas.microsoft.com/office/drawing/2014/main" id="{A7B1850D-D9CF-284F-A0ED-F72E1FEA115A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7" name="TextBox 336">
                  <a:extLst>
                    <a:ext uri="{FF2B5EF4-FFF2-40B4-BE49-F238E27FC236}">
                      <a16:creationId xmlns:a16="http://schemas.microsoft.com/office/drawing/2014/main" id="{43A68819-2A75-9542-9C05-B34F56314C7F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8" name="TextBox 337">
                  <a:extLst>
                    <a:ext uri="{FF2B5EF4-FFF2-40B4-BE49-F238E27FC236}">
                      <a16:creationId xmlns:a16="http://schemas.microsoft.com/office/drawing/2014/main" id="{139FA4D8-CDBE-B74C-BBC7-1681717A80F1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9" name="TextBox 338">
                  <a:extLst>
                    <a:ext uri="{FF2B5EF4-FFF2-40B4-BE49-F238E27FC236}">
                      <a16:creationId xmlns:a16="http://schemas.microsoft.com/office/drawing/2014/main" id="{19656736-9EAE-BC4A-AF28-4852DBC6B5EB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40" name="TextBox 339">
                  <a:extLst>
                    <a:ext uri="{FF2B5EF4-FFF2-40B4-BE49-F238E27FC236}">
                      <a16:creationId xmlns:a16="http://schemas.microsoft.com/office/drawing/2014/main" id="{0E59EB91-05E4-D14F-A9BE-B9C486FB642E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1" name="TextBox 340">
                  <a:extLst>
                    <a:ext uri="{FF2B5EF4-FFF2-40B4-BE49-F238E27FC236}">
                      <a16:creationId xmlns:a16="http://schemas.microsoft.com/office/drawing/2014/main" id="{AC402E1B-CBC4-D744-B966-23E4B04FEE65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42" name="TextBox 341">
                  <a:extLst>
                    <a:ext uri="{FF2B5EF4-FFF2-40B4-BE49-F238E27FC236}">
                      <a16:creationId xmlns:a16="http://schemas.microsoft.com/office/drawing/2014/main" id="{4C0C90D3-CB29-6745-A0D5-16CE9D1F2515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56" name="Rectangle 355">
                <a:extLst>
                  <a:ext uri="{FF2B5EF4-FFF2-40B4-BE49-F238E27FC236}">
                    <a16:creationId xmlns:a16="http://schemas.microsoft.com/office/drawing/2014/main" id="{3E79E67F-76F5-6046-AEDC-17882D6D604F}"/>
                  </a:ext>
                </a:extLst>
              </p:cNvPr>
              <p:cNvSpPr/>
              <p:nvPr/>
            </p:nvSpPr>
            <p:spPr>
              <a:xfrm>
                <a:off x="13212341" y="7341709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357" name="Straight Arrow Connector 356">
              <a:extLst>
                <a:ext uri="{FF2B5EF4-FFF2-40B4-BE49-F238E27FC236}">
                  <a16:creationId xmlns:a16="http://schemas.microsoft.com/office/drawing/2014/main" id="{40357E3C-7D5A-E749-B066-CBE02095F60D}"/>
                </a:ext>
              </a:extLst>
            </p:cNvPr>
            <p:cNvCxnSpPr>
              <a:cxnSpLocks/>
              <a:stCxn id="345" idx="3"/>
              <a:endCxn id="356" idx="1"/>
            </p:cNvCxnSpPr>
            <p:nvPr/>
          </p:nvCxnSpPr>
          <p:spPr>
            <a:xfrm>
              <a:off x="13008864" y="8193254"/>
              <a:ext cx="636662" cy="9893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Straight Arrow Connector 361">
              <a:extLst>
                <a:ext uri="{FF2B5EF4-FFF2-40B4-BE49-F238E27FC236}">
                  <a16:creationId xmlns:a16="http://schemas.microsoft.com/office/drawing/2014/main" id="{6B881411-DE35-C94D-8B89-10FE2285EDAD}"/>
                </a:ext>
              </a:extLst>
            </p:cNvPr>
            <p:cNvCxnSpPr>
              <a:cxnSpLocks/>
              <a:endCxn id="344" idx="1"/>
            </p:cNvCxnSpPr>
            <p:nvPr/>
          </p:nvCxnSpPr>
          <p:spPr>
            <a:xfrm>
              <a:off x="10351009" y="3166942"/>
              <a:ext cx="861663" cy="229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Straight Arrow Connector 364">
              <a:extLst>
                <a:ext uri="{FF2B5EF4-FFF2-40B4-BE49-F238E27FC236}">
                  <a16:creationId xmlns:a16="http://schemas.microsoft.com/office/drawing/2014/main" id="{7A47FBBA-6CFB-D041-BCE0-9A9291F4E2B5}"/>
                </a:ext>
              </a:extLst>
            </p:cNvPr>
            <p:cNvCxnSpPr>
              <a:cxnSpLocks/>
              <a:endCxn id="345" idx="1"/>
            </p:cNvCxnSpPr>
            <p:nvPr/>
          </p:nvCxnSpPr>
          <p:spPr>
            <a:xfrm flipV="1">
              <a:off x="10314576" y="8193254"/>
              <a:ext cx="898096" cy="2256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2" name="Group 381">
              <a:extLst>
                <a:ext uri="{FF2B5EF4-FFF2-40B4-BE49-F238E27FC236}">
                  <a16:creationId xmlns:a16="http://schemas.microsoft.com/office/drawing/2014/main" id="{9214C3C1-FB89-594D-BD7F-271211EB1109}"/>
                </a:ext>
              </a:extLst>
            </p:cNvPr>
            <p:cNvGrpSpPr/>
            <p:nvPr/>
          </p:nvGrpSpPr>
          <p:grpSpPr>
            <a:xfrm>
              <a:off x="1582491" y="4358570"/>
              <a:ext cx="2958848" cy="2941460"/>
              <a:chOff x="1052139" y="5763628"/>
              <a:chExt cx="2958848" cy="2941460"/>
            </a:xfrm>
          </p:grpSpPr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33C41C0B-E3FB-6941-8D22-3C481E836DC6}"/>
                  </a:ext>
                </a:extLst>
              </p:cNvPr>
              <p:cNvGrpSpPr/>
              <p:nvPr/>
            </p:nvGrpSpPr>
            <p:grpSpPr>
              <a:xfrm>
                <a:off x="1052139" y="5779008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3E0192E6-3BB7-C04E-BEAC-E863B54977E3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91A94BFC-0021-B34B-9D18-9B5D2730E6CF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E3103F0-1F90-A941-8CDE-AD2ED711A8A5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6DBF2F5D-0B49-8549-B33E-BDFBBF91BB7F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2682988B-3A93-0941-8389-FD839D100974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F012E81B-DD3A-FE4B-85D7-C7F4FE713033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A229DD1B-4383-F648-A238-D2E6BB47C236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C7308C5A-2040-5B45-8445-368A51EE5309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7D3366B2-52C6-8C45-B9DD-546720EA7FE4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819F5613-6C63-B340-8867-513B0987BCFB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7FFABB5A-84F4-CF4F-A045-B9A1C39419DF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38A77D34-BEEE-AA4D-A042-D5744DDBE74F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2438D629-CACE-3F4B-867E-F59510B91F96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6A9C9A30-1753-CA44-83A6-77BE6DA37541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E86CFD81-D50C-214D-9526-FCE22BACB96C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6863B9C8-CE2C-F24D-9EB7-3D92352858F6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3627E10E-93DF-7C4F-A6A1-3B697B97F2B8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36CCA67D-969F-064D-80D8-378A981BE38D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E89A4C43-9556-E34D-9C6A-314EC535D1F3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DD71880B-9450-1A4C-A38F-93A953F409C5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6039C668-2BCD-7540-B134-D8C7D36A4F74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DFB0CDAA-2E17-C641-AE66-A11EBFFF36D9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2276D398-E5F2-0F48-B5BC-4E97E37FFAFB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A6BCE64E-8DFA-1C40-AE9D-D1D49D785A02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521D9012-C6CA-5240-BCA9-F6B7EDC6A0FC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D2B0A481-51BE-2447-A6F1-2B62ECEC2C77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A95EC33A-7BCC-CC49-8E8A-C896661284D9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FFC9846E-3EA1-0140-B94F-41296DD54715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4C11FCFC-9485-4E47-A561-20A62756C82D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299715A4-BA42-A04C-B9C8-40554E235AC7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54549782-7D2C-4340-9189-DD5BBBD7C207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AF4D98C3-7C4C-714B-8BB7-51BF31EA4D28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4F18ECC4-C7BF-1E4C-8774-B78407C46602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726AED32-3110-4849-9821-9CC0A930917F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73D383AD-14A0-9F4D-A670-5FB249810B09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0414440D-1C13-9341-B3D8-586559903BE6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76140586-0FF8-C04D-92BB-D0270B790B5C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B1585F63-D70A-DB43-8C42-BCF0362F2B13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569334B4-81A9-0149-A8E6-7B2BE9C95366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BB3BB48F-7775-8C4C-9FAA-8B231AAF799C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330074A7-2047-864D-A377-307FD72014D2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E6A25DCB-0651-8F43-883A-4561B4A99FDF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98894D4A-1370-5D42-8513-5BDCFF1E7F8A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A676E5FE-928B-FE4E-ABEE-657D2CEBE7A6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1A3CDE78-FEB7-BD4B-AE7D-6DEBFCB91204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0AD16E7F-8F52-6941-B7C6-8EC34FE1D0DA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BB608566-F9A4-5242-87DC-6CB45CFB3725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09FF4168-DAD0-BC43-9AA4-8AAF5A1A7278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380F114E-42A4-6B4C-8489-12722EB3DAAF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F9359E99-9BFE-D344-870B-BEE5A47A7FCF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152B7D4A-2546-4742-9FC2-8C5DC2C0961F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0964C6BA-5814-2B44-B7D4-6962A5C98A3F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7A2F7C8A-A56E-6849-961F-4868163E4E6A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25FC0D80-70CA-6C4F-AC43-F482AF5C8230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21D6494F-61A4-A748-981A-18E44AB07F52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id="{559FA7B4-7F05-BC4B-A8C0-939689794952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B256F8C3-F74B-6D4A-9342-2AA64247E163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BDBEB009-072E-854F-B50D-2E0A2946E4F4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id="{2BEE2069-3D11-D648-BD7E-9F5A05BC1C2E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70" name="TextBox 69">
                  <a:extLst>
                    <a:ext uri="{FF2B5EF4-FFF2-40B4-BE49-F238E27FC236}">
                      <a16:creationId xmlns:a16="http://schemas.microsoft.com/office/drawing/2014/main" id="{46E9AEA3-E2F7-534B-A2A6-DA643C014757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71" name="TextBox 70">
                  <a:extLst>
                    <a:ext uri="{FF2B5EF4-FFF2-40B4-BE49-F238E27FC236}">
                      <a16:creationId xmlns:a16="http://schemas.microsoft.com/office/drawing/2014/main" id="{0A9120F4-811D-A74D-8A4F-1B9F4B5B27BC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A7D36A23-0075-704C-A33E-04A279DF8402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73" name="TextBox 72">
                  <a:extLst>
                    <a:ext uri="{FF2B5EF4-FFF2-40B4-BE49-F238E27FC236}">
                      <a16:creationId xmlns:a16="http://schemas.microsoft.com/office/drawing/2014/main" id="{316D408D-FB79-404A-85C1-A359B100331A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74" name="TextBox 73">
                  <a:extLst>
                    <a:ext uri="{FF2B5EF4-FFF2-40B4-BE49-F238E27FC236}">
                      <a16:creationId xmlns:a16="http://schemas.microsoft.com/office/drawing/2014/main" id="{0A42288E-EEF5-A94E-AAB6-C9E9E23D1DBA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</p:grpSp>
          <p:sp>
            <p:nvSpPr>
              <p:cNvPr id="368" name="Rectangle 367">
                <a:extLst>
                  <a:ext uri="{FF2B5EF4-FFF2-40B4-BE49-F238E27FC236}">
                    <a16:creationId xmlns:a16="http://schemas.microsoft.com/office/drawing/2014/main" id="{BB13CA48-1DF6-4144-9A1F-443170009F58}"/>
                  </a:ext>
                </a:extLst>
              </p:cNvPr>
              <p:cNvSpPr/>
              <p:nvPr/>
            </p:nvSpPr>
            <p:spPr>
              <a:xfrm>
                <a:off x="1084907" y="5763628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372" name="Straight Arrow Connector 371">
              <a:extLst>
                <a:ext uri="{FF2B5EF4-FFF2-40B4-BE49-F238E27FC236}">
                  <a16:creationId xmlns:a16="http://schemas.microsoft.com/office/drawing/2014/main" id="{F7C61453-594B-5F45-A187-5E4DFA5A6839}"/>
                </a:ext>
              </a:extLst>
            </p:cNvPr>
            <p:cNvCxnSpPr>
              <a:cxnSpLocks/>
              <a:stCxn id="368" idx="3"/>
              <a:endCxn id="77" idx="1"/>
            </p:cNvCxnSpPr>
            <p:nvPr/>
          </p:nvCxnSpPr>
          <p:spPr>
            <a:xfrm>
              <a:off x="4541339" y="5821610"/>
              <a:ext cx="502181" cy="769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Elbow Connector 375">
              <a:extLst>
                <a:ext uri="{FF2B5EF4-FFF2-40B4-BE49-F238E27FC236}">
                  <a16:creationId xmlns:a16="http://schemas.microsoft.com/office/drawing/2014/main" id="{87B6340E-D564-BC4A-ACF6-92251C23F637}"/>
                </a:ext>
              </a:extLst>
            </p:cNvPr>
            <p:cNvCxnSpPr>
              <a:cxnSpLocks/>
              <a:stCxn id="77" idx="3"/>
            </p:cNvCxnSpPr>
            <p:nvPr/>
          </p:nvCxnSpPr>
          <p:spPr>
            <a:xfrm flipV="1">
              <a:off x="6839712" y="3166942"/>
              <a:ext cx="585217" cy="2662358"/>
            </a:xfrm>
            <a:prstGeom prst="bentConnector3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Elbow Connector 376">
              <a:extLst>
                <a:ext uri="{FF2B5EF4-FFF2-40B4-BE49-F238E27FC236}">
                  <a16:creationId xmlns:a16="http://schemas.microsoft.com/office/drawing/2014/main" id="{CB8AB54E-4DF1-7B44-87CF-9C49718B19F8}"/>
                </a:ext>
              </a:extLst>
            </p:cNvPr>
            <p:cNvCxnSpPr>
              <a:cxnSpLocks/>
              <a:stCxn id="77" idx="3"/>
              <a:endCxn id="436" idx="1"/>
            </p:cNvCxnSpPr>
            <p:nvPr/>
          </p:nvCxnSpPr>
          <p:spPr>
            <a:xfrm>
              <a:off x="6839712" y="5829300"/>
              <a:ext cx="584854" cy="2356074"/>
            </a:xfrm>
            <a:prstGeom prst="bentConnector3">
              <a:avLst>
                <a:gd name="adj1" fmla="val 50000"/>
              </a:avLst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2" name="Group 351">
              <a:extLst>
                <a:ext uri="{FF2B5EF4-FFF2-40B4-BE49-F238E27FC236}">
                  <a16:creationId xmlns:a16="http://schemas.microsoft.com/office/drawing/2014/main" id="{9715824B-EB1A-D14E-9FC1-ACE3ED38F1E2}"/>
                </a:ext>
              </a:extLst>
            </p:cNvPr>
            <p:cNvGrpSpPr/>
            <p:nvPr/>
          </p:nvGrpSpPr>
          <p:grpSpPr>
            <a:xfrm>
              <a:off x="7392161" y="1670947"/>
              <a:ext cx="2926080" cy="2926080"/>
              <a:chOff x="1052139" y="5763628"/>
              <a:chExt cx="2958848" cy="2941460"/>
            </a:xfrm>
          </p:grpSpPr>
          <p:grpSp>
            <p:nvGrpSpPr>
              <p:cNvPr id="353" name="Group 352">
                <a:extLst>
                  <a:ext uri="{FF2B5EF4-FFF2-40B4-BE49-F238E27FC236}">
                    <a16:creationId xmlns:a16="http://schemas.microsoft.com/office/drawing/2014/main" id="{64C36423-0D16-C244-86C3-F25A1F93B860}"/>
                  </a:ext>
                </a:extLst>
              </p:cNvPr>
              <p:cNvGrpSpPr/>
              <p:nvPr/>
            </p:nvGrpSpPr>
            <p:grpSpPr>
              <a:xfrm>
                <a:off x="1052139" y="5779008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358" name="TextBox 357">
                  <a:extLst>
                    <a:ext uri="{FF2B5EF4-FFF2-40B4-BE49-F238E27FC236}">
                      <a16:creationId xmlns:a16="http://schemas.microsoft.com/office/drawing/2014/main" id="{48EB4E10-1517-AB4F-92A3-B7BACFEF2CCE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59" name="TextBox 358">
                  <a:extLst>
                    <a:ext uri="{FF2B5EF4-FFF2-40B4-BE49-F238E27FC236}">
                      <a16:creationId xmlns:a16="http://schemas.microsoft.com/office/drawing/2014/main" id="{5F65E01C-5B11-374C-9E60-5E97DA70B3F5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63" name="TextBox 362">
                  <a:extLst>
                    <a:ext uri="{FF2B5EF4-FFF2-40B4-BE49-F238E27FC236}">
                      <a16:creationId xmlns:a16="http://schemas.microsoft.com/office/drawing/2014/main" id="{16964D3E-1AD4-6E4C-B0D0-FF25A81F9AE0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64" name="TextBox 363">
                  <a:extLst>
                    <a:ext uri="{FF2B5EF4-FFF2-40B4-BE49-F238E27FC236}">
                      <a16:creationId xmlns:a16="http://schemas.microsoft.com/office/drawing/2014/main" id="{C75A9814-0777-2A45-940E-1F70D05B1A66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66" name="TextBox 365">
                  <a:extLst>
                    <a:ext uri="{FF2B5EF4-FFF2-40B4-BE49-F238E27FC236}">
                      <a16:creationId xmlns:a16="http://schemas.microsoft.com/office/drawing/2014/main" id="{D6D6BABE-B037-7A41-9CE5-B7CC2F1F71CB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69" name="TextBox 368">
                  <a:extLst>
                    <a:ext uri="{FF2B5EF4-FFF2-40B4-BE49-F238E27FC236}">
                      <a16:creationId xmlns:a16="http://schemas.microsoft.com/office/drawing/2014/main" id="{8FA6836E-3A70-F642-AC73-E0EA5BD10092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70" name="TextBox 369">
                  <a:extLst>
                    <a:ext uri="{FF2B5EF4-FFF2-40B4-BE49-F238E27FC236}">
                      <a16:creationId xmlns:a16="http://schemas.microsoft.com/office/drawing/2014/main" id="{55FB3AB6-6DD7-E64F-8FFD-0FE4854E145F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71" name="TextBox 370">
                  <a:extLst>
                    <a:ext uri="{FF2B5EF4-FFF2-40B4-BE49-F238E27FC236}">
                      <a16:creationId xmlns:a16="http://schemas.microsoft.com/office/drawing/2014/main" id="{27427BFB-D558-C74C-8096-5B9EB73BA80B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73" name="TextBox 372">
                  <a:extLst>
                    <a:ext uri="{FF2B5EF4-FFF2-40B4-BE49-F238E27FC236}">
                      <a16:creationId xmlns:a16="http://schemas.microsoft.com/office/drawing/2014/main" id="{EA428B6B-E499-D54F-9CA4-04014CE88F35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4" name="TextBox 373">
                  <a:extLst>
                    <a:ext uri="{FF2B5EF4-FFF2-40B4-BE49-F238E27FC236}">
                      <a16:creationId xmlns:a16="http://schemas.microsoft.com/office/drawing/2014/main" id="{92CB467A-A988-AA4E-A305-3927DF9C79A1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5" name="TextBox 374">
                  <a:extLst>
                    <a:ext uri="{FF2B5EF4-FFF2-40B4-BE49-F238E27FC236}">
                      <a16:creationId xmlns:a16="http://schemas.microsoft.com/office/drawing/2014/main" id="{2A7D6093-C92E-6D48-9796-28E892F9C141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8" name="TextBox 377">
                  <a:extLst>
                    <a:ext uri="{FF2B5EF4-FFF2-40B4-BE49-F238E27FC236}">
                      <a16:creationId xmlns:a16="http://schemas.microsoft.com/office/drawing/2014/main" id="{E769227A-241D-D940-9EAB-0AAC5BCEFDE5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9" name="TextBox 378">
                  <a:extLst>
                    <a:ext uri="{FF2B5EF4-FFF2-40B4-BE49-F238E27FC236}">
                      <a16:creationId xmlns:a16="http://schemas.microsoft.com/office/drawing/2014/main" id="{379C75CD-0DE3-AD40-A10E-128C84F1A84A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3" name="TextBox 382">
                  <a:extLst>
                    <a:ext uri="{FF2B5EF4-FFF2-40B4-BE49-F238E27FC236}">
                      <a16:creationId xmlns:a16="http://schemas.microsoft.com/office/drawing/2014/main" id="{3D569DEE-D697-EB47-B2BE-5EEEA411A72C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4" name="TextBox 383">
                  <a:extLst>
                    <a:ext uri="{FF2B5EF4-FFF2-40B4-BE49-F238E27FC236}">
                      <a16:creationId xmlns:a16="http://schemas.microsoft.com/office/drawing/2014/main" id="{13CF6BDE-E325-2D4E-A756-BE8A22A9088A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5" name="TextBox 384">
                  <a:extLst>
                    <a:ext uri="{FF2B5EF4-FFF2-40B4-BE49-F238E27FC236}">
                      <a16:creationId xmlns:a16="http://schemas.microsoft.com/office/drawing/2014/main" id="{D84AA770-8326-AF4C-9248-518A7B2C7D6E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6" name="TextBox 385">
                  <a:extLst>
                    <a:ext uri="{FF2B5EF4-FFF2-40B4-BE49-F238E27FC236}">
                      <a16:creationId xmlns:a16="http://schemas.microsoft.com/office/drawing/2014/main" id="{818D06C3-FE63-9947-B35C-48C6A558E480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87" name="TextBox 386">
                  <a:extLst>
                    <a:ext uri="{FF2B5EF4-FFF2-40B4-BE49-F238E27FC236}">
                      <a16:creationId xmlns:a16="http://schemas.microsoft.com/office/drawing/2014/main" id="{56A6CF0B-CCD2-0E48-B2C1-07EEB50C7D18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88" name="TextBox 387">
                  <a:extLst>
                    <a:ext uri="{FF2B5EF4-FFF2-40B4-BE49-F238E27FC236}">
                      <a16:creationId xmlns:a16="http://schemas.microsoft.com/office/drawing/2014/main" id="{31F075A3-37C6-FE49-9D6B-01C1A61F3004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89" name="TextBox 388">
                  <a:extLst>
                    <a:ext uri="{FF2B5EF4-FFF2-40B4-BE49-F238E27FC236}">
                      <a16:creationId xmlns:a16="http://schemas.microsoft.com/office/drawing/2014/main" id="{647B4364-72E3-5145-B840-91B567C77B68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90" name="TextBox 389">
                  <a:extLst>
                    <a:ext uri="{FF2B5EF4-FFF2-40B4-BE49-F238E27FC236}">
                      <a16:creationId xmlns:a16="http://schemas.microsoft.com/office/drawing/2014/main" id="{F0F1BA4D-3B8E-A244-96F5-EBE41352B5F0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91" name="TextBox 390">
                  <a:extLst>
                    <a:ext uri="{FF2B5EF4-FFF2-40B4-BE49-F238E27FC236}">
                      <a16:creationId xmlns:a16="http://schemas.microsoft.com/office/drawing/2014/main" id="{EDCFB31E-DD9F-AE4E-A6DF-82E7134E2E9A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92" name="TextBox 391">
                  <a:extLst>
                    <a:ext uri="{FF2B5EF4-FFF2-40B4-BE49-F238E27FC236}">
                      <a16:creationId xmlns:a16="http://schemas.microsoft.com/office/drawing/2014/main" id="{2A971BA2-540A-FA40-A23D-3EC468F3145E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93" name="TextBox 392">
                  <a:extLst>
                    <a:ext uri="{FF2B5EF4-FFF2-40B4-BE49-F238E27FC236}">
                      <a16:creationId xmlns:a16="http://schemas.microsoft.com/office/drawing/2014/main" id="{D8E7D84D-79CD-6343-8F1E-DED6D2CC7803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94" name="TextBox 393">
                  <a:extLst>
                    <a:ext uri="{FF2B5EF4-FFF2-40B4-BE49-F238E27FC236}">
                      <a16:creationId xmlns:a16="http://schemas.microsoft.com/office/drawing/2014/main" id="{CCAFB1AC-84E0-384B-9B10-7663A89D6AEE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5" name="TextBox 394">
                  <a:extLst>
                    <a:ext uri="{FF2B5EF4-FFF2-40B4-BE49-F238E27FC236}">
                      <a16:creationId xmlns:a16="http://schemas.microsoft.com/office/drawing/2014/main" id="{7C612B08-1B05-1746-A260-643F86A89FAE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6" name="TextBox 395">
                  <a:extLst>
                    <a:ext uri="{FF2B5EF4-FFF2-40B4-BE49-F238E27FC236}">
                      <a16:creationId xmlns:a16="http://schemas.microsoft.com/office/drawing/2014/main" id="{4B0E70E6-6632-2D4D-B923-8F9691EEB7A3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7" name="TextBox 396">
                  <a:extLst>
                    <a:ext uri="{FF2B5EF4-FFF2-40B4-BE49-F238E27FC236}">
                      <a16:creationId xmlns:a16="http://schemas.microsoft.com/office/drawing/2014/main" id="{AAE727D2-1416-7E42-9102-65CA3C1C4FDE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8" name="TextBox 397">
                  <a:extLst>
                    <a:ext uri="{FF2B5EF4-FFF2-40B4-BE49-F238E27FC236}">
                      <a16:creationId xmlns:a16="http://schemas.microsoft.com/office/drawing/2014/main" id="{FB3E88E9-9619-9E46-B405-069F51F7B869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9" name="TextBox 398">
                  <a:extLst>
                    <a:ext uri="{FF2B5EF4-FFF2-40B4-BE49-F238E27FC236}">
                      <a16:creationId xmlns:a16="http://schemas.microsoft.com/office/drawing/2014/main" id="{11939C1F-3A19-4C40-9885-06A1D05D7528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0" name="TextBox 399">
                  <a:extLst>
                    <a:ext uri="{FF2B5EF4-FFF2-40B4-BE49-F238E27FC236}">
                      <a16:creationId xmlns:a16="http://schemas.microsoft.com/office/drawing/2014/main" id="{F89B007C-5750-E44C-B9E7-ABEC482B590A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1" name="TextBox 400">
                  <a:extLst>
                    <a:ext uri="{FF2B5EF4-FFF2-40B4-BE49-F238E27FC236}">
                      <a16:creationId xmlns:a16="http://schemas.microsoft.com/office/drawing/2014/main" id="{95C57694-AD6C-354A-AF25-C0214DFC9253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2" name="TextBox 401">
                  <a:extLst>
                    <a:ext uri="{FF2B5EF4-FFF2-40B4-BE49-F238E27FC236}">
                      <a16:creationId xmlns:a16="http://schemas.microsoft.com/office/drawing/2014/main" id="{66F83B5F-94C4-E942-807B-91100E973C3E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03" name="TextBox 402">
                  <a:extLst>
                    <a:ext uri="{FF2B5EF4-FFF2-40B4-BE49-F238E27FC236}">
                      <a16:creationId xmlns:a16="http://schemas.microsoft.com/office/drawing/2014/main" id="{A4F8E76F-AB4C-AE40-9BFE-23BB24F2350F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04" name="TextBox 403">
                  <a:extLst>
                    <a:ext uri="{FF2B5EF4-FFF2-40B4-BE49-F238E27FC236}">
                      <a16:creationId xmlns:a16="http://schemas.microsoft.com/office/drawing/2014/main" id="{03315F43-B364-B540-BBA3-18D2746F0EC9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05" name="TextBox 404">
                  <a:extLst>
                    <a:ext uri="{FF2B5EF4-FFF2-40B4-BE49-F238E27FC236}">
                      <a16:creationId xmlns:a16="http://schemas.microsoft.com/office/drawing/2014/main" id="{AC331294-6AB7-E044-915A-53CE8CC10F28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06" name="TextBox 405">
                  <a:extLst>
                    <a:ext uri="{FF2B5EF4-FFF2-40B4-BE49-F238E27FC236}">
                      <a16:creationId xmlns:a16="http://schemas.microsoft.com/office/drawing/2014/main" id="{F4796608-3CD0-F246-83DF-4AB6F38745D1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07" name="TextBox 406">
                  <a:extLst>
                    <a:ext uri="{FF2B5EF4-FFF2-40B4-BE49-F238E27FC236}">
                      <a16:creationId xmlns:a16="http://schemas.microsoft.com/office/drawing/2014/main" id="{944ABEC1-9A5A-6C4B-BEC5-0EEC9ED93DEE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08" name="TextBox 407">
                  <a:extLst>
                    <a:ext uri="{FF2B5EF4-FFF2-40B4-BE49-F238E27FC236}">
                      <a16:creationId xmlns:a16="http://schemas.microsoft.com/office/drawing/2014/main" id="{A289DAF2-28C8-2945-9DA1-07C6602EB670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09" name="TextBox 408">
                  <a:extLst>
                    <a:ext uri="{FF2B5EF4-FFF2-40B4-BE49-F238E27FC236}">
                      <a16:creationId xmlns:a16="http://schemas.microsoft.com/office/drawing/2014/main" id="{0A0B18AD-0B76-654E-A16E-C8BE22C6D7BA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10" name="TextBox 409">
                  <a:extLst>
                    <a:ext uri="{FF2B5EF4-FFF2-40B4-BE49-F238E27FC236}">
                      <a16:creationId xmlns:a16="http://schemas.microsoft.com/office/drawing/2014/main" id="{B8BC58E9-843B-214A-9E7A-AF0901795A53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1" name="TextBox 410">
                  <a:extLst>
                    <a:ext uri="{FF2B5EF4-FFF2-40B4-BE49-F238E27FC236}">
                      <a16:creationId xmlns:a16="http://schemas.microsoft.com/office/drawing/2014/main" id="{43A97A7B-67CC-CA43-8CA6-F34F8FF61082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2" name="TextBox 411">
                  <a:extLst>
                    <a:ext uri="{FF2B5EF4-FFF2-40B4-BE49-F238E27FC236}">
                      <a16:creationId xmlns:a16="http://schemas.microsoft.com/office/drawing/2014/main" id="{831DCF4A-1568-8B4A-B684-BD53CCDD3078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3" name="TextBox 412">
                  <a:extLst>
                    <a:ext uri="{FF2B5EF4-FFF2-40B4-BE49-F238E27FC236}">
                      <a16:creationId xmlns:a16="http://schemas.microsoft.com/office/drawing/2014/main" id="{8366F1CD-13E2-1746-BD91-F44BB3AE976A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4" name="TextBox 413">
                  <a:extLst>
                    <a:ext uri="{FF2B5EF4-FFF2-40B4-BE49-F238E27FC236}">
                      <a16:creationId xmlns:a16="http://schemas.microsoft.com/office/drawing/2014/main" id="{E010C6AD-A602-E543-9498-DF29E6E089CA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5" name="TextBox 414">
                  <a:extLst>
                    <a:ext uri="{FF2B5EF4-FFF2-40B4-BE49-F238E27FC236}">
                      <a16:creationId xmlns:a16="http://schemas.microsoft.com/office/drawing/2014/main" id="{DA60C242-3840-D845-972A-2FEFD3C5C15F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6" name="TextBox 415">
                  <a:extLst>
                    <a:ext uri="{FF2B5EF4-FFF2-40B4-BE49-F238E27FC236}">
                      <a16:creationId xmlns:a16="http://schemas.microsoft.com/office/drawing/2014/main" id="{0DB29596-1EFF-9A45-B089-32A3FC9C2FC0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7" name="TextBox 416">
                  <a:extLst>
                    <a:ext uri="{FF2B5EF4-FFF2-40B4-BE49-F238E27FC236}">
                      <a16:creationId xmlns:a16="http://schemas.microsoft.com/office/drawing/2014/main" id="{00E1457D-6735-ED40-BB18-443FA516B0DB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8" name="TextBox 417">
                  <a:extLst>
                    <a:ext uri="{FF2B5EF4-FFF2-40B4-BE49-F238E27FC236}">
                      <a16:creationId xmlns:a16="http://schemas.microsoft.com/office/drawing/2014/main" id="{D7B7E5D1-0582-5049-BE4F-F74FE4DB9208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19" name="TextBox 418">
                  <a:extLst>
                    <a:ext uri="{FF2B5EF4-FFF2-40B4-BE49-F238E27FC236}">
                      <a16:creationId xmlns:a16="http://schemas.microsoft.com/office/drawing/2014/main" id="{57A0426C-6A64-8846-A800-040C9252BA62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20" name="TextBox 419">
                  <a:extLst>
                    <a:ext uri="{FF2B5EF4-FFF2-40B4-BE49-F238E27FC236}">
                      <a16:creationId xmlns:a16="http://schemas.microsoft.com/office/drawing/2014/main" id="{05D9E051-6E09-9E43-9E2F-1525BD4B89C1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21" name="TextBox 420">
                  <a:extLst>
                    <a:ext uri="{FF2B5EF4-FFF2-40B4-BE49-F238E27FC236}">
                      <a16:creationId xmlns:a16="http://schemas.microsoft.com/office/drawing/2014/main" id="{A305A821-63AA-3148-901F-1A3D7B9CE007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22" name="TextBox 421">
                  <a:extLst>
                    <a:ext uri="{FF2B5EF4-FFF2-40B4-BE49-F238E27FC236}">
                      <a16:creationId xmlns:a16="http://schemas.microsoft.com/office/drawing/2014/main" id="{96765506-C578-5E47-B4F1-EC70CDBFC930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23" name="TextBox 422">
                  <a:extLst>
                    <a:ext uri="{FF2B5EF4-FFF2-40B4-BE49-F238E27FC236}">
                      <a16:creationId xmlns:a16="http://schemas.microsoft.com/office/drawing/2014/main" id="{405C6869-192A-464C-8F7D-386A1AEDDE69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24" name="TextBox 423">
                  <a:extLst>
                    <a:ext uri="{FF2B5EF4-FFF2-40B4-BE49-F238E27FC236}">
                      <a16:creationId xmlns:a16="http://schemas.microsoft.com/office/drawing/2014/main" id="{172A8397-0F84-184C-A09B-604740407285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25" name="TextBox 424">
                  <a:extLst>
                    <a:ext uri="{FF2B5EF4-FFF2-40B4-BE49-F238E27FC236}">
                      <a16:creationId xmlns:a16="http://schemas.microsoft.com/office/drawing/2014/main" id="{007D001F-F830-1C4D-9FF8-02C86A675AC8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26" name="TextBox 425">
                  <a:extLst>
                    <a:ext uri="{FF2B5EF4-FFF2-40B4-BE49-F238E27FC236}">
                      <a16:creationId xmlns:a16="http://schemas.microsoft.com/office/drawing/2014/main" id="{4A35DC90-F599-9C47-93D2-62B59605C746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7" name="TextBox 426">
                  <a:extLst>
                    <a:ext uri="{FF2B5EF4-FFF2-40B4-BE49-F238E27FC236}">
                      <a16:creationId xmlns:a16="http://schemas.microsoft.com/office/drawing/2014/main" id="{93DE8594-C26F-B745-8C27-AF90528C156A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8" name="TextBox 427">
                  <a:extLst>
                    <a:ext uri="{FF2B5EF4-FFF2-40B4-BE49-F238E27FC236}">
                      <a16:creationId xmlns:a16="http://schemas.microsoft.com/office/drawing/2014/main" id="{306D86B8-90F9-9649-BAA6-4FB4ED4EADA4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9" name="TextBox 428">
                  <a:extLst>
                    <a:ext uri="{FF2B5EF4-FFF2-40B4-BE49-F238E27FC236}">
                      <a16:creationId xmlns:a16="http://schemas.microsoft.com/office/drawing/2014/main" id="{A1FF8157-C7B2-FC4E-8E59-F1A7A6900F3A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0" name="TextBox 429">
                  <a:extLst>
                    <a:ext uri="{FF2B5EF4-FFF2-40B4-BE49-F238E27FC236}">
                      <a16:creationId xmlns:a16="http://schemas.microsoft.com/office/drawing/2014/main" id="{8824B0CD-86B7-4544-AEBA-4283227F12A0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1" name="TextBox 430">
                  <a:extLst>
                    <a:ext uri="{FF2B5EF4-FFF2-40B4-BE49-F238E27FC236}">
                      <a16:creationId xmlns:a16="http://schemas.microsoft.com/office/drawing/2014/main" id="{4B46F06E-8A1B-2E40-9FE2-2248C9CE0913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2" name="TextBox 431">
                  <a:extLst>
                    <a:ext uri="{FF2B5EF4-FFF2-40B4-BE49-F238E27FC236}">
                      <a16:creationId xmlns:a16="http://schemas.microsoft.com/office/drawing/2014/main" id="{0BDFF902-3398-DB44-B3B3-C1C65C143EA9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3" name="TextBox 432">
                  <a:extLst>
                    <a:ext uri="{FF2B5EF4-FFF2-40B4-BE49-F238E27FC236}">
                      <a16:creationId xmlns:a16="http://schemas.microsoft.com/office/drawing/2014/main" id="{7364D8CA-B3C7-9E41-AF89-B7411A257CB2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54" name="Rectangle 353">
                <a:extLst>
                  <a:ext uri="{FF2B5EF4-FFF2-40B4-BE49-F238E27FC236}">
                    <a16:creationId xmlns:a16="http://schemas.microsoft.com/office/drawing/2014/main" id="{0460D29C-168A-AB40-9C07-19EC7583E1D7}"/>
                  </a:ext>
                </a:extLst>
              </p:cNvPr>
              <p:cNvSpPr/>
              <p:nvPr/>
            </p:nvSpPr>
            <p:spPr>
              <a:xfrm>
                <a:off x="1084907" y="5763628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4" name="Group 433">
              <a:extLst>
                <a:ext uri="{FF2B5EF4-FFF2-40B4-BE49-F238E27FC236}">
                  <a16:creationId xmlns:a16="http://schemas.microsoft.com/office/drawing/2014/main" id="{FD3C75A2-2A50-EE41-A5AB-564C5AECBBA4}"/>
                </a:ext>
              </a:extLst>
            </p:cNvPr>
            <p:cNvGrpSpPr/>
            <p:nvPr/>
          </p:nvGrpSpPr>
          <p:grpSpPr>
            <a:xfrm>
              <a:off x="7392161" y="6729984"/>
              <a:ext cx="2926080" cy="2926080"/>
              <a:chOff x="1052139" y="5763628"/>
              <a:chExt cx="2958848" cy="2941460"/>
            </a:xfrm>
          </p:grpSpPr>
          <p:grpSp>
            <p:nvGrpSpPr>
              <p:cNvPr id="435" name="Group 434">
                <a:extLst>
                  <a:ext uri="{FF2B5EF4-FFF2-40B4-BE49-F238E27FC236}">
                    <a16:creationId xmlns:a16="http://schemas.microsoft.com/office/drawing/2014/main" id="{86A1CC4C-425E-734C-A31F-F89E4A280085}"/>
                  </a:ext>
                </a:extLst>
              </p:cNvPr>
              <p:cNvGrpSpPr/>
              <p:nvPr/>
            </p:nvGrpSpPr>
            <p:grpSpPr>
              <a:xfrm>
                <a:off x="1052139" y="5779008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437" name="TextBox 436">
                  <a:extLst>
                    <a:ext uri="{FF2B5EF4-FFF2-40B4-BE49-F238E27FC236}">
                      <a16:creationId xmlns:a16="http://schemas.microsoft.com/office/drawing/2014/main" id="{3BC82E10-84A5-D646-92A6-5E15AEB18827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38" name="TextBox 437">
                  <a:extLst>
                    <a:ext uri="{FF2B5EF4-FFF2-40B4-BE49-F238E27FC236}">
                      <a16:creationId xmlns:a16="http://schemas.microsoft.com/office/drawing/2014/main" id="{7615DE60-81ED-7A4B-8D5F-AB271F9FF24A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39" name="TextBox 438">
                  <a:extLst>
                    <a:ext uri="{FF2B5EF4-FFF2-40B4-BE49-F238E27FC236}">
                      <a16:creationId xmlns:a16="http://schemas.microsoft.com/office/drawing/2014/main" id="{67D01600-4C56-B046-8147-F21B57F9023D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40" name="TextBox 439">
                  <a:extLst>
                    <a:ext uri="{FF2B5EF4-FFF2-40B4-BE49-F238E27FC236}">
                      <a16:creationId xmlns:a16="http://schemas.microsoft.com/office/drawing/2014/main" id="{E41ECE1B-5C09-2745-A8F1-C2B60154F93A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41" name="TextBox 440">
                  <a:extLst>
                    <a:ext uri="{FF2B5EF4-FFF2-40B4-BE49-F238E27FC236}">
                      <a16:creationId xmlns:a16="http://schemas.microsoft.com/office/drawing/2014/main" id="{205CF7BB-5BF7-4A44-A315-E4B5B55F04F0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42" name="TextBox 441">
                  <a:extLst>
                    <a:ext uri="{FF2B5EF4-FFF2-40B4-BE49-F238E27FC236}">
                      <a16:creationId xmlns:a16="http://schemas.microsoft.com/office/drawing/2014/main" id="{512F8C73-8DBB-5D48-98C9-9B84D8B79716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43" name="TextBox 442">
                  <a:extLst>
                    <a:ext uri="{FF2B5EF4-FFF2-40B4-BE49-F238E27FC236}">
                      <a16:creationId xmlns:a16="http://schemas.microsoft.com/office/drawing/2014/main" id="{ACC31597-A1AD-6B4B-878F-ED80E899F53F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44" name="TextBox 443">
                  <a:extLst>
                    <a:ext uri="{FF2B5EF4-FFF2-40B4-BE49-F238E27FC236}">
                      <a16:creationId xmlns:a16="http://schemas.microsoft.com/office/drawing/2014/main" id="{5A7A6965-D12F-BA4A-9BDE-775F37284679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45" name="TextBox 444">
                  <a:extLst>
                    <a:ext uri="{FF2B5EF4-FFF2-40B4-BE49-F238E27FC236}">
                      <a16:creationId xmlns:a16="http://schemas.microsoft.com/office/drawing/2014/main" id="{B4F8E1CB-3987-114A-9EE7-8374FBF949FA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6" name="TextBox 445">
                  <a:extLst>
                    <a:ext uri="{FF2B5EF4-FFF2-40B4-BE49-F238E27FC236}">
                      <a16:creationId xmlns:a16="http://schemas.microsoft.com/office/drawing/2014/main" id="{6D911785-9C6B-DC4A-B1B9-8FFDF530EC5D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7" name="TextBox 446">
                  <a:extLst>
                    <a:ext uri="{FF2B5EF4-FFF2-40B4-BE49-F238E27FC236}">
                      <a16:creationId xmlns:a16="http://schemas.microsoft.com/office/drawing/2014/main" id="{06B2B4D4-1FD4-5D4A-869C-FC51CA775A0E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8" name="TextBox 447">
                  <a:extLst>
                    <a:ext uri="{FF2B5EF4-FFF2-40B4-BE49-F238E27FC236}">
                      <a16:creationId xmlns:a16="http://schemas.microsoft.com/office/drawing/2014/main" id="{73FA6E27-8B33-C546-87DA-66B541D09FB8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9" name="TextBox 448">
                  <a:extLst>
                    <a:ext uri="{FF2B5EF4-FFF2-40B4-BE49-F238E27FC236}">
                      <a16:creationId xmlns:a16="http://schemas.microsoft.com/office/drawing/2014/main" id="{18B25304-A199-9743-9BC7-CFAC77AC1D3A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0" name="TextBox 449">
                  <a:extLst>
                    <a:ext uri="{FF2B5EF4-FFF2-40B4-BE49-F238E27FC236}">
                      <a16:creationId xmlns:a16="http://schemas.microsoft.com/office/drawing/2014/main" id="{2C7B7FB9-838B-814E-BA22-DEBAE6639C21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1" name="TextBox 450">
                  <a:extLst>
                    <a:ext uri="{FF2B5EF4-FFF2-40B4-BE49-F238E27FC236}">
                      <a16:creationId xmlns:a16="http://schemas.microsoft.com/office/drawing/2014/main" id="{72218E44-D86C-C841-B055-EC28C43030E5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2" name="TextBox 451">
                  <a:extLst>
                    <a:ext uri="{FF2B5EF4-FFF2-40B4-BE49-F238E27FC236}">
                      <a16:creationId xmlns:a16="http://schemas.microsoft.com/office/drawing/2014/main" id="{5789904E-A007-D04C-B3EC-1967BC428047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3" name="TextBox 452">
                  <a:extLst>
                    <a:ext uri="{FF2B5EF4-FFF2-40B4-BE49-F238E27FC236}">
                      <a16:creationId xmlns:a16="http://schemas.microsoft.com/office/drawing/2014/main" id="{83A839CC-C568-6246-8D77-BD811B24CEEB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54" name="TextBox 453">
                  <a:extLst>
                    <a:ext uri="{FF2B5EF4-FFF2-40B4-BE49-F238E27FC236}">
                      <a16:creationId xmlns:a16="http://schemas.microsoft.com/office/drawing/2014/main" id="{6BEFB072-1A90-274F-8D00-D44DDA7427A1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55" name="TextBox 454">
                  <a:extLst>
                    <a:ext uri="{FF2B5EF4-FFF2-40B4-BE49-F238E27FC236}">
                      <a16:creationId xmlns:a16="http://schemas.microsoft.com/office/drawing/2014/main" id="{E80B3CC1-67A4-DA4A-A8A0-B15508C4ACBE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56" name="TextBox 455">
                  <a:extLst>
                    <a:ext uri="{FF2B5EF4-FFF2-40B4-BE49-F238E27FC236}">
                      <a16:creationId xmlns:a16="http://schemas.microsoft.com/office/drawing/2014/main" id="{5648AF26-3130-864A-863C-DCC84BF69352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57" name="TextBox 456">
                  <a:extLst>
                    <a:ext uri="{FF2B5EF4-FFF2-40B4-BE49-F238E27FC236}">
                      <a16:creationId xmlns:a16="http://schemas.microsoft.com/office/drawing/2014/main" id="{03998130-ED92-F849-BD02-E682635D66C8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58" name="TextBox 457">
                  <a:extLst>
                    <a:ext uri="{FF2B5EF4-FFF2-40B4-BE49-F238E27FC236}">
                      <a16:creationId xmlns:a16="http://schemas.microsoft.com/office/drawing/2014/main" id="{E6D88156-F574-F54D-837F-5FF4B045E1FE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59" name="TextBox 458">
                  <a:extLst>
                    <a:ext uri="{FF2B5EF4-FFF2-40B4-BE49-F238E27FC236}">
                      <a16:creationId xmlns:a16="http://schemas.microsoft.com/office/drawing/2014/main" id="{A4395CA2-3EA6-6047-9300-C7F5FF4A898C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60" name="TextBox 459">
                  <a:extLst>
                    <a:ext uri="{FF2B5EF4-FFF2-40B4-BE49-F238E27FC236}">
                      <a16:creationId xmlns:a16="http://schemas.microsoft.com/office/drawing/2014/main" id="{A2004988-1A54-0449-B644-57848ED00EB4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61" name="TextBox 460">
                  <a:extLst>
                    <a:ext uri="{FF2B5EF4-FFF2-40B4-BE49-F238E27FC236}">
                      <a16:creationId xmlns:a16="http://schemas.microsoft.com/office/drawing/2014/main" id="{528B7B80-7AEC-AA44-9014-F65707A3154A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2" name="TextBox 461">
                  <a:extLst>
                    <a:ext uri="{FF2B5EF4-FFF2-40B4-BE49-F238E27FC236}">
                      <a16:creationId xmlns:a16="http://schemas.microsoft.com/office/drawing/2014/main" id="{C0A367E1-D96E-B146-968A-3B81B4F187C8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3" name="TextBox 462">
                  <a:extLst>
                    <a:ext uri="{FF2B5EF4-FFF2-40B4-BE49-F238E27FC236}">
                      <a16:creationId xmlns:a16="http://schemas.microsoft.com/office/drawing/2014/main" id="{F1332C73-5101-1F42-8FF5-3685A4D51033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4" name="TextBox 463">
                  <a:extLst>
                    <a:ext uri="{FF2B5EF4-FFF2-40B4-BE49-F238E27FC236}">
                      <a16:creationId xmlns:a16="http://schemas.microsoft.com/office/drawing/2014/main" id="{6E2528A7-4F24-964C-81E5-D1E985252372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5" name="TextBox 464">
                  <a:extLst>
                    <a:ext uri="{FF2B5EF4-FFF2-40B4-BE49-F238E27FC236}">
                      <a16:creationId xmlns:a16="http://schemas.microsoft.com/office/drawing/2014/main" id="{9CC38846-2057-164D-8D97-C4EE259165FA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6" name="TextBox 465">
                  <a:extLst>
                    <a:ext uri="{FF2B5EF4-FFF2-40B4-BE49-F238E27FC236}">
                      <a16:creationId xmlns:a16="http://schemas.microsoft.com/office/drawing/2014/main" id="{8814F636-DD3A-4D4B-8326-595A998424C3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7" name="TextBox 466">
                  <a:extLst>
                    <a:ext uri="{FF2B5EF4-FFF2-40B4-BE49-F238E27FC236}">
                      <a16:creationId xmlns:a16="http://schemas.microsoft.com/office/drawing/2014/main" id="{F2BC52FB-843B-F044-8A6C-748F03AAF5B4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8" name="TextBox 467">
                  <a:extLst>
                    <a:ext uri="{FF2B5EF4-FFF2-40B4-BE49-F238E27FC236}">
                      <a16:creationId xmlns:a16="http://schemas.microsoft.com/office/drawing/2014/main" id="{CA93E2F6-04E8-F742-A9B2-EA33CC2DCCF9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9" name="TextBox 468">
                  <a:extLst>
                    <a:ext uri="{FF2B5EF4-FFF2-40B4-BE49-F238E27FC236}">
                      <a16:creationId xmlns:a16="http://schemas.microsoft.com/office/drawing/2014/main" id="{A6EB168C-0CC8-D742-ACF4-727E3244F334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0" name="TextBox 469">
                  <a:extLst>
                    <a:ext uri="{FF2B5EF4-FFF2-40B4-BE49-F238E27FC236}">
                      <a16:creationId xmlns:a16="http://schemas.microsoft.com/office/drawing/2014/main" id="{6FA81EF3-2A29-3740-985E-5CEBE96D986A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1" name="TextBox 470">
                  <a:extLst>
                    <a:ext uri="{FF2B5EF4-FFF2-40B4-BE49-F238E27FC236}">
                      <a16:creationId xmlns:a16="http://schemas.microsoft.com/office/drawing/2014/main" id="{C0B39C84-E191-3E43-873A-6BA82E84D9EF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2" name="TextBox 471">
                  <a:extLst>
                    <a:ext uri="{FF2B5EF4-FFF2-40B4-BE49-F238E27FC236}">
                      <a16:creationId xmlns:a16="http://schemas.microsoft.com/office/drawing/2014/main" id="{E5C78190-8DF2-0E4F-AED2-F020D52FB7B7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3" name="TextBox 472">
                  <a:extLst>
                    <a:ext uri="{FF2B5EF4-FFF2-40B4-BE49-F238E27FC236}">
                      <a16:creationId xmlns:a16="http://schemas.microsoft.com/office/drawing/2014/main" id="{A6EEABEA-93A3-1A42-B996-77A82244015F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4" name="TextBox 473">
                  <a:extLst>
                    <a:ext uri="{FF2B5EF4-FFF2-40B4-BE49-F238E27FC236}">
                      <a16:creationId xmlns:a16="http://schemas.microsoft.com/office/drawing/2014/main" id="{0BEDC983-054C-874E-A93A-72082B0893B5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5" name="TextBox 474">
                  <a:extLst>
                    <a:ext uri="{FF2B5EF4-FFF2-40B4-BE49-F238E27FC236}">
                      <a16:creationId xmlns:a16="http://schemas.microsoft.com/office/drawing/2014/main" id="{C319C311-D28B-A349-880F-CD3DD9F5B5AB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6" name="TextBox 475">
                  <a:extLst>
                    <a:ext uri="{FF2B5EF4-FFF2-40B4-BE49-F238E27FC236}">
                      <a16:creationId xmlns:a16="http://schemas.microsoft.com/office/drawing/2014/main" id="{6F16F6D0-6834-7B46-A6B1-A453660F5BE3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7" name="TextBox 476">
                  <a:extLst>
                    <a:ext uri="{FF2B5EF4-FFF2-40B4-BE49-F238E27FC236}">
                      <a16:creationId xmlns:a16="http://schemas.microsoft.com/office/drawing/2014/main" id="{401A7438-CB55-F740-B6DB-B2136EB381AC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8" name="TextBox 477">
                  <a:extLst>
                    <a:ext uri="{FF2B5EF4-FFF2-40B4-BE49-F238E27FC236}">
                      <a16:creationId xmlns:a16="http://schemas.microsoft.com/office/drawing/2014/main" id="{DB65C5CE-2917-094F-8121-5FF733806E27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9" name="TextBox 478">
                  <a:extLst>
                    <a:ext uri="{FF2B5EF4-FFF2-40B4-BE49-F238E27FC236}">
                      <a16:creationId xmlns:a16="http://schemas.microsoft.com/office/drawing/2014/main" id="{88A2949C-8800-E94E-B00F-D00DF8869E47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0" name="TextBox 479">
                  <a:extLst>
                    <a:ext uri="{FF2B5EF4-FFF2-40B4-BE49-F238E27FC236}">
                      <a16:creationId xmlns:a16="http://schemas.microsoft.com/office/drawing/2014/main" id="{A224A96D-BBB2-BA40-B6C1-018A2DA85261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1" name="TextBox 480">
                  <a:extLst>
                    <a:ext uri="{FF2B5EF4-FFF2-40B4-BE49-F238E27FC236}">
                      <a16:creationId xmlns:a16="http://schemas.microsoft.com/office/drawing/2014/main" id="{17492A59-9753-D04C-B987-7EF0212733A2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2" name="TextBox 481">
                  <a:extLst>
                    <a:ext uri="{FF2B5EF4-FFF2-40B4-BE49-F238E27FC236}">
                      <a16:creationId xmlns:a16="http://schemas.microsoft.com/office/drawing/2014/main" id="{A4287535-94DA-254A-84A0-D94A04180BDA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3" name="TextBox 482">
                  <a:extLst>
                    <a:ext uri="{FF2B5EF4-FFF2-40B4-BE49-F238E27FC236}">
                      <a16:creationId xmlns:a16="http://schemas.microsoft.com/office/drawing/2014/main" id="{18B0F8B2-B767-9746-BB94-9A428B5B7A6F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4" name="TextBox 483">
                  <a:extLst>
                    <a:ext uri="{FF2B5EF4-FFF2-40B4-BE49-F238E27FC236}">
                      <a16:creationId xmlns:a16="http://schemas.microsoft.com/office/drawing/2014/main" id="{5EE3B4A3-2990-2B43-9F7A-CB0749A8287E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5" name="TextBox 484">
                  <a:extLst>
                    <a:ext uri="{FF2B5EF4-FFF2-40B4-BE49-F238E27FC236}">
                      <a16:creationId xmlns:a16="http://schemas.microsoft.com/office/drawing/2014/main" id="{542CC38B-C550-084C-83E9-BCEDA70CD0C2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86" name="TextBox 485">
                  <a:extLst>
                    <a:ext uri="{FF2B5EF4-FFF2-40B4-BE49-F238E27FC236}">
                      <a16:creationId xmlns:a16="http://schemas.microsoft.com/office/drawing/2014/main" id="{76A38845-3EB8-C148-B519-F77058570BFD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87" name="TextBox 486">
                  <a:extLst>
                    <a:ext uri="{FF2B5EF4-FFF2-40B4-BE49-F238E27FC236}">
                      <a16:creationId xmlns:a16="http://schemas.microsoft.com/office/drawing/2014/main" id="{2ADC769B-C5BF-2A4F-9272-350509D390F4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88" name="TextBox 487">
                  <a:extLst>
                    <a:ext uri="{FF2B5EF4-FFF2-40B4-BE49-F238E27FC236}">
                      <a16:creationId xmlns:a16="http://schemas.microsoft.com/office/drawing/2014/main" id="{9D291FBD-2ABB-4748-9327-D7B0406974A2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89" name="TextBox 488">
                  <a:extLst>
                    <a:ext uri="{FF2B5EF4-FFF2-40B4-BE49-F238E27FC236}">
                      <a16:creationId xmlns:a16="http://schemas.microsoft.com/office/drawing/2014/main" id="{F855BD9A-C41E-7B45-AF0C-62BD8F183823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90" name="TextBox 489">
                  <a:extLst>
                    <a:ext uri="{FF2B5EF4-FFF2-40B4-BE49-F238E27FC236}">
                      <a16:creationId xmlns:a16="http://schemas.microsoft.com/office/drawing/2014/main" id="{96FBDBAD-626A-F049-B75F-DB6FA847BACB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91" name="TextBox 490">
                  <a:extLst>
                    <a:ext uri="{FF2B5EF4-FFF2-40B4-BE49-F238E27FC236}">
                      <a16:creationId xmlns:a16="http://schemas.microsoft.com/office/drawing/2014/main" id="{C400C2A1-C512-9E44-85AD-7AA278A412B1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92" name="TextBox 491">
                  <a:extLst>
                    <a:ext uri="{FF2B5EF4-FFF2-40B4-BE49-F238E27FC236}">
                      <a16:creationId xmlns:a16="http://schemas.microsoft.com/office/drawing/2014/main" id="{C7CCE9C1-D640-3846-8505-112FC7A7DEB5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93" name="TextBox 492">
                  <a:extLst>
                    <a:ext uri="{FF2B5EF4-FFF2-40B4-BE49-F238E27FC236}">
                      <a16:creationId xmlns:a16="http://schemas.microsoft.com/office/drawing/2014/main" id="{248EC2D6-FEE9-094F-9DBF-BC7C3E25AF94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4" name="TextBox 493">
                  <a:extLst>
                    <a:ext uri="{FF2B5EF4-FFF2-40B4-BE49-F238E27FC236}">
                      <a16:creationId xmlns:a16="http://schemas.microsoft.com/office/drawing/2014/main" id="{BF7816B0-6602-B540-812F-C5D1E0C107D8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5" name="TextBox 494">
                  <a:extLst>
                    <a:ext uri="{FF2B5EF4-FFF2-40B4-BE49-F238E27FC236}">
                      <a16:creationId xmlns:a16="http://schemas.microsoft.com/office/drawing/2014/main" id="{63A3A67C-4411-A54F-9416-9F06A5DF22A9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6" name="TextBox 495">
                  <a:extLst>
                    <a:ext uri="{FF2B5EF4-FFF2-40B4-BE49-F238E27FC236}">
                      <a16:creationId xmlns:a16="http://schemas.microsoft.com/office/drawing/2014/main" id="{28115E39-FB81-E041-AFCB-2A34ADAFEF50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7" name="TextBox 496">
                  <a:extLst>
                    <a:ext uri="{FF2B5EF4-FFF2-40B4-BE49-F238E27FC236}">
                      <a16:creationId xmlns:a16="http://schemas.microsoft.com/office/drawing/2014/main" id="{E84840E4-0716-934D-A2ED-F129FAC6C068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8" name="TextBox 497">
                  <a:extLst>
                    <a:ext uri="{FF2B5EF4-FFF2-40B4-BE49-F238E27FC236}">
                      <a16:creationId xmlns:a16="http://schemas.microsoft.com/office/drawing/2014/main" id="{4FEFA80E-5197-154F-845D-9B05FB3563AD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9" name="TextBox 498">
                  <a:extLst>
                    <a:ext uri="{FF2B5EF4-FFF2-40B4-BE49-F238E27FC236}">
                      <a16:creationId xmlns:a16="http://schemas.microsoft.com/office/drawing/2014/main" id="{93631319-8884-B347-915F-F29442BF8291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0" name="TextBox 499">
                  <a:extLst>
                    <a:ext uri="{FF2B5EF4-FFF2-40B4-BE49-F238E27FC236}">
                      <a16:creationId xmlns:a16="http://schemas.microsoft.com/office/drawing/2014/main" id="{FC1D3506-40D7-4B46-B420-E742C6DEF6C9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36" name="Rectangle 435">
                <a:extLst>
                  <a:ext uri="{FF2B5EF4-FFF2-40B4-BE49-F238E27FC236}">
                    <a16:creationId xmlns:a16="http://schemas.microsoft.com/office/drawing/2014/main" id="{9E2A82F7-D652-9D44-A8DF-83A0845B90E4}"/>
                  </a:ext>
                </a:extLst>
              </p:cNvPr>
              <p:cNvSpPr/>
              <p:nvPr/>
            </p:nvSpPr>
            <p:spPr>
              <a:xfrm>
                <a:off x="1084907" y="5763628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61" name="TextBox 360"/>
          <p:cNvSpPr txBox="1"/>
          <p:nvPr/>
        </p:nvSpPr>
        <p:spPr>
          <a:xfrm>
            <a:off x="7805970" y="11343000"/>
            <a:ext cx="1830444" cy="52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Figure 6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318038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82491" y="1670947"/>
            <a:ext cx="14991586" cy="9295687"/>
            <a:chOff x="1582491" y="1670947"/>
            <a:chExt cx="14991586" cy="9295687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E0C1B88B-6017-7649-9813-9BA7F09C90CC}"/>
                </a:ext>
              </a:extLst>
            </p:cNvPr>
            <p:cNvSpPr/>
            <p:nvPr/>
          </p:nvSpPr>
          <p:spPr>
            <a:xfrm>
              <a:off x="5043520" y="5257800"/>
              <a:ext cx="1796192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Top-bottom packing rearrangement </a:t>
              </a: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0FE7B262-D071-C141-AF01-61899D9D8BFE}"/>
                </a:ext>
              </a:extLst>
            </p:cNvPr>
            <p:cNvSpPr/>
            <p:nvPr/>
          </p:nvSpPr>
          <p:spPr>
            <a:xfrm>
              <a:off x="1717089" y="7399691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Interleaved colour component plane of 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top-bottom packed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decoded frame</a:t>
              </a: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C6F00B89-6A24-7141-B74A-E6B6B0F86BA1}"/>
                </a:ext>
              </a:extLst>
            </p:cNvPr>
            <p:cNvSpPr/>
            <p:nvPr/>
          </p:nvSpPr>
          <p:spPr>
            <a:xfrm>
              <a:off x="7543142" y="4660322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Samples of colour component plane of constituent frame 0</a:t>
              </a: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25A80BAF-134C-554F-A996-080600A4E3F1}"/>
                </a:ext>
              </a:extLst>
            </p:cNvPr>
            <p:cNvSpPr/>
            <p:nvPr/>
          </p:nvSpPr>
          <p:spPr>
            <a:xfrm>
              <a:off x="7543142" y="9823634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Samples of colour component plane of constituent frame 1</a:t>
              </a:r>
            </a:p>
          </p:txBody>
        </p:sp>
        <p:grpSp>
          <p:nvGrpSpPr>
            <p:cNvPr id="355" name="Group 354">
              <a:extLst>
                <a:ext uri="{FF2B5EF4-FFF2-40B4-BE49-F238E27FC236}">
                  <a16:creationId xmlns:a16="http://schemas.microsoft.com/office/drawing/2014/main" id="{2AFC4C8D-A698-B946-9D01-BC5827795FC2}"/>
                </a:ext>
              </a:extLst>
            </p:cNvPr>
            <p:cNvGrpSpPr/>
            <p:nvPr/>
          </p:nvGrpSpPr>
          <p:grpSpPr>
            <a:xfrm>
              <a:off x="13645526" y="1703902"/>
              <a:ext cx="2928551" cy="2926080"/>
              <a:chOff x="13115174" y="3108960"/>
              <a:chExt cx="2928551" cy="2926080"/>
            </a:xfrm>
          </p:grpSpPr>
          <p:sp>
            <p:nvSpPr>
              <p:cNvPr id="348" name="Rectangle 347">
                <a:extLst>
                  <a:ext uri="{FF2B5EF4-FFF2-40B4-BE49-F238E27FC236}">
                    <a16:creationId xmlns:a16="http://schemas.microsoft.com/office/drawing/2014/main" id="{C618EAC2-BFD5-2E40-B89D-F24C4419012D}"/>
                  </a:ext>
                </a:extLst>
              </p:cNvPr>
              <p:cNvSpPr/>
              <p:nvPr/>
            </p:nvSpPr>
            <p:spPr>
              <a:xfrm>
                <a:off x="13116409" y="3108960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12" name="Group 211">
                <a:extLst>
                  <a:ext uri="{FF2B5EF4-FFF2-40B4-BE49-F238E27FC236}">
                    <a16:creationId xmlns:a16="http://schemas.microsoft.com/office/drawing/2014/main" id="{ED5DB51A-B669-4647-8E12-24821976E553}"/>
                  </a:ext>
                </a:extLst>
              </p:cNvPr>
              <p:cNvGrpSpPr/>
              <p:nvPr/>
            </p:nvGrpSpPr>
            <p:grpSpPr>
              <a:xfrm>
                <a:off x="13115174" y="3108960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213" name="TextBox 212">
                  <a:extLst>
                    <a:ext uri="{FF2B5EF4-FFF2-40B4-BE49-F238E27FC236}">
                      <a16:creationId xmlns:a16="http://schemas.microsoft.com/office/drawing/2014/main" id="{2CAE0BD1-2FE1-A44F-B2DF-68FEE71906DE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4" name="TextBox 213">
                  <a:extLst>
                    <a:ext uri="{FF2B5EF4-FFF2-40B4-BE49-F238E27FC236}">
                      <a16:creationId xmlns:a16="http://schemas.microsoft.com/office/drawing/2014/main" id="{4B4CD997-4920-9A4D-BD30-ED0A1C62C677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5" name="TextBox 214">
                  <a:extLst>
                    <a:ext uri="{FF2B5EF4-FFF2-40B4-BE49-F238E27FC236}">
                      <a16:creationId xmlns:a16="http://schemas.microsoft.com/office/drawing/2014/main" id="{85A95DF8-9980-0B45-82AD-17CA8DF7778E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6" name="TextBox 215">
                  <a:extLst>
                    <a:ext uri="{FF2B5EF4-FFF2-40B4-BE49-F238E27FC236}">
                      <a16:creationId xmlns:a16="http://schemas.microsoft.com/office/drawing/2014/main" id="{B88B43BE-D111-9A4B-AFEC-A345F15F9D9E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7" name="TextBox 216">
                  <a:extLst>
                    <a:ext uri="{FF2B5EF4-FFF2-40B4-BE49-F238E27FC236}">
                      <a16:creationId xmlns:a16="http://schemas.microsoft.com/office/drawing/2014/main" id="{E0960DCA-716E-1647-B3EB-5E3A2F349E5C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8" name="TextBox 217">
                  <a:extLst>
                    <a:ext uri="{FF2B5EF4-FFF2-40B4-BE49-F238E27FC236}">
                      <a16:creationId xmlns:a16="http://schemas.microsoft.com/office/drawing/2014/main" id="{B495EEE3-F2F9-074D-8074-F4E57A120AE0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9" name="TextBox 218">
                  <a:extLst>
                    <a:ext uri="{FF2B5EF4-FFF2-40B4-BE49-F238E27FC236}">
                      <a16:creationId xmlns:a16="http://schemas.microsoft.com/office/drawing/2014/main" id="{14C1524E-AF85-594A-A1E1-5397396455E3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0" name="TextBox 219">
                  <a:extLst>
                    <a:ext uri="{FF2B5EF4-FFF2-40B4-BE49-F238E27FC236}">
                      <a16:creationId xmlns:a16="http://schemas.microsoft.com/office/drawing/2014/main" id="{1A3F0D7C-049C-DC44-8FE1-E4676928F677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1" name="TextBox 220">
                  <a:extLst>
                    <a:ext uri="{FF2B5EF4-FFF2-40B4-BE49-F238E27FC236}">
                      <a16:creationId xmlns:a16="http://schemas.microsoft.com/office/drawing/2014/main" id="{4C6049F9-4251-5644-8232-AF0C5D27E6FC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2" name="TextBox 221">
                  <a:extLst>
                    <a:ext uri="{FF2B5EF4-FFF2-40B4-BE49-F238E27FC236}">
                      <a16:creationId xmlns:a16="http://schemas.microsoft.com/office/drawing/2014/main" id="{33D536A5-47F7-A241-9252-CECC277A1D70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3" name="TextBox 222">
                  <a:extLst>
                    <a:ext uri="{FF2B5EF4-FFF2-40B4-BE49-F238E27FC236}">
                      <a16:creationId xmlns:a16="http://schemas.microsoft.com/office/drawing/2014/main" id="{2D236061-7AF2-4248-AFAD-D00CF2551B0C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4" name="TextBox 223">
                  <a:extLst>
                    <a:ext uri="{FF2B5EF4-FFF2-40B4-BE49-F238E27FC236}">
                      <a16:creationId xmlns:a16="http://schemas.microsoft.com/office/drawing/2014/main" id="{200ADFB4-D306-E64F-9479-3DD1A9174E17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5" name="TextBox 224">
                  <a:extLst>
                    <a:ext uri="{FF2B5EF4-FFF2-40B4-BE49-F238E27FC236}">
                      <a16:creationId xmlns:a16="http://schemas.microsoft.com/office/drawing/2014/main" id="{BF002CCF-0847-1542-961E-7FFDB13B53BC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6" name="TextBox 225">
                  <a:extLst>
                    <a:ext uri="{FF2B5EF4-FFF2-40B4-BE49-F238E27FC236}">
                      <a16:creationId xmlns:a16="http://schemas.microsoft.com/office/drawing/2014/main" id="{FE3DBDAC-64A9-5E4D-868D-E8E3321BD74B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7" name="TextBox 226">
                  <a:extLst>
                    <a:ext uri="{FF2B5EF4-FFF2-40B4-BE49-F238E27FC236}">
                      <a16:creationId xmlns:a16="http://schemas.microsoft.com/office/drawing/2014/main" id="{4A0B79CB-4986-E244-BAF9-A3B3DBD79D3C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8" name="TextBox 227">
                  <a:extLst>
                    <a:ext uri="{FF2B5EF4-FFF2-40B4-BE49-F238E27FC236}">
                      <a16:creationId xmlns:a16="http://schemas.microsoft.com/office/drawing/2014/main" id="{A2D77168-0445-9B49-B06C-84D2D35DA605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9" name="TextBox 228">
                  <a:extLst>
                    <a:ext uri="{FF2B5EF4-FFF2-40B4-BE49-F238E27FC236}">
                      <a16:creationId xmlns:a16="http://schemas.microsoft.com/office/drawing/2014/main" id="{B5D80D6C-C8CB-0A4D-B24A-E0691CA4A58B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0" name="TextBox 229">
                  <a:extLst>
                    <a:ext uri="{FF2B5EF4-FFF2-40B4-BE49-F238E27FC236}">
                      <a16:creationId xmlns:a16="http://schemas.microsoft.com/office/drawing/2014/main" id="{E2AE1128-695B-FE42-AE10-F2FDB56BB3D7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1" name="TextBox 230">
                  <a:extLst>
                    <a:ext uri="{FF2B5EF4-FFF2-40B4-BE49-F238E27FC236}">
                      <a16:creationId xmlns:a16="http://schemas.microsoft.com/office/drawing/2014/main" id="{00B4FF3E-B7D2-2243-B2C8-5B38F0A5DBC7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2" name="TextBox 231">
                  <a:extLst>
                    <a:ext uri="{FF2B5EF4-FFF2-40B4-BE49-F238E27FC236}">
                      <a16:creationId xmlns:a16="http://schemas.microsoft.com/office/drawing/2014/main" id="{B21D550B-084D-8849-B0E1-ECDE242CF03E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3" name="TextBox 232">
                  <a:extLst>
                    <a:ext uri="{FF2B5EF4-FFF2-40B4-BE49-F238E27FC236}">
                      <a16:creationId xmlns:a16="http://schemas.microsoft.com/office/drawing/2014/main" id="{4896DC7F-4EF6-2442-963D-4034574DFC25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4" name="TextBox 233">
                  <a:extLst>
                    <a:ext uri="{FF2B5EF4-FFF2-40B4-BE49-F238E27FC236}">
                      <a16:creationId xmlns:a16="http://schemas.microsoft.com/office/drawing/2014/main" id="{8142F0E8-101F-AC43-BBCE-E3788B59A22F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5" name="TextBox 234">
                  <a:extLst>
                    <a:ext uri="{FF2B5EF4-FFF2-40B4-BE49-F238E27FC236}">
                      <a16:creationId xmlns:a16="http://schemas.microsoft.com/office/drawing/2014/main" id="{79CA8B85-F390-6546-B3C3-22FF143A951A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6" name="TextBox 235">
                  <a:extLst>
                    <a:ext uri="{FF2B5EF4-FFF2-40B4-BE49-F238E27FC236}">
                      <a16:creationId xmlns:a16="http://schemas.microsoft.com/office/drawing/2014/main" id="{0715A889-EAD0-AE44-835A-970B19E93B21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7" name="TextBox 236">
                  <a:extLst>
                    <a:ext uri="{FF2B5EF4-FFF2-40B4-BE49-F238E27FC236}">
                      <a16:creationId xmlns:a16="http://schemas.microsoft.com/office/drawing/2014/main" id="{18A8FC5C-F11E-6744-9FB5-96BEF1F69C45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8" name="TextBox 237">
                  <a:extLst>
                    <a:ext uri="{FF2B5EF4-FFF2-40B4-BE49-F238E27FC236}">
                      <a16:creationId xmlns:a16="http://schemas.microsoft.com/office/drawing/2014/main" id="{582F9E22-C849-3349-B122-D5154DE34488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9" name="TextBox 238">
                  <a:extLst>
                    <a:ext uri="{FF2B5EF4-FFF2-40B4-BE49-F238E27FC236}">
                      <a16:creationId xmlns:a16="http://schemas.microsoft.com/office/drawing/2014/main" id="{ABDDF9FF-D780-F54F-AEDC-7C660F828EA6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0" name="TextBox 239">
                  <a:extLst>
                    <a:ext uri="{FF2B5EF4-FFF2-40B4-BE49-F238E27FC236}">
                      <a16:creationId xmlns:a16="http://schemas.microsoft.com/office/drawing/2014/main" id="{87634966-0E03-5A49-B874-E02358837972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1" name="TextBox 240">
                  <a:extLst>
                    <a:ext uri="{FF2B5EF4-FFF2-40B4-BE49-F238E27FC236}">
                      <a16:creationId xmlns:a16="http://schemas.microsoft.com/office/drawing/2014/main" id="{163BCB8D-42FF-154D-9317-67066C44623D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2" name="TextBox 241">
                  <a:extLst>
                    <a:ext uri="{FF2B5EF4-FFF2-40B4-BE49-F238E27FC236}">
                      <a16:creationId xmlns:a16="http://schemas.microsoft.com/office/drawing/2014/main" id="{50D6CB10-0BCE-6E4B-B782-015D4A36D530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3" name="TextBox 242">
                  <a:extLst>
                    <a:ext uri="{FF2B5EF4-FFF2-40B4-BE49-F238E27FC236}">
                      <a16:creationId xmlns:a16="http://schemas.microsoft.com/office/drawing/2014/main" id="{2DB5A110-C1B6-9A48-A2BA-C33A160880C9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4" name="TextBox 243">
                  <a:extLst>
                    <a:ext uri="{FF2B5EF4-FFF2-40B4-BE49-F238E27FC236}">
                      <a16:creationId xmlns:a16="http://schemas.microsoft.com/office/drawing/2014/main" id="{D0516B14-9487-7044-A885-029F036B127D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5" name="TextBox 244">
                  <a:extLst>
                    <a:ext uri="{FF2B5EF4-FFF2-40B4-BE49-F238E27FC236}">
                      <a16:creationId xmlns:a16="http://schemas.microsoft.com/office/drawing/2014/main" id="{FBC119BF-1AA9-C04F-8B81-2D5AB617B736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6" name="TextBox 245">
                  <a:extLst>
                    <a:ext uri="{FF2B5EF4-FFF2-40B4-BE49-F238E27FC236}">
                      <a16:creationId xmlns:a16="http://schemas.microsoft.com/office/drawing/2014/main" id="{D809A8BB-6D75-904A-BA1C-B9DF9295FEB6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7" name="TextBox 246">
                  <a:extLst>
                    <a:ext uri="{FF2B5EF4-FFF2-40B4-BE49-F238E27FC236}">
                      <a16:creationId xmlns:a16="http://schemas.microsoft.com/office/drawing/2014/main" id="{05FA8940-348D-DF4E-A785-DD717E716C2A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8" name="TextBox 247">
                  <a:extLst>
                    <a:ext uri="{FF2B5EF4-FFF2-40B4-BE49-F238E27FC236}">
                      <a16:creationId xmlns:a16="http://schemas.microsoft.com/office/drawing/2014/main" id="{949211A3-1E29-BE42-9D58-B04C18816014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9" name="TextBox 248">
                  <a:extLst>
                    <a:ext uri="{FF2B5EF4-FFF2-40B4-BE49-F238E27FC236}">
                      <a16:creationId xmlns:a16="http://schemas.microsoft.com/office/drawing/2014/main" id="{AF26BBCC-F399-134D-9DC3-19CBFDA81FFB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0" name="TextBox 249">
                  <a:extLst>
                    <a:ext uri="{FF2B5EF4-FFF2-40B4-BE49-F238E27FC236}">
                      <a16:creationId xmlns:a16="http://schemas.microsoft.com/office/drawing/2014/main" id="{C6415967-9479-0748-9B34-07FF960CB971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1" name="TextBox 250">
                  <a:extLst>
                    <a:ext uri="{FF2B5EF4-FFF2-40B4-BE49-F238E27FC236}">
                      <a16:creationId xmlns:a16="http://schemas.microsoft.com/office/drawing/2014/main" id="{DD30E54F-CB5D-5248-A2B5-6F5DD0D5A204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2" name="TextBox 251">
                  <a:extLst>
                    <a:ext uri="{FF2B5EF4-FFF2-40B4-BE49-F238E27FC236}">
                      <a16:creationId xmlns:a16="http://schemas.microsoft.com/office/drawing/2014/main" id="{7A1B1668-6149-6648-A8B3-A96621A4C7EC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3" name="TextBox 252">
                  <a:extLst>
                    <a:ext uri="{FF2B5EF4-FFF2-40B4-BE49-F238E27FC236}">
                      <a16:creationId xmlns:a16="http://schemas.microsoft.com/office/drawing/2014/main" id="{96CCEBFE-230D-AF44-9E76-E80FAA1E3CC3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4" name="TextBox 253">
                  <a:extLst>
                    <a:ext uri="{FF2B5EF4-FFF2-40B4-BE49-F238E27FC236}">
                      <a16:creationId xmlns:a16="http://schemas.microsoft.com/office/drawing/2014/main" id="{DDE7AD69-5289-3E44-B2C6-AB70AFAAD63C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5" name="TextBox 254">
                  <a:extLst>
                    <a:ext uri="{FF2B5EF4-FFF2-40B4-BE49-F238E27FC236}">
                      <a16:creationId xmlns:a16="http://schemas.microsoft.com/office/drawing/2014/main" id="{0E428617-F903-164E-9FE4-D4F4CDC4654F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6" name="TextBox 255">
                  <a:extLst>
                    <a:ext uri="{FF2B5EF4-FFF2-40B4-BE49-F238E27FC236}">
                      <a16:creationId xmlns:a16="http://schemas.microsoft.com/office/drawing/2014/main" id="{EC272C1B-BF2A-6042-8D32-9A4FAE21D73F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7" name="TextBox 256">
                  <a:extLst>
                    <a:ext uri="{FF2B5EF4-FFF2-40B4-BE49-F238E27FC236}">
                      <a16:creationId xmlns:a16="http://schemas.microsoft.com/office/drawing/2014/main" id="{C0414B12-A89F-1146-8E66-3A4CDF20D46F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8" name="TextBox 257">
                  <a:extLst>
                    <a:ext uri="{FF2B5EF4-FFF2-40B4-BE49-F238E27FC236}">
                      <a16:creationId xmlns:a16="http://schemas.microsoft.com/office/drawing/2014/main" id="{137E480D-5A1E-E743-BDFE-B1C61CCC44EA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9" name="TextBox 258">
                  <a:extLst>
                    <a:ext uri="{FF2B5EF4-FFF2-40B4-BE49-F238E27FC236}">
                      <a16:creationId xmlns:a16="http://schemas.microsoft.com/office/drawing/2014/main" id="{A836B7E1-22EC-764A-B612-D57650C15253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0" name="TextBox 259">
                  <a:extLst>
                    <a:ext uri="{FF2B5EF4-FFF2-40B4-BE49-F238E27FC236}">
                      <a16:creationId xmlns:a16="http://schemas.microsoft.com/office/drawing/2014/main" id="{5C07CA8A-4543-6448-B1BC-0F9CCC75DF30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1" name="TextBox 260">
                  <a:extLst>
                    <a:ext uri="{FF2B5EF4-FFF2-40B4-BE49-F238E27FC236}">
                      <a16:creationId xmlns:a16="http://schemas.microsoft.com/office/drawing/2014/main" id="{5698E4E7-BF1C-6B4D-BF2B-B971A22949CC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2" name="TextBox 261">
                  <a:extLst>
                    <a:ext uri="{FF2B5EF4-FFF2-40B4-BE49-F238E27FC236}">
                      <a16:creationId xmlns:a16="http://schemas.microsoft.com/office/drawing/2014/main" id="{1239573E-34CA-0144-8585-73D188581D5A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3" name="TextBox 262">
                  <a:extLst>
                    <a:ext uri="{FF2B5EF4-FFF2-40B4-BE49-F238E27FC236}">
                      <a16:creationId xmlns:a16="http://schemas.microsoft.com/office/drawing/2014/main" id="{4D8A51C7-3988-8F40-9277-5ABD6C5B5E79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4" name="TextBox 263">
                  <a:extLst>
                    <a:ext uri="{FF2B5EF4-FFF2-40B4-BE49-F238E27FC236}">
                      <a16:creationId xmlns:a16="http://schemas.microsoft.com/office/drawing/2014/main" id="{0590C8BC-D1D9-E441-9299-F192DB6E0EFE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5" name="TextBox 264">
                  <a:extLst>
                    <a:ext uri="{FF2B5EF4-FFF2-40B4-BE49-F238E27FC236}">
                      <a16:creationId xmlns:a16="http://schemas.microsoft.com/office/drawing/2014/main" id="{76DE35F1-7639-A644-B35E-B0CDB448F345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6" name="TextBox 265">
                  <a:extLst>
                    <a:ext uri="{FF2B5EF4-FFF2-40B4-BE49-F238E27FC236}">
                      <a16:creationId xmlns:a16="http://schemas.microsoft.com/office/drawing/2014/main" id="{A2E52993-35B0-3F41-943D-6B52574B9DFD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7" name="TextBox 266">
                  <a:extLst>
                    <a:ext uri="{FF2B5EF4-FFF2-40B4-BE49-F238E27FC236}">
                      <a16:creationId xmlns:a16="http://schemas.microsoft.com/office/drawing/2014/main" id="{4D4295B8-5D64-BC49-BB93-15C2FCF49B31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8" name="TextBox 267">
                  <a:extLst>
                    <a:ext uri="{FF2B5EF4-FFF2-40B4-BE49-F238E27FC236}">
                      <a16:creationId xmlns:a16="http://schemas.microsoft.com/office/drawing/2014/main" id="{2A19A1C6-CA8E-C249-A0E5-86F053145CF1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9" name="TextBox 268">
                  <a:extLst>
                    <a:ext uri="{FF2B5EF4-FFF2-40B4-BE49-F238E27FC236}">
                      <a16:creationId xmlns:a16="http://schemas.microsoft.com/office/drawing/2014/main" id="{EBEE240E-C437-C641-B423-5C563D8CC3F8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0" name="TextBox 269">
                  <a:extLst>
                    <a:ext uri="{FF2B5EF4-FFF2-40B4-BE49-F238E27FC236}">
                      <a16:creationId xmlns:a16="http://schemas.microsoft.com/office/drawing/2014/main" id="{115ACF77-B1B1-AC42-A31F-30C734DE2F0F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1" name="TextBox 270">
                  <a:extLst>
                    <a:ext uri="{FF2B5EF4-FFF2-40B4-BE49-F238E27FC236}">
                      <a16:creationId xmlns:a16="http://schemas.microsoft.com/office/drawing/2014/main" id="{B6D6DA20-5E03-8449-8780-707437C25188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2" name="TextBox 271">
                  <a:extLst>
                    <a:ext uri="{FF2B5EF4-FFF2-40B4-BE49-F238E27FC236}">
                      <a16:creationId xmlns:a16="http://schemas.microsoft.com/office/drawing/2014/main" id="{29FBA837-1106-3C46-8768-1A1454557881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3" name="TextBox 272">
                  <a:extLst>
                    <a:ext uri="{FF2B5EF4-FFF2-40B4-BE49-F238E27FC236}">
                      <a16:creationId xmlns:a16="http://schemas.microsoft.com/office/drawing/2014/main" id="{8818670B-611C-D148-B6A1-DBA36CF4B098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4" name="TextBox 273">
                  <a:extLst>
                    <a:ext uri="{FF2B5EF4-FFF2-40B4-BE49-F238E27FC236}">
                      <a16:creationId xmlns:a16="http://schemas.microsoft.com/office/drawing/2014/main" id="{C89C4156-20EC-9A43-BF91-7A0F23F23514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5" name="TextBox 274">
                  <a:extLst>
                    <a:ext uri="{FF2B5EF4-FFF2-40B4-BE49-F238E27FC236}">
                      <a16:creationId xmlns:a16="http://schemas.microsoft.com/office/drawing/2014/main" id="{E3F17104-EDC8-964C-86A9-2476C081A13C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6" name="TextBox 275">
                  <a:extLst>
                    <a:ext uri="{FF2B5EF4-FFF2-40B4-BE49-F238E27FC236}">
                      <a16:creationId xmlns:a16="http://schemas.microsoft.com/office/drawing/2014/main" id="{BADF740D-E921-F24C-AF82-1EE6AE871399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</p:grpSp>
        </p:grp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F671444C-3AEF-E74D-ACB1-7D1607CEEE5A}"/>
                </a:ext>
              </a:extLst>
            </p:cNvPr>
            <p:cNvSpPr/>
            <p:nvPr/>
          </p:nvSpPr>
          <p:spPr>
            <a:xfrm>
              <a:off x="13764975" y="4759983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Upconverted colour component plane of constituent frame 0</a:t>
              </a:r>
            </a:p>
          </p:txBody>
        </p:sp>
        <p:sp>
          <p:nvSpPr>
            <p:cNvPr id="343" name="Rectangle 342">
              <a:extLst>
                <a:ext uri="{FF2B5EF4-FFF2-40B4-BE49-F238E27FC236}">
                  <a16:creationId xmlns:a16="http://schemas.microsoft.com/office/drawing/2014/main" id="{09470C5A-2D09-024E-906B-F5DB5F5BAAD4}"/>
                </a:ext>
              </a:extLst>
            </p:cNvPr>
            <p:cNvSpPr/>
            <p:nvPr/>
          </p:nvSpPr>
          <p:spPr>
            <a:xfrm>
              <a:off x="13764975" y="9733396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Upconverted colour component plane of constituent frame 1</a:t>
              </a:r>
            </a:p>
          </p:txBody>
        </p:sp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99DA0860-4993-4349-96AA-1C1838DFFFD6}"/>
                </a:ext>
              </a:extLst>
            </p:cNvPr>
            <p:cNvSpPr/>
            <p:nvPr/>
          </p:nvSpPr>
          <p:spPr>
            <a:xfrm>
              <a:off x="11212672" y="2597732"/>
              <a:ext cx="1796192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Upconversion</a:t>
              </a: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processing</a:t>
              </a:r>
            </a:p>
          </p:txBody>
        </p:sp>
        <p:sp>
          <p:nvSpPr>
            <p:cNvPr id="345" name="Rectangle 344">
              <a:extLst>
                <a:ext uri="{FF2B5EF4-FFF2-40B4-BE49-F238E27FC236}">
                  <a16:creationId xmlns:a16="http://schemas.microsoft.com/office/drawing/2014/main" id="{15688E64-1D78-8C4A-8538-BBE5D0E16A82}"/>
                </a:ext>
              </a:extLst>
            </p:cNvPr>
            <p:cNvSpPr/>
            <p:nvPr/>
          </p:nvSpPr>
          <p:spPr>
            <a:xfrm>
              <a:off x="11212672" y="7621754"/>
              <a:ext cx="1796192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Upconversion</a:t>
              </a: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processing</a:t>
              </a:r>
            </a:p>
          </p:txBody>
        </p:sp>
        <p:cxnSp>
          <p:nvCxnSpPr>
            <p:cNvPr id="347" name="Straight Arrow Connector 346">
              <a:extLst>
                <a:ext uri="{FF2B5EF4-FFF2-40B4-BE49-F238E27FC236}">
                  <a16:creationId xmlns:a16="http://schemas.microsoft.com/office/drawing/2014/main" id="{5B9E8F03-17CF-3042-AC43-6C3D8332FDED}"/>
                </a:ext>
              </a:extLst>
            </p:cNvPr>
            <p:cNvCxnSpPr>
              <a:cxnSpLocks/>
              <a:stCxn id="344" idx="3"/>
              <a:endCxn id="348" idx="1"/>
            </p:cNvCxnSpPr>
            <p:nvPr/>
          </p:nvCxnSpPr>
          <p:spPr>
            <a:xfrm flipV="1">
              <a:off x="13008864" y="3166942"/>
              <a:ext cx="637897" cy="229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0" name="Group 359">
              <a:extLst>
                <a:ext uri="{FF2B5EF4-FFF2-40B4-BE49-F238E27FC236}">
                  <a16:creationId xmlns:a16="http://schemas.microsoft.com/office/drawing/2014/main" id="{07A7AF1B-8D9C-D44B-B19F-2375BF6F9031}"/>
                </a:ext>
              </a:extLst>
            </p:cNvPr>
            <p:cNvGrpSpPr/>
            <p:nvPr/>
          </p:nvGrpSpPr>
          <p:grpSpPr>
            <a:xfrm>
              <a:off x="13645526" y="6729984"/>
              <a:ext cx="2928551" cy="2935224"/>
              <a:chOff x="13212341" y="7330600"/>
              <a:chExt cx="2928551" cy="2937189"/>
            </a:xfrm>
          </p:grpSpPr>
          <p:grpSp>
            <p:nvGrpSpPr>
              <p:cNvPr id="278" name="Group 277">
                <a:extLst>
                  <a:ext uri="{FF2B5EF4-FFF2-40B4-BE49-F238E27FC236}">
                    <a16:creationId xmlns:a16="http://schemas.microsoft.com/office/drawing/2014/main" id="{BBA63195-BA3A-1C41-AB9D-D1ABE1D08CF2}"/>
                  </a:ext>
                </a:extLst>
              </p:cNvPr>
              <p:cNvGrpSpPr/>
              <p:nvPr/>
            </p:nvGrpSpPr>
            <p:grpSpPr>
              <a:xfrm>
                <a:off x="13212341" y="7330600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279" name="TextBox 278">
                  <a:extLst>
                    <a:ext uri="{FF2B5EF4-FFF2-40B4-BE49-F238E27FC236}">
                      <a16:creationId xmlns:a16="http://schemas.microsoft.com/office/drawing/2014/main" id="{7F887B1B-4396-124E-99DB-AD92EBA46955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0" name="TextBox 279">
                  <a:extLst>
                    <a:ext uri="{FF2B5EF4-FFF2-40B4-BE49-F238E27FC236}">
                      <a16:creationId xmlns:a16="http://schemas.microsoft.com/office/drawing/2014/main" id="{42C823F4-D98E-274B-87ED-DB79DB3C5D9A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1" name="TextBox 280">
                  <a:extLst>
                    <a:ext uri="{FF2B5EF4-FFF2-40B4-BE49-F238E27FC236}">
                      <a16:creationId xmlns:a16="http://schemas.microsoft.com/office/drawing/2014/main" id="{4F87C4FC-BA77-7444-AE80-006D6262A705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2" name="TextBox 281">
                  <a:extLst>
                    <a:ext uri="{FF2B5EF4-FFF2-40B4-BE49-F238E27FC236}">
                      <a16:creationId xmlns:a16="http://schemas.microsoft.com/office/drawing/2014/main" id="{07A5401F-AD0E-164F-8536-03843FC168B5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3" name="TextBox 282">
                  <a:extLst>
                    <a:ext uri="{FF2B5EF4-FFF2-40B4-BE49-F238E27FC236}">
                      <a16:creationId xmlns:a16="http://schemas.microsoft.com/office/drawing/2014/main" id="{5D61FEB9-BE1F-984C-B1FD-3A93AE2EEEC2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4" name="TextBox 283">
                  <a:extLst>
                    <a:ext uri="{FF2B5EF4-FFF2-40B4-BE49-F238E27FC236}">
                      <a16:creationId xmlns:a16="http://schemas.microsoft.com/office/drawing/2014/main" id="{1BC03337-E6D6-6C42-AB17-A775542E1DDC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5" name="TextBox 284">
                  <a:extLst>
                    <a:ext uri="{FF2B5EF4-FFF2-40B4-BE49-F238E27FC236}">
                      <a16:creationId xmlns:a16="http://schemas.microsoft.com/office/drawing/2014/main" id="{FD0E9E87-7AF6-894A-85EB-461497D9A005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6" name="TextBox 285">
                  <a:extLst>
                    <a:ext uri="{FF2B5EF4-FFF2-40B4-BE49-F238E27FC236}">
                      <a16:creationId xmlns:a16="http://schemas.microsoft.com/office/drawing/2014/main" id="{B994EE33-6D27-1D48-9298-EBB9BAA3BE69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7" name="TextBox 286">
                  <a:extLst>
                    <a:ext uri="{FF2B5EF4-FFF2-40B4-BE49-F238E27FC236}">
                      <a16:creationId xmlns:a16="http://schemas.microsoft.com/office/drawing/2014/main" id="{976D2775-4E12-3341-AA05-BA60B3C98A8A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8" name="TextBox 287">
                  <a:extLst>
                    <a:ext uri="{FF2B5EF4-FFF2-40B4-BE49-F238E27FC236}">
                      <a16:creationId xmlns:a16="http://schemas.microsoft.com/office/drawing/2014/main" id="{647F40FB-7126-B14C-A5AE-F88AE395841F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9" name="TextBox 288">
                  <a:extLst>
                    <a:ext uri="{FF2B5EF4-FFF2-40B4-BE49-F238E27FC236}">
                      <a16:creationId xmlns:a16="http://schemas.microsoft.com/office/drawing/2014/main" id="{33F11098-3F3E-0149-BF53-8F1CD80FD67E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0" name="TextBox 289">
                  <a:extLst>
                    <a:ext uri="{FF2B5EF4-FFF2-40B4-BE49-F238E27FC236}">
                      <a16:creationId xmlns:a16="http://schemas.microsoft.com/office/drawing/2014/main" id="{EC6CE25A-6891-3146-A671-A30366058CAD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1" name="TextBox 290">
                  <a:extLst>
                    <a:ext uri="{FF2B5EF4-FFF2-40B4-BE49-F238E27FC236}">
                      <a16:creationId xmlns:a16="http://schemas.microsoft.com/office/drawing/2014/main" id="{D071BB4B-D1DE-484C-8F42-938860A13DF9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2" name="TextBox 291">
                  <a:extLst>
                    <a:ext uri="{FF2B5EF4-FFF2-40B4-BE49-F238E27FC236}">
                      <a16:creationId xmlns:a16="http://schemas.microsoft.com/office/drawing/2014/main" id="{77940E03-4CC1-8B42-B1CF-F81C97149E07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3" name="TextBox 292">
                  <a:extLst>
                    <a:ext uri="{FF2B5EF4-FFF2-40B4-BE49-F238E27FC236}">
                      <a16:creationId xmlns:a16="http://schemas.microsoft.com/office/drawing/2014/main" id="{EB13927D-564E-F04A-842A-63DE79675DB3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4" name="TextBox 293">
                  <a:extLst>
                    <a:ext uri="{FF2B5EF4-FFF2-40B4-BE49-F238E27FC236}">
                      <a16:creationId xmlns:a16="http://schemas.microsoft.com/office/drawing/2014/main" id="{0F29C88B-6F27-7E44-8AED-8B8E703B8289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5" name="TextBox 294">
                  <a:extLst>
                    <a:ext uri="{FF2B5EF4-FFF2-40B4-BE49-F238E27FC236}">
                      <a16:creationId xmlns:a16="http://schemas.microsoft.com/office/drawing/2014/main" id="{F0C26D14-B53F-4442-B7A8-4382F9D5A72C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6" name="TextBox 295">
                  <a:extLst>
                    <a:ext uri="{FF2B5EF4-FFF2-40B4-BE49-F238E27FC236}">
                      <a16:creationId xmlns:a16="http://schemas.microsoft.com/office/drawing/2014/main" id="{5F78B7A1-83D2-7E4C-A39B-485042E21188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7" name="TextBox 296">
                  <a:extLst>
                    <a:ext uri="{FF2B5EF4-FFF2-40B4-BE49-F238E27FC236}">
                      <a16:creationId xmlns:a16="http://schemas.microsoft.com/office/drawing/2014/main" id="{D908BA09-E996-4D44-82BE-0CCABC73C7CC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8" name="TextBox 297">
                  <a:extLst>
                    <a:ext uri="{FF2B5EF4-FFF2-40B4-BE49-F238E27FC236}">
                      <a16:creationId xmlns:a16="http://schemas.microsoft.com/office/drawing/2014/main" id="{FE71EF7A-21EE-A349-9C90-CBAB01490EA0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9" name="TextBox 298">
                  <a:extLst>
                    <a:ext uri="{FF2B5EF4-FFF2-40B4-BE49-F238E27FC236}">
                      <a16:creationId xmlns:a16="http://schemas.microsoft.com/office/drawing/2014/main" id="{5834546B-9512-A842-B585-412DBA8A0C80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0" name="TextBox 299">
                  <a:extLst>
                    <a:ext uri="{FF2B5EF4-FFF2-40B4-BE49-F238E27FC236}">
                      <a16:creationId xmlns:a16="http://schemas.microsoft.com/office/drawing/2014/main" id="{11172C55-D681-534E-A250-A291999239AD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1" name="TextBox 300">
                  <a:extLst>
                    <a:ext uri="{FF2B5EF4-FFF2-40B4-BE49-F238E27FC236}">
                      <a16:creationId xmlns:a16="http://schemas.microsoft.com/office/drawing/2014/main" id="{8FD1CE06-AE4D-804C-9EA9-223341AD6DFB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2" name="TextBox 301">
                  <a:extLst>
                    <a:ext uri="{FF2B5EF4-FFF2-40B4-BE49-F238E27FC236}">
                      <a16:creationId xmlns:a16="http://schemas.microsoft.com/office/drawing/2014/main" id="{552EE22C-7B93-8B45-9AA3-AE3F650C917F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3" name="TextBox 302">
                  <a:extLst>
                    <a:ext uri="{FF2B5EF4-FFF2-40B4-BE49-F238E27FC236}">
                      <a16:creationId xmlns:a16="http://schemas.microsoft.com/office/drawing/2014/main" id="{700801C5-96AF-A647-8D88-D4D5076E7B30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4" name="TextBox 303">
                  <a:extLst>
                    <a:ext uri="{FF2B5EF4-FFF2-40B4-BE49-F238E27FC236}">
                      <a16:creationId xmlns:a16="http://schemas.microsoft.com/office/drawing/2014/main" id="{6A01194C-B779-CF41-8CBB-294DC5F0AE17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5" name="TextBox 304">
                  <a:extLst>
                    <a:ext uri="{FF2B5EF4-FFF2-40B4-BE49-F238E27FC236}">
                      <a16:creationId xmlns:a16="http://schemas.microsoft.com/office/drawing/2014/main" id="{7DB829DB-8CEC-1444-9D8A-97C6A86AFDE3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6" name="TextBox 305">
                  <a:extLst>
                    <a:ext uri="{FF2B5EF4-FFF2-40B4-BE49-F238E27FC236}">
                      <a16:creationId xmlns:a16="http://schemas.microsoft.com/office/drawing/2014/main" id="{BF2BB10D-9191-C441-B4E0-24822C195E47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7" name="TextBox 306">
                  <a:extLst>
                    <a:ext uri="{FF2B5EF4-FFF2-40B4-BE49-F238E27FC236}">
                      <a16:creationId xmlns:a16="http://schemas.microsoft.com/office/drawing/2014/main" id="{73D99496-CB23-3F4E-8920-A1CA9AF5E7F0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8" name="TextBox 307">
                  <a:extLst>
                    <a:ext uri="{FF2B5EF4-FFF2-40B4-BE49-F238E27FC236}">
                      <a16:creationId xmlns:a16="http://schemas.microsoft.com/office/drawing/2014/main" id="{BF2CF78D-BD79-5F4B-9A43-1E374EFDA7E6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9" name="TextBox 308">
                  <a:extLst>
                    <a:ext uri="{FF2B5EF4-FFF2-40B4-BE49-F238E27FC236}">
                      <a16:creationId xmlns:a16="http://schemas.microsoft.com/office/drawing/2014/main" id="{494D08D5-0A99-054D-BB2E-6A9D067B41FA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0" name="TextBox 309">
                  <a:extLst>
                    <a:ext uri="{FF2B5EF4-FFF2-40B4-BE49-F238E27FC236}">
                      <a16:creationId xmlns:a16="http://schemas.microsoft.com/office/drawing/2014/main" id="{C07D7B23-EF87-AF4F-882F-0ED46C68E37B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1" name="TextBox 310">
                  <a:extLst>
                    <a:ext uri="{FF2B5EF4-FFF2-40B4-BE49-F238E27FC236}">
                      <a16:creationId xmlns:a16="http://schemas.microsoft.com/office/drawing/2014/main" id="{7880D769-6EA5-154F-950A-7EB5955936FE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2" name="TextBox 311">
                  <a:extLst>
                    <a:ext uri="{FF2B5EF4-FFF2-40B4-BE49-F238E27FC236}">
                      <a16:creationId xmlns:a16="http://schemas.microsoft.com/office/drawing/2014/main" id="{FEE1F2EA-8E03-1449-9644-0EACE56047BE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3" name="TextBox 312">
                  <a:extLst>
                    <a:ext uri="{FF2B5EF4-FFF2-40B4-BE49-F238E27FC236}">
                      <a16:creationId xmlns:a16="http://schemas.microsoft.com/office/drawing/2014/main" id="{42C27F6E-F9F7-E847-A36B-6ADFC5DBE80D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4" name="TextBox 313">
                  <a:extLst>
                    <a:ext uri="{FF2B5EF4-FFF2-40B4-BE49-F238E27FC236}">
                      <a16:creationId xmlns:a16="http://schemas.microsoft.com/office/drawing/2014/main" id="{2CD4F44A-0444-2844-98E5-54785DF48DCF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5" name="TextBox 314">
                  <a:extLst>
                    <a:ext uri="{FF2B5EF4-FFF2-40B4-BE49-F238E27FC236}">
                      <a16:creationId xmlns:a16="http://schemas.microsoft.com/office/drawing/2014/main" id="{8E985B39-5C6E-1546-B184-238F03028BDE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6" name="TextBox 315">
                  <a:extLst>
                    <a:ext uri="{FF2B5EF4-FFF2-40B4-BE49-F238E27FC236}">
                      <a16:creationId xmlns:a16="http://schemas.microsoft.com/office/drawing/2014/main" id="{B91E9072-D315-1245-9A8F-B1CC3EE6412B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7" name="TextBox 316">
                  <a:extLst>
                    <a:ext uri="{FF2B5EF4-FFF2-40B4-BE49-F238E27FC236}">
                      <a16:creationId xmlns:a16="http://schemas.microsoft.com/office/drawing/2014/main" id="{38DE9430-D2BE-B24D-9421-7DCBE0006334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8" name="TextBox 317">
                  <a:extLst>
                    <a:ext uri="{FF2B5EF4-FFF2-40B4-BE49-F238E27FC236}">
                      <a16:creationId xmlns:a16="http://schemas.microsoft.com/office/drawing/2014/main" id="{53F2DD17-B00B-314A-ABB9-1CB08DA5104A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9" name="TextBox 318">
                  <a:extLst>
                    <a:ext uri="{FF2B5EF4-FFF2-40B4-BE49-F238E27FC236}">
                      <a16:creationId xmlns:a16="http://schemas.microsoft.com/office/drawing/2014/main" id="{621977E7-A47B-2B47-B23F-8940940B8BDD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0" name="TextBox 319">
                  <a:extLst>
                    <a:ext uri="{FF2B5EF4-FFF2-40B4-BE49-F238E27FC236}">
                      <a16:creationId xmlns:a16="http://schemas.microsoft.com/office/drawing/2014/main" id="{07848666-FB57-7840-82E8-EDC70B1EEE12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1" name="TextBox 320">
                  <a:extLst>
                    <a:ext uri="{FF2B5EF4-FFF2-40B4-BE49-F238E27FC236}">
                      <a16:creationId xmlns:a16="http://schemas.microsoft.com/office/drawing/2014/main" id="{E6BD310F-558B-3945-AB3C-74630CA4A329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2" name="TextBox 321">
                  <a:extLst>
                    <a:ext uri="{FF2B5EF4-FFF2-40B4-BE49-F238E27FC236}">
                      <a16:creationId xmlns:a16="http://schemas.microsoft.com/office/drawing/2014/main" id="{434FCA20-64EB-9445-B5E5-E728A3109F07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3" name="TextBox 322">
                  <a:extLst>
                    <a:ext uri="{FF2B5EF4-FFF2-40B4-BE49-F238E27FC236}">
                      <a16:creationId xmlns:a16="http://schemas.microsoft.com/office/drawing/2014/main" id="{3468D480-4E0A-0748-A293-748F5A4D3B89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4" name="TextBox 323">
                  <a:extLst>
                    <a:ext uri="{FF2B5EF4-FFF2-40B4-BE49-F238E27FC236}">
                      <a16:creationId xmlns:a16="http://schemas.microsoft.com/office/drawing/2014/main" id="{D7D60D2D-54D8-DB47-92FE-7FF82EC97214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5" name="TextBox 324">
                  <a:extLst>
                    <a:ext uri="{FF2B5EF4-FFF2-40B4-BE49-F238E27FC236}">
                      <a16:creationId xmlns:a16="http://schemas.microsoft.com/office/drawing/2014/main" id="{FDF157F6-959A-854B-BFE2-38BA53515333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6" name="TextBox 325">
                  <a:extLst>
                    <a:ext uri="{FF2B5EF4-FFF2-40B4-BE49-F238E27FC236}">
                      <a16:creationId xmlns:a16="http://schemas.microsoft.com/office/drawing/2014/main" id="{649A417B-0051-DD42-81A1-B07D9678A027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7" name="TextBox 326">
                  <a:extLst>
                    <a:ext uri="{FF2B5EF4-FFF2-40B4-BE49-F238E27FC236}">
                      <a16:creationId xmlns:a16="http://schemas.microsoft.com/office/drawing/2014/main" id="{DC0AA239-2B02-684E-BAF3-1164A95E2A90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8" name="TextBox 327">
                  <a:extLst>
                    <a:ext uri="{FF2B5EF4-FFF2-40B4-BE49-F238E27FC236}">
                      <a16:creationId xmlns:a16="http://schemas.microsoft.com/office/drawing/2014/main" id="{EB097D5F-B4C1-AF4B-8F17-C52DF71AD689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9" name="TextBox 328">
                  <a:extLst>
                    <a:ext uri="{FF2B5EF4-FFF2-40B4-BE49-F238E27FC236}">
                      <a16:creationId xmlns:a16="http://schemas.microsoft.com/office/drawing/2014/main" id="{4E4F733D-B06B-7E4C-8A57-09038601175D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0" name="TextBox 329">
                  <a:extLst>
                    <a:ext uri="{FF2B5EF4-FFF2-40B4-BE49-F238E27FC236}">
                      <a16:creationId xmlns:a16="http://schemas.microsoft.com/office/drawing/2014/main" id="{C11E8AD5-5AF5-5C40-B82E-89813F65D276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1" name="TextBox 330">
                  <a:extLst>
                    <a:ext uri="{FF2B5EF4-FFF2-40B4-BE49-F238E27FC236}">
                      <a16:creationId xmlns:a16="http://schemas.microsoft.com/office/drawing/2014/main" id="{F682BA1C-73DD-E34B-A239-785EF01DDA6D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2" name="TextBox 331">
                  <a:extLst>
                    <a:ext uri="{FF2B5EF4-FFF2-40B4-BE49-F238E27FC236}">
                      <a16:creationId xmlns:a16="http://schemas.microsoft.com/office/drawing/2014/main" id="{24A03453-096D-EF4C-96CE-8D8D57335B02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3" name="TextBox 332">
                  <a:extLst>
                    <a:ext uri="{FF2B5EF4-FFF2-40B4-BE49-F238E27FC236}">
                      <a16:creationId xmlns:a16="http://schemas.microsoft.com/office/drawing/2014/main" id="{BB4D9CFA-6D5B-3A4C-A54F-F4FDA8A72C2F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4" name="TextBox 333">
                  <a:extLst>
                    <a:ext uri="{FF2B5EF4-FFF2-40B4-BE49-F238E27FC236}">
                      <a16:creationId xmlns:a16="http://schemas.microsoft.com/office/drawing/2014/main" id="{E9BD5A90-AFDD-DE4B-9F9D-71752534A3E7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5" name="TextBox 334">
                  <a:extLst>
                    <a:ext uri="{FF2B5EF4-FFF2-40B4-BE49-F238E27FC236}">
                      <a16:creationId xmlns:a16="http://schemas.microsoft.com/office/drawing/2014/main" id="{246B507C-02B4-074A-B8B7-95FA6E0A5336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6" name="TextBox 335">
                  <a:extLst>
                    <a:ext uri="{FF2B5EF4-FFF2-40B4-BE49-F238E27FC236}">
                      <a16:creationId xmlns:a16="http://schemas.microsoft.com/office/drawing/2014/main" id="{A7B1850D-D9CF-284F-A0ED-F72E1FEA115A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7" name="TextBox 336">
                  <a:extLst>
                    <a:ext uri="{FF2B5EF4-FFF2-40B4-BE49-F238E27FC236}">
                      <a16:creationId xmlns:a16="http://schemas.microsoft.com/office/drawing/2014/main" id="{43A68819-2A75-9542-9C05-B34F56314C7F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8" name="TextBox 337">
                  <a:extLst>
                    <a:ext uri="{FF2B5EF4-FFF2-40B4-BE49-F238E27FC236}">
                      <a16:creationId xmlns:a16="http://schemas.microsoft.com/office/drawing/2014/main" id="{139FA4D8-CDBE-B74C-BBC7-1681717A80F1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9" name="TextBox 338">
                  <a:extLst>
                    <a:ext uri="{FF2B5EF4-FFF2-40B4-BE49-F238E27FC236}">
                      <a16:creationId xmlns:a16="http://schemas.microsoft.com/office/drawing/2014/main" id="{19656736-9EAE-BC4A-AF28-4852DBC6B5EB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40" name="TextBox 339">
                  <a:extLst>
                    <a:ext uri="{FF2B5EF4-FFF2-40B4-BE49-F238E27FC236}">
                      <a16:creationId xmlns:a16="http://schemas.microsoft.com/office/drawing/2014/main" id="{0E59EB91-05E4-D14F-A9BE-B9C486FB642E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1" name="TextBox 340">
                  <a:extLst>
                    <a:ext uri="{FF2B5EF4-FFF2-40B4-BE49-F238E27FC236}">
                      <a16:creationId xmlns:a16="http://schemas.microsoft.com/office/drawing/2014/main" id="{AC402E1B-CBC4-D744-B966-23E4B04FEE65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42" name="TextBox 341">
                  <a:extLst>
                    <a:ext uri="{FF2B5EF4-FFF2-40B4-BE49-F238E27FC236}">
                      <a16:creationId xmlns:a16="http://schemas.microsoft.com/office/drawing/2014/main" id="{4C0C90D3-CB29-6745-A0D5-16CE9D1F2515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56" name="Rectangle 355">
                <a:extLst>
                  <a:ext uri="{FF2B5EF4-FFF2-40B4-BE49-F238E27FC236}">
                    <a16:creationId xmlns:a16="http://schemas.microsoft.com/office/drawing/2014/main" id="{3E79E67F-76F5-6046-AEDC-17882D6D604F}"/>
                  </a:ext>
                </a:extLst>
              </p:cNvPr>
              <p:cNvSpPr/>
              <p:nvPr/>
            </p:nvSpPr>
            <p:spPr>
              <a:xfrm>
                <a:off x="13212341" y="7341709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357" name="Straight Arrow Connector 356">
              <a:extLst>
                <a:ext uri="{FF2B5EF4-FFF2-40B4-BE49-F238E27FC236}">
                  <a16:creationId xmlns:a16="http://schemas.microsoft.com/office/drawing/2014/main" id="{40357E3C-7D5A-E749-B066-CBE02095F60D}"/>
                </a:ext>
              </a:extLst>
            </p:cNvPr>
            <p:cNvCxnSpPr>
              <a:cxnSpLocks/>
              <a:stCxn id="345" idx="3"/>
              <a:endCxn id="356" idx="1"/>
            </p:cNvCxnSpPr>
            <p:nvPr/>
          </p:nvCxnSpPr>
          <p:spPr>
            <a:xfrm>
              <a:off x="13008864" y="8193254"/>
              <a:ext cx="636662" cy="9893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Straight Arrow Connector 361">
              <a:extLst>
                <a:ext uri="{FF2B5EF4-FFF2-40B4-BE49-F238E27FC236}">
                  <a16:creationId xmlns:a16="http://schemas.microsoft.com/office/drawing/2014/main" id="{6B881411-DE35-C94D-8B89-10FE2285EDAD}"/>
                </a:ext>
              </a:extLst>
            </p:cNvPr>
            <p:cNvCxnSpPr>
              <a:cxnSpLocks/>
              <a:endCxn id="344" idx="1"/>
            </p:cNvCxnSpPr>
            <p:nvPr/>
          </p:nvCxnSpPr>
          <p:spPr>
            <a:xfrm>
              <a:off x="10351009" y="3166942"/>
              <a:ext cx="861663" cy="229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Straight Arrow Connector 364">
              <a:extLst>
                <a:ext uri="{FF2B5EF4-FFF2-40B4-BE49-F238E27FC236}">
                  <a16:creationId xmlns:a16="http://schemas.microsoft.com/office/drawing/2014/main" id="{7A47FBBA-6CFB-D041-BCE0-9A9291F4E2B5}"/>
                </a:ext>
              </a:extLst>
            </p:cNvPr>
            <p:cNvCxnSpPr>
              <a:cxnSpLocks/>
              <a:endCxn id="345" idx="1"/>
            </p:cNvCxnSpPr>
            <p:nvPr/>
          </p:nvCxnSpPr>
          <p:spPr>
            <a:xfrm flipV="1">
              <a:off x="10314576" y="8193254"/>
              <a:ext cx="898096" cy="2256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2" name="Group 381">
              <a:extLst>
                <a:ext uri="{FF2B5EF4-FFF2-40B4-BE49-F238E27FC236}">
                  <a16:creationId xmlns:a16="http://schemas.microsoft.com/office/drawing/2014/main" id="{9214C3C1-FB89-594D-BD7F-271211EB1109}"/>
                </a:ext>
              </a:extLst>
            </p:cNvPr>
            <p:cNvGrpSpPr/>
            <p:nvPr/>
          </p:nvGrpSpPr>
          <p:grpSpPr>
            <a:xfrm>
              <a:off x="1582491" y="4358570"/>
              <a:ext cx="2958848" cy="2941460"/>
              <a:chOff x="1052139" y="5763628"/>
              <a:chExt cx="2958848" cy="2941460"/>
            </a:xfrm>
          </p:grpSpPr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33C41C0B-E3FB-6941-8D22-3C481E836DC6}"/>
                  </a:ext>
                </a:extLst>
              </p:cNvPr>
              <p:cNvGrpSpPr/>
              <p:nvPr/>
            </p:nvGrpSpPr>
            <p:grpSpPr>
              <a:xfrm>
                <a:off x="1052139" y="5779008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3E0192E6-3BB7-C04E-BEAC-E863B54977E3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91A94BFC-0021-B34B-9D18-9B5D2730E6CF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E3103F0-1F90-A941-8CDE-AD2ED711A8A5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6DBF2F5D-0B49-8549-B33E-BDFBBF91BB7F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2682988B-3A93-0941-8389-FD839D100974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F012E81B-DD3A-FE4B-85D7-C7F4FE713033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A229DD1B-4383-F648-A238-D2E6BB47C236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C7308C5A-2040-5B45-8445-368A51EE5309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7D3366B2-52C6-8C45-B9DD-546720EA7FE4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819F5613-6C63-B340-8867-513B0987BCFB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7FFABB5A-84F4-CF4F-A045-B9A1C39419DF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38A77D34-BEEE-AA4D-A042-D5744DDBE74F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2438D629-CACE-3F4B-867E-F59510B91F96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6A9C9A30-1753-CA44-83A6-77BE6DA37541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E86CFD81-D50C-214D-9526-FCE22BACB96C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6863B9C8-CE2C-F24D-9EB7-3D92352858F6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3627E10E-93DF-7C4F-A6A1-3B697B97F2B8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36CCA67D-969F-064D-80D8-378A981BE38D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E89A4C43-9556-E34D-9C6A-314EC535D1F3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DD71880B-9450-1A4C-A38F-93A953F409C5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6039C668-2BCD-7540-B134-D8C7D36A4F74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DFB0CDAA-2E17-C641-AE66-A11EBFFF36D9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2276D398-E5F2-0F48-B5BC-4E97E37FFAFB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A6BCE64E-8DFA-1C40-AE9D-D1D49D785A02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521D9012-C6CA-5240-BCA9-F6B7EDC6A0FC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D2B0A481-51BE-2447-A6F1-2B62ECEC2C77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A95EC33A-7BCC-CC49-8E8A-C896661284D9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FFC9846E-3EA1-0140-B94F-41296DD54715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4C11FCFC-9485-4E47-A561-20A62756C82D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299715A4-BA42-A04C-B9C8-40554E235AC7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54549782-7D2C-4340-9189-DD5BBBD7C207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AF4D98C3-7C4C-714B-8BB7-51BF31EA4D28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4F18ECC4-C7BF-1E4C-8774-B78407C46602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726AED32-3110-4849-9821-9CC0A930917F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73D383AD-14A0-9F4D-A670-5FB249810B09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0414440D-1C13-9341-B3D8-586559903BE6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76140586-0FF8-C04D-92BB-D0270B790B5C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B1585F63-D70A-DB43-8C42-BCF0362F2B13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569334B4-81A9-0149-A8E6-7B2BE9C95366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BB3BB48F-7775-8C4C-9FAA-8B231AAF799C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330074A7-2047-864D-A377-307FD72014D2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E6A25DCB-0651-8F43-883A-4561B4A99FDF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98894D4A-1370-5D42-8513-5BDCFF1E7F8A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A676E5FE-928B-FE4E-ABEE-657D2CEBE7A6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1A3CDE78-FEB7-BD4B-AE7D-6DEBFCB91204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0AD16E7F-8F52-6941-B7C6-8EC34FE1D0DA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BB608566-F9A4-5242-87DC-6CB45CFB3725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09FF4168-DAD0-BC43-9AA4-8AAF5A1A7278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380F114E-42A4-6B4C-8489-12722EB3DAAF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F9359E99-9BFE-D344-870B-BEE5A47A7FCF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152B7D4A-2546-4742-9FC2-8C5DC2C0961F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0964C6BA-5814-2B44-B7D4-6962A5C98A3F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7A2F7C8A-A56E-6849-961F-4868163E4E6A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25FC0D80-70CA-6C4F-AC43-F482AF5C8230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21D6494F-61A4-A748-981A-18E44AB07F52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id="{559FA7B4-7F05-BC4B-A8C0-939689794952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id="{B256F8C3-F74B-6D4A-9342-2AA64247E163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BDBEB009-072E-854F-B50D-2E0A2946E4F4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id="{2BEE2069-3D11-D648-BD7E-9F5A05BC1C2E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70" name="TextBox 69">
                  <a:extLst>
                    <a:ext uri="{FF2B5EF4-FFF2-40B4-BE49-F238E27FC236}">
                      <a16:creationId xmlns:a16="http://schemas.microsoft.com/office/drawing/2014/main" id="{46E9AEA3-E2F7-534B-A2A6-DA643C014757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71" name="TextBox 70">
                  <a:extLst>
                    <a:ext uri="{FF2B5EF4-FFF2-40B4-BE49-F238E27FC236}">
                      <a16:creationId xmlns:a16="http://schemas.microsoft.com/office/drawing/2014/main" id="{0A9120F4-811D-A74D-8A4F-1B9F4B5B27BC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A7D36A23-0075-704C-A33E-04A279DF8402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73" name="TextBox 72">
                  <a:extLst>
                    <a:ext uri="{FF2B5EF4-FFF2-40B4-BE49-F238E27FC236}">
                      <a16:creationId xmlns:a16="http://schemas.microsoft.com/office/drawing/2014/main" id="{316D408D-FB79-404A-85C1-A359B100331A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74" name="TextBox 73">
                  <a:extLst>
                    <a:ext uri="{FF2B5EF4-FFF2-40B4-BE49-F238E27FC236}">
                      <a16:creationId xmlns:a16="http://schemas.microsoft.com/office/drawing/2014/main" id="{0A42288E-EEF5-A94E-AAB6-C9E9E23D1DBA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</p:grpSp>
          <p:sp>
            <p:nvSpPr>
              <p:cNvPr id="368" name="Rectangle 367">
                <a:extLst>
                  <a:ext uri="{FF2B5EF4-FFF2-40B4-BE49-F238E27FC236}">
                    <a16:creationId xmlns:a16="http://schemas.microsoft.com/office/drawing/2014/main" id="{BB13CA48-1DF6-4144-9A1F-443170009F58}"/>
                  </a:ext>
                </a:extLst>
              </p:cNvPr>
              <p:cNvSpPr/>
              <p:nvPr/>
            </p:nvSpPr>
            <p:spPr>
              <a:xfrm>
                <a:off x="1084907" y="5763628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372" name="Straight Arrow Connector 371">
              <a:extLst>
                <a:ext uri="{FF2B5EF4-FFF2-40B4-BE49-F238E27FC236}">
                  <a16:creationId xmlns:a16="http://schemas.microsoft.com/office/drawing/2014/main" id="{F7C61453-594B-5F45-A187-5E4DFA5A6839}"/>
                </a:ext>
              </a:extLst>
            </p:cNvPr>
            <p:cNvCxnSpPr>
              <a:cxnSpLocks/>
              <a:stCxn id="368" idx="3"/>
              <a:endCxn id="77" idx="1"/>
            </p:cNvCxnSpPr>
            <p:nvPr/>
          </p:nvCxnSpPr>
          <p:spPr>
            <a:xfrm>
              <a:off x="4541339" y="5821610"/>
              <a:ext cx="502181" cy="769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Elbow Connector 375">
              <a:extLst>
                <a:ext uri="{FF2B5EF4-FFF2-40B4-BE49-F238E27FC236}">
                  <a16:creationId xmlns:a16="http://schemas.microsoft.com/office/drawing/2014/main" id="{87B6340E-D564-BC4A-ACF6-92251C23F637}"/>
                </a:ext>
              </a:extLst>
            </p:cNvPr>
            <p:cNvCxnSpPr>
              <a:cxnSpLocks/>
              <a:stCxn id="77" idx="3"/>
            </p:cNvCxnSpPr>
            <p:nvPr/>
          </p:nvCxnSpPr>
          <p:spPr>
            <a:xfrm flipV="1">
              <a:off x="6839712" y="3166942"/>
              <a:ext cx="585217" cy="2662358"/>
            </a:xfrm>
            <a:prstGeom prst="bentConnector3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Elbow Connector 376">
              <a:extLst>
                <a:ext uri="{FF2B5EF4-FFF2-40B4-BE49-F238E27FC236}">
                  <a16:creationId xmlns:a16="http://schemas.microsoft.com/office/drawing/2014/main" id="{CB8AB54E-4DF1-7B44-87CF-9C49718B19F8}"/>
                </a:ext>
              </a:extLst>
            </p:cNvPr>
            <p:cNvCxnSpPr>
              <a:cxnSpLocks/>
              <a:stCxn id="77" idx="3"/>
              <a:endCxn id="436" idx="1"/>
            </p:cNvCxnSpPr>
            <p:nvPr/>
          </p:nvCxnSpPr>
          <p:spPr>
            <a:xfrm>
              <a:off x="6839712" y="5829300"/>
              <a:ext cx="584854" cy="2356074"/>
            </a:xfrm>
            <a:prstGeom prst="bentConnector3">
              <a:avLst>
                <a:gd name="adj1" fmla="val 50000"/>
              </a:avLst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2" name="Group 351">
              <a:extLst>
                <a:ext uri="{FF2B5EF4-FFF2-40B4-BE49-F238E27FC236}">
                  <a16:creationId xmlns:a16="http://schemas.microsoft.com/office/drawing/2014/main" id="{9715824B-EB1A-D14E-9FC1-ACE3ED38F1E2}"/>
                </a:ext>
              </a:extLst>
            </p:cNvPr>
            <p:cNvGrpSpPr/>
            <p:nvPr/>
          </p:nvGrpSpPr>
          <p:grpSpPr>
            <a:xfrm>
              <a:off x="7392161" y="1670947"/>
              <a:ext cx="2926080" cy="2926080"/>
              <a:chOff x="1052139" y="5763628"/>
              <a:chExt cx="2958848" cy="2941460"/>
            </a:xfrm>
          </p:grpSpPr>
          <p:grpSp>
            <p:nvGrpSpPr>
              <p:cNvPr id="353" name="Group 352">
                <a:extLst>
                  <a:ext uri="{FF2B5EF4-FFF2-40B4-BE49-F238E27FC236}">
                    <a16:creationId xmlns:a16="http://schemas.microsoft.com/office/drawing/2014/main" id="{64C36423-0D16-C244-86C3-F25A1F93B860}"/>
                  </a:ext>
                </a:extLst>
              </p:cNvPr>
              <p:cNvGrpSpPr/>
              <p:nvPr/>
            </p:nvGrpSpPr>
            <p:grpSpPr>
              <a:xfrm>
                <a:off x="1052139" y="5779008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358" name="TextBox 357">
                  <a:extLst>
                    <a:ext uri="{FF2B5EF4-FFF2-40B4-BE49-F238E27FC236}">
                      <a16:creationId xmlns:a16="http://schemas.microsoft.com/office/drawing/2014/main" id="{48EB4E10-1517-AB4F-92A3-B7BACFEF2CCE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9" name="TextBox 358">
                  <a:extLst>
                    <a:ext uri="{FF2B5EF4-FFF2-40B4-BE49-F238E27FC236}">
                      <a16:creationId xmlns:a16="http://schemas.microsoft.com/office/drawing/2014/main" id="{5F65E01C-5B11-374C-9E60-5E97DA70B3F5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3" name="TextBox 362">
                  <a:extLst>
                    <a:ext uri="{FF2B5EF4-FFF2-40B4-BE49-F238E27FC236}">
                      <a16:creationId xmlns:a16="http://schemas.microsoft.com/office/drawing/2014/main" id="{16964D3E-1AD4-6E4C-B0D0-FF25A81F9AE0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4" name="TextBox 363">
                  <a:extLst>
                    <a:ext uri="{FF2B5EF4-FFF2-40B4-BE49-F238E27FC236}">
                      <a16:creationId xmlns:a16="http://schemas.microsoft.com/office/drawing/2014/main" id="{C75A9814-0777-2A45-940E-1F70D05B1A66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6" name="TextBox 365">
                  <a:extLst>
                    <a:ext uri="{FF2B5EF4-FFF2-40B4-BE49-F238E27FC236}">
                      <a16:creationId xmlns:a16="http://schemas.microsoft.com/office/drawing/2014/main" id="{D6D6BABE-B037-7A41-9CE5-B7CC2F1F71CB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9" name="TextBox 368">
                  <a:extLst>
                    <a:ext uri="{FF2B5EF4-FFF2-40B4-BE49-F238E27FC236}">
                      <a16:creationId xmlns:a16="http://schemas.microsoft.com/office/drawing/2014/main" id="{8FA6836E-3A70-F642-AC73-E0EA5BD10092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0" name="TextBox 369">
                  <a:extLst>
                    <a:ext uri="{FF2B5EF4-FFF2-40B4-BE49-F238E27FC236}">
                      <a16:creationId xmlns:a16="http://schemas.microsoft.com/office/drawing/2014/main" id="{55FB3AB6-6DD7-E64F-8FFD-0FE4854E145F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1" name="TextBox 370">
                  <a:extLst>
                    <a:ext uri="{FF2B5EF4-FFF2-40B4-BE49-F238E27FC236}">
                      <a16:creationId xmlns:a16="http://schemas.microsoft.com/office/drawing/2014/main" id="{27427BFB-D558-C74C-8096-5B9EB73BA80B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3" name="TextBox 372">
                  <a:extLst>
                    <a:ext uri="{FF2B5EF4-FFF2-40B4-BE49-F238E27FC236}">
                      <a16:creationId xmlns:a16="http://schemas.microsoft.com/office/drawing/2014/main" id="{EA428B6B-E499-D54F-9CA4-04014CE88F35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4" name="TextBox 373">
                  <a:extLst>
                    <a:ext uri="{FF2B5EF4-FFF2-40B4-BE49-F238E27FC236}">
                      <a16:creationId xmlns:a16="http://schemas.microsoft.com/office/drawing/2014/main" id="{92CB467A-A988-AA4E-A305-3927DF9C79A1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5" name="TextBox 374">
                  <a:extLst>
                    <a:ext uri="{FF2B5EF4-FFF2-40B4-BE49-F238E27FC236}">
                      <a16:creationId xmlns:a16="http://schemas.microsoft.com/office/drawing/2014/main" id="{2A7D6093-C92E-6D48-9796-28E892F9C141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8" name="TextBox 377">
                  <a:extLst>
                    <a:ext uri="{FF2B5EF4-FFF2-40B4-BE49-F238E27FC236}">
                      <a16:creationId xmlns:a16="http://schemas.microsoft.com/office/drawing/2014/main" id="{E769227A-241D-D940-9EAB-0AAC5BCEFDE5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9" name="TextBox 378">
                  <a:extLst>
                    <a:ext uri="{FF2B5EF4-FFF2-40B4-BE49-F238E27FC236}">
                      <a16:creationId xmlns:a16="http://schemas.microsoft.com/office/drawing/2014/main" id="{379C75CD-0DE3-AD40-A10E-128C84F1A84A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3" name="TextBox 382">
                  <a:extLst>
                    <a:ext uri="{FF2B5EF4-FFF2-40B4-BE49-F238E27FC236}">
                      <a16:creationId xmlns:a16="http://schemas.microsoft.com/office/drawing/2014/main" id="{3D569DEE-D697-EB47-B2BE-5EEEA411A72C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4" name="TextBox 383">
                  <a:extLst>
                    <a:ext uri="{FF2B5EF4-FFF2-40B4-BE49-F238E27FC236}">
                      <a16:creationId xmlns:a16="http://schemas.microsoft.com/office/drawing/2014/main" id="{13CF6BDE-E325-2D4E-A756-BE8A22A9088A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5" name="TextBox 384">
                  <a:extLst>
                    <a:ext uri="{FF2B5EF4-FFF2-40B4-BE49-F238E27FC236}">
                      <a16:creationId xmlns:a16="http://schemas.microsoft.com/office/drawing/2014/main" id="{D84AA770-8326-AF4C-9248-518A7B2C7D6E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6" name="TextBox 385">
                  <a:extLst>
                    <a:ext uri="{FF2B5EF4-FFF2-40B4-BE49-F238E27FC236}">
                      <a16:creationId xmlns:a16="http://schemas.microsoft.com/office/drawing/2014/main" id="{818D06C3-FE63-9947-B35C-48C6A558E480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7" name="TextBox 386">
                  <a:extLst>
                    <a:ext uri="{FF2B5EF4-FFF2-40B4-BE49-F238E27FC236}">
                      <a16:creationId xmlns:a16="http://schemas.microsoft.com/office/drawing/2014/main" id="{56A6CF0B-CCD2-0E48-B2C1-07EEB50C7D18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8" name="TextBox 387">
                  <a:extLst>
                    <a:ext uri="{FF2B5EF4-FFF2-40B4-BE49-F238E27FC236}">
                      <a16:creationId xmlns:a16="http://schemas.microsoft.com/office/drawing/2014/main" id="{31F075A3-37C6-FE49-9D6B-01C1A61F3004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9" name="TextBox 388">
                  <a:extLst>
                    <a:ext uri="{FF2B5EF4-FFF2-40B4-BE49-F238E27FC236}">
                      <a16:creationId xmlns:a16="http://schemas.microsoft.com/office/drawing/2014/main" id="{647B4364-72E3-5145-B840-91B567C77B68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0" name="TextBox 389">
                  <a:extLst>
                    <a:ext uri="{FF2B5EF4-FFF2-40B4-BE49-F238E27FC236}">
                      <a16:creationId xmlns:a16="http://schemas.microsoft.com/office/drawing/2014/main" id="{F0F1BA4D-3B8E-A244-96F5-EBE41352B5F0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1" name="TextBox 390">
                  <a:extLst>
                    <a:ext uri="{FF2B5EF4-FFF2-40B4-BE49-F238E27FC236}">
                      <a16:creationId xmlns:a16="http://schemas.microsoft.com/office/drawing/2014/main" id="{EDCFB31E-DD9F-AE4E-A6DF-82E7134E2E9A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2" name="TextBox 391">
                  <a:extLst>
                    <a:ext uri="{FF2B5EF4-FFF2-40B4-BE49-F238E27FC236}">
                      <a16:creationId xmlns:a16="http://schemas.microsoft.com/office/drawing/2014/main" id="{2A971BA2-540A-FA40-A23D-3EC468F3145E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3" name="TextBox 392">
                  <a:extLst>
                    <a:ext uri="{FF2B5EF4-FFF2-40B4-BE49-F238E27FC236}">
                      <a16:creationId xmlns:a16="http://schemas.microsoft.com/office/drawing/2014/main" id="{D8E7D84D-79CD-6343-8F1E-DED6D2CC7803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4" name="TextBox 393">
                  <a:extLst>
                    <a:ext uri="{FF2B5EF4-FFF2-40B4-BE49-F238E27FC236}">
                      <a16:creationId xmlns:a16="http://schemas.microsoft.com/office/drawing/2014/main" id="{CCAFB1AC-84E0-384B-9B10-7663A89D6AEE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5" name="TextBox 394">
                  <a:extLst>
                    <a:ext uri="{FF2B5EF4-FFF2-40B4-BE49-F238E27FC236}">
                      <a16:creationId xmlns:a16="http://schemas.microsoft.com/office/drawing/2014/main" id="{7C612B08-1B05-1746-A260-643F86A89FAE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6" name="TextBox 395">
                  <a:extLst>
                    <a:ext uri="{FF2B5EF4-FFF2-40B4-BE49-F238E27FC236}">
                      <a16:creationId xmlns:a16="http://schemas.microsoft.com/office/drawing/2014/main" id="{4B0E70E6-6632-2D4D-B923-8F9691EEB7A3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7" name="TextBox 396">
                  <a:extLst>
                    <a:ext uri="{FF2B5EF4-FFF2-40B4-BE49-F238E27FC236}">
                      <a16:creationId xmlns:a16="http://schemas.microsoft.com/office/drawing/2014/main" id="{AAE727D2-1416-7E42-9102-65CA3C1C4FDE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8" name="TextBox 397">
                  <a:extLst>
                    <a:ext uri="{FF2B5EF4-FFF2-40B4-BE49-F238E27FC236}">
                      <a16:creationId xmlns:a16="http://schemas.microsoft.com/office/drawing/2014/main" id="{FB3E88E9-9619-9E46-B405-069F51F7B869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9" name="TextBox 398">
                  <a:extLst>
                    <a:ext uri="{FF2B5EF4-FFF2-40B4-BE49-F238E27FC236}">
                      <a16:creationId xmlns:a16="http://schemas.microsoft.com/office/drawing/2014/main" id="{11939C1F-3A19-4C40-9885-06A1D05D7528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0" name="TextBox 399">
                  <a:extLst>
                    <a:ext uri="{FF2B5EF4-FFF2-40B4-BE49-F238E27FC236}">
                      <a16:creationId xmlns:a16="http://schemas.microsoft.com/office/drawing/2014/main" id="{F89B007C-5750-E44C-B9E7-ABEC482B590A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1" name="TextBox 400">
                  <a:extLst>
                    <a:ext uri="{FF2B5EF4-FFF2-40B4-BE49-F238E27FC236}">
                      <a16:creationId xmlns:a16="http://schemas.microsoft.com/office/drawing/2014/main" id="{95C57694-AD6C-354A-AF25-C0214DFC9253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2" name="TextBox 401">
                  <a:extLst>
                    <a:ext uri="{FF2B5EF4-FFF2-40B4-BE49-F238E27FC236}">
                      <a16:creationId xmlns:a16="http://schemas.microsoft.com/office/drawing/2014/main" id="{66F83B5F-94C4-E942-807B-91100E973C3E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3" name="TextBox 402">
                  <a:extLst>
                    <a:ext uri="{FF2B5EF4-FFF2-40B4-BE49-F238E27FC236}">
                      <a16:creationId xmlns:a16="http://schemas.microsoft.com/office/drawing/2014/main" id="{A4F8E76F-AB4C-AE40-9BFE-23BB24F2350F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4" name="TextBox 403">
                  <a:extLst>
                    <a:ext uri="{FF2B5EF4-FFF2-40B4-BE49-F238E27FC236}">
                      <a16:creationId xmlns:a16="http://schemas.microsoft.com/office/drawing/2014/main" id="{03315F43-B364-B540-BBA3-18D2746F0EC9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5" name="TextBox 404">
                  <a:extLst>
                    <a:ext uri="{FF2B5EF4-FFF2-40B4-BE49-F238E27FC236}">
                      <a16:creationId xmlns:a16="http://schemas.microsoft.com/office/drawing/2014/main" id="{AC331294-6AB7-E044-915A-53CE8CC10F28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6" name="TextBox 405">
                  <a:extLst>
                    <a:ext uri="{FF2B5EF4-FFF2-40B4-BE49-F238E27FC236}">
                      <a16:creationId xmlns:a16="http://schemas.microsoft.com/office/drawing/2014/main" id="{F4796608-3CD0-F246-83DF-4AB6F38745D1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7" name="TextBox 406">
                  <a:extLst>
                    <a:ext uri="{FF2B5EF4-FFF2-40B4-BE49-F238E27FC236}">
                      <a16:creationId xmlns:a16="http://schemas.microsoft.com/office/drawing/2014/main" id="{944ABEC1-9A5A-6C4B-BEC5-0EEC9ED93DEE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8" name="TextBox 407">
                  <a:extLst>
                    <a:ext uri="{FF2B5EF4-FFF2-40B4-BE49-F238E27FC236}">
                      <a16:creationId xmlns:a16="http://schemas.microsoft.com/office/drawing/2014/main" id="{A289DAF2-28C8-2945-9DA1-07C6602EB670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9" name="TextBox 408">
                  <a:extLst>
                    <a:ext uri="{FF2B5EF4-FFF2-40B4-BE49-F238E27FC236}">
                      <a16:creationId xmlns:a16="http://schemas.microsoft.com/office/drawing/2014/main" id="{0A0B18AD-0B76-654E-A16E-C8BE22C6D7BA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0" name="TextBox 409">
                  <a:extLst>
                    <a:ext uri="{FF2B5EF4-FFF2-40B4-BE49-F238E27FC236}">
                      <a16:creationId xmlns:a16="http://schemas.microsoft.com/office/drawing/2014/main" id="{B8BC58E9-843B-214A-9E7A-AF0901795A53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1" name="TextBox 410">
                  <a:extLst>
                    <a:ext uri="{FF2B5EF4-FFF2-40B4-BE49-F238E27FC236}">
                      <a16:creationId xmlns:a16="http://schemas.microsoft.com/office/drawing/2014/main" id="{43A97A7B-67CC-CA43-8CA6-F34F8FF61082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2" name="TextBox 411">
                  <a:extLst>
                    <a:ext uri="{FF2B5EF4-FFF2-40B4-BE49-F238E27FC236}">
                      <a16:creationId xmlns:a16="http://schemas.microsoft.com/office/drawing/2014/main" id="{831DCF4A-1568-8B4A-B684-BD53CCDD3078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3" name="TextBox 412">
                  <a:extLst>
                    <a:ext uri="{FF2B5EF4-FFF2-40B4-BE49-F238E27FC236}">
                      <a16:creationId xmlns:a16="http://schemas.microsoft.com/office/drawing/2014/main" id="{8366F1CD-13E2-1746-BD91-F44BB3AE976A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4" name="TextBox 413">
                  <a:extLst>
                    <a:ext uri="{FF2B5EF4-FFF2-40B4-BE49-F238E27FC236}">
                      <a16:creationId xmlns:a16="http://schemas.microsoft.com/office/drawing/2014/main" id="{E010C6AD-A602-E543-9498-DF29E6E089CA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5" name="TextBox 414">
                  <a:extLst>
                    <a:ext uri="{FF2B5EF4-FFF2-40B4-BE49-F238E27FC236}">
                      <a16:creationId xmlns:a16="http://schemas.microsoft.com/office/drawing/2014/main" id="{DA60C242-3840-D845-972A-2FEFD3C5C15F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6" name="TextBox 415">
                  <a:extLst>
                    <a:ext uri="{FF2B5EF4-FFF2-40B4-BE49-F238E27FC236}">
                      <a16:creationId xmlns:a16="http://schemas.microsoft.com/office/drawing/2014/main" id="{0DB29596-1EFF-9A45-B089-32A3FC9C2FC0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7" name="TextBox 416">
                  <a:extLst>
                    <a:ext uri="{FF2B5EF4-FFF2-40B4-BE49-F238E27FC236}">
                      <a16:creationId xmlns:a16="http://schemas.microsoft.com/office/drawing/2014/main" id="{00E1457D-6735-ED40-BB18-443FA516B0DB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8" name="TextBox 417">
                  <a:extLst>
                    <a:ext uri="{FF2B5EF4-FFF2-40B4-BE49-F238E27FC236}">
                      <a16:creationId xmlns:a16="http://schemas.microsoft.com/office/drawing/2014/main" id="{D7B7E5D1-0582-5049-BE4F-F74FE4DB9208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9" name="TextBox 418">
                  <a:extLst>
                    <a:ext uri="{FF2B5EF4-FFF2-40B4-BE49-F238E27FC236}">
                      <a16:creationId xmlns:a16="http://schemas.microsoft.com/office/drawing/2014/main" id="{57A0426C-6A64-8846-A800-040C9252BA62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0" name="TextBox 419">
                  <a:extLst>
                    <a:ext uri="{FF2B5EF4-FFF2-40B4-BE49-F238E27FC236}">
                      <a16:creationId xmlns:a16="http://schemas.microsoft.com/office/drawing/2014/main" id="{05D9E051-6E09-9E43-9E2F-1525BD4B89C1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1" name="TextBox 420">
                  <a:extLst>
                    <a:ext uri="{FF2B5EF4-FFF2-40B4-BE49-F238E27FC236}">
                      <a16:creationId xmlns:a16="http://schemas.microsoft.com/office/drawing/2014/main" id="{A305A821-63AA-3148-901F-1A3D7B9CE007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2" name="TextBox 421">
                  <a:extLst>
                    <a:ext uri="{FF2B5EF4-FFF2-40B4-BE49-F238E27FC236}">
                      <a16:creationId xmlns:a16="http://schemas.microsoft.com/office/drawing/2014/main" id="{96765506-C578-5E47-B4F1-EC70CDBFC930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3" name="TextBox 422">
                  <a:extLst>
                    <a:ext uri="{FF2B5EF4-FFF2-40B4-BE49-F238E27FC236}">
                      <a16:creationId xmlns:a16="http://schemas.microsoft.com/office/drawing/2014/main" id="{405C6869-192A-464C-8F7D-386A1AEDDE69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4" name="TextBox 423">
                  <a:extLst>
                    <a:ext uri="{FF2B5EF4-FFF2-40B4-BE49-F238E27FC236}">
                      <a16:creationId xmlns:a16="http://schemas.microsoft.com/office/drawing/2014/main" id="{172A8397-0F84-184C-A09B-604740407285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5" name="TextBox 424">
                  <a:extLst>
                    <a:ext uri="{FF2B5EF4-FFF2-40B4-BE49-F238E27FC236}">
                      <a16:creationId xmlns:a16="http://schemas.microsoft.com/office/drawing/2014/main" id="{007D001F-F830-1C4D-9FF8-02C86A675AC8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6" name="TextBox 425">
                  <a:extLst>
                    <a:ext uri="{FF2B5EF4-FFF2-40B4-BE49-F238E27FC236}">
                      <a16:creationId xmlns:a16="http://schemas.microsoft.com/office/drawing/2014/main" id="{4A35DC90-F599-9C47-93D2-62B59605C746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7" name="TextBox 426">
                  <a:extLst>
                    <a:ext uri="{FF2B5EF4-FFF2-40B4-BE49-F238E27FC236}">
                      <a16:creationId xmlns:a16="http://schemas.microsoft.com/office/drawing/2014/main" id="{93DE8594-C26F-B745-8C27-AF90528C156A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8" name="TextBox 427">
                  <a:extLst>
                    <a:ext uri="{FF2B5EF4-FFF2-40B4-BE49-F238E27FC236}">
                      <a16:creationId xmlns:a16="http://schemas.microsoft.com/office/drawing/2014/main" id="{306D86B8-90F9-9649-BAA6-4FB4ED4EADA4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9" name="TextBox 428">
                  <a:extLst>
                    <a:ext uri="{FF2B5EF4-FFF2-40B4-BE49-F238E27FC236}">
                      <a16:creationId xmlns:a16="http://schemas.microsoft.com/office/drawing/2014/main" id="{A1FF8157-C7B2-FC4E-8E59-F1A7A6900F3A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0" name="TextBox 429">
                  <a:extLst>
                    <a:ext uri="{FF2B5EF4-FFF2-40B4-BE49-F238E27FC236}">
                      <a16:creationId xmlns:a16="http://schemas.microsoft.com/office/drawing/2014/main" id="{8824B0CD-86B7-4544-AEBA-4283227F12A0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1" name="TextBox 430">
                  <a:extLst>
                    <a:ext uri="{FF2B5EF4-FFF2-40B4-BE49-F238E27FC236}">
                      <a16:creationId xmlns:a16="http://schemas.microsoft.com/office/drawing/2014/main" id="{4B46F06E-8A1B-2E40-9FE2-2248C9CE0913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2" name="TextBox 431">
                  <a:extLst>
                    <a:ext uri="{FF2B5EF4-FFF2-40B4-BE49-F238E27FC236}">
                      <a16:creationId xmlns:a16="http://schemas.microsoft.com/office/drawing/2014/main" id="{0BDFF902-3398-DB44-B3B3-C1C65C143EA9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3" name="TextBox 432">
                  <a:extLst>
                    <a:ext uri="{FF2B5EF4-FFF2-40B4-BE49-F238E27FC236}">
                      <a16:creationId xmlns:a16="http://schemas.microsoft.com/office/drawing/2014/main" id="{7364D8CA-B3C7-9E41-AF89-B7411A257CB2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54" name="Rectangle 353">
                <a:extLst>
                  <a:ext uri="{FF2B5EF4-FFF2-40B4-BE49-F238E27FC236}">
                    <a16:creationId xmlns:a16="http://schemas.microsoft.com/office/drawing/2014/main" id="{0460D29C-168A-AB40-9C07-19EC7583E1D7}"/>
                  </a:ext>
                </a:extLst>
              </p:cNvPr>
              <p:cNvSpPr/>
              <p:nvPr/>
            </p:nvSpPr>
            <p:spPr>
              <a:xfrm>
                <a:off x="1084907" y="5763628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4" name="Group 433">
              <a:extLst>
                <a:ext uri="{FF2B5EF4-FFF2-40B4-BE49-F238E27FC236}">
                  <a16:creationId xmlns:a16="http://schemas.microsoft.com/office/drawing/2014/main" id="{FD3C75A2-2A50-EE41-A5AB-564C5AECBBA4}"/>
                </a:ext>
              </a:extLst>
            </p:cNvPr>
            <p:cNvGrpSpPr/>
            <p:nvPr/>
          </p:nvGrpSpPr>
          <p:grpSpPr>
            <a:xfrm>
              <a:off x="7392161" y="6729984"/>
              <a:ext cx="2926080" cy="2926080"/>
              <a:chOff x="1052139" y="5763628"/>
              <a:chExt cx="2958848" cy="2941460"/>
            </a:xfrm>
          </p:grpSpPr>
          <p:grpSp>
            <p:nvGrpSpPr>
              <p:cNvPr id="435" name="Group 434">
                <a:extLst>
                  <a:ext uri="{FF2B5EF4-FFF2-40B4-BE49-F238E27FC236}">
                    <a16:creationId xmlns:a16="http://schemas.microsoft.com/office/drawing/2014/main" id="{86A1CC4C-425E-734C-A31F-F89E4A280085}"/>
                  </a:ext>
                </a:extLst>
              </p:cNvPr>
              <p:cNvGrpSpPr/>
              <p:nvPr/>
            </p:nvGrpSpPr>
            <p:grpSpPr>
              <a:xfrm>
                <a:off x="1052139" y="5779008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437" name="TextBox 436">
                  <a:extLst>
                    <a:ext uri="{FF2B5EF4-FFF2-40B4-BE49-F238E27FC236}">
                      <a16:creationId xmlns:a16="http://schemas.microsoft.com/office/drawing/2014/main" id="{3BC82E10-84A5-D646-92A6-5E15AEB18827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38" name="TextBox 437">
                  <a:extLst>
                    <a:ext uri="{FF2B5EF4-FFF2-40B4-BE49-F238E27FC236}">
                      <a16:creationId xmlns:a16="http://schemas.microsoft.com/office/drawing/2014/main" id="{7615DE60-81ED-7A4B-8D5F-AB271F9FF24A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39" name="TextBox 438">
                  <a:extLst>
                    <a:ext uri="{FF2B5EF4-FFF2-40B4-BE49-F238E27FC236}">
                      <a16:creationId xmlns:a16="http://schemas.microsoft.com/office/drawing/2014/main" id="{67D01600-4C56-B046-8147-F21B57F9023D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40" name="TextBox 439">
                  <a:extLst>
                    <a:ext uri="{FF2B5EF4-FFF2-40B4-BE49-F238E27FC236}">
                      <a16:creationId xmlns:a16="http://schemas.microsoft.com/office/drawing/2014/main" id="{E41ECE1B-5C09-2745-A8F1-C2B60154F93A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41" name="TextBox 440">
                  <a:extLst>
                    <a:ext uri="{FF2B5EF4-FFF2-40B4-BE49-F238E27FC236}">
                      <a16:creationId xmlns:a16="http://schemas.microsoft.com/office/drawing/2014/main" id="{205CF7BB-5BF7-4A44-A315-E4B5B55F04F0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42" name="TextBox 441">
                  <a:extLst>
                    <a:ext uri="{FF2B5EF4-FFF2-40B4-BE49-F238E27FC236}">
                      <a16:creationId xmlns:a16="http://schemas.microsoft.com/office/drawing/2014/main" id="{512F8C73-8DBB-5D48-98C9-9B84D8B79716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43" name="TextBox 442">
                  <a:extLst>
                    <a:ext uri="{FF2B5EF4-FFF2-40B4-BE49-F238E27FC236}">
                      <a16:creationId xmlns:a16="http://schemas.microsoft.com/office/drawing/2014/main" id="{ACC31597-A1AD-6B4B-878F-ED80E899F53F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44" name="TextBox 443">
                  <a:extLst>
                    <a:ext uri="{FF2B5EF4-FFF2-40B4-BE49-F238E27FC236}">
                      <a16:creationId xmlns:a16="http://schemas.microsoft.com/office/drawing/2014/main" id="{5A7A6965-D12F-BA4A-9BDE-775F37284679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45" name="TextBox 444">
                  <a:extLst>
                    <a:ext uri="{FF2B5EF4-FFF2-40B4-BE49-F238E27FC236}">
                      <a16:creationId xmlns:a16="http://schemas.microsoft.com/office/drawing/2014/main" id="{B4F8E1CB-3987-114A-9EE7-8374FBF949FA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6" name="TextBox 445">
                  <a:extLst>
                    <a:ext uri="{FF2B5EF4-FFF2-40B4-BE49-F238E27FC236}">
                      <a16:creationId xmlns:a16="http://schemas.microsoft.com/office/drawing/2014/main" id="{6D911785-9C6B-DC4A-B1B9-8FFDF530EC5D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7" name="TextBox 446">
                  <a:extLst>
                    <a:ext uri="{FF2B5EF4-FFF2-40B4-BE49-F238E27FC236}">
                      <a16:creationId xmlns:a16="http://schemas.microsoft.com/office/drawing/2014/main" id="{06B2B4D4-1FD4-5D4A-869C-FC51CA775A0E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8" name="TextBox 447">
                  <a:extLst>
                    <a:ext uri="{FF2B5EF4-FFF2-40B4-BE49-F238E27FC236}">
                      <a16:creationId xmlns:a16="http://schemas.microsoft.com/office/drawing/2014/main" id="{73FA6E27-8B33-C546-87DA-66B541D09FB8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9" name="TextBox 448">
                  <a:extLst>
                    <a:ext uri="{FF2B5EF4-FFF2-40B4-BE49-F238E27FC236}">
                      <a16:creationId xmlns:a16="http://schemas.microsoft.com/office/drawing/2014/main" id="{18B25304-A199-9743-9BC7-CFAC77AC1D3A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0" name="TextBox 449">
                  <a:extLst>
                    <a:ext uri="{FF2B5EF4-FFF2-40B4-BE49-F238E27FC236}">
                      <a16:creationId xmlns:a16="http://schemas.microsoft.com/office/drawing/2014/main" id="{2C7B7FB9-838B-814E-BA22-DEBAE6639C21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1" name="TextBox 450">
                  <a:extLst>
                    <a:ext uri="{FF2B5EF4-FFF2-40B4-BE49-F238E27FC236}">
                      <a16:creationId xmlns:a16="http://schemas.microsoft.com/office/drawing/2014/main" id="{72218E44-D86C-C841-B055-EC28C43030E5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2" name="TextBox 451">
                  <a:extLst>
                    <a:ext uri="{FF2B5EF4-FFF2-40B4-BE49-F238E27FC236}">
                      <a16:creationId xmlns:a16="http://schemas.microsoft.com/office/drawing/2014/main" id="{5789904E-A007-D04C-B3EC-1967BC428047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3" name="TextBox 452">
                  <a:extLst>
                    <a:ext uri="{FF2B5EF4-FFF2-40B4-BE49-F238E27FC236}">
                      <a16:creationId xmlns:a16="http://schemas.microsoft.com/office/drawing/2014/main" id="{83A839CC-C568-6246-8D77-BD811B24CEEB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54" name="TextBox 453">
                  <a:extLst>
                    <a:ext uri="{FF2B5EF4-FFF2-40B4-BE49-F238E27FC236}">
                      <a16:creationId xmlns:a16="http://schemas.microsoft.com/office/drawing/2014/main" id="{6BEFB072-1A90-274F-8D00-D44DDA7427A1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55" name="TextBox 454">
                  <a:extLst>
                    <a:ext uri="{FF2B5EF4-FFF2-40B4-BE49-F238E27FC236}">
                      <a16:creationId xmlns:a16="http://schemas.microsoft.com/office/drawing/2014/main" id="{E80B3CC1-67A4-DA4A-A8A0-B15508C4ACBE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56" name="TextBox 455">
                  <a:extLst>
                    <a:ext uri="{FF2B5EF4-FFF2-40B4-BE49-F238E27FC236}">
                      <a16:creationId xmlns:a16="http://schemas.microsoft.com/office/drawing/2014/main" id="{5648AF26-3130-864A-863C-DCC84BF69352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57" name="TextBox 456">
                  <a:extLst>
                    <a:ext uri="{FF2B5EF4-FFF2-40B4-BE49-F238E27FC236}">
                      <a16:creationId xmlns:a16="http://schemas.microsoft.com/office/drawing/2014/main" id="{03998130-ED92-F849-BD02-E682635D66C8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58" name="TextBox 457">
                  <a:extLst>
                    <a:ext uri="{FF2B5EF4-FFF2-40B4-BE49-F238E27FC236}">
                      <a16:creationId xmlns:a16="http://schemas.microsoft.com/office/drawing/2014/main" id="{E6D88156-F574-F54D-837F-5FF4B045E1FE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59" name="TextBox 458">
                  <a:extLst>
                    <a:ext uri="{FF2B5EF4-FFF2-40B4-BE49-F238E27FC236}">
                      <a16:creationId xmlns:a16="http://schemas.microsoft.com/office/drawing/2014/main" id="{A4395CA2-3EA6-6047-9300-C7F5FF4A898C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60" name="TextBox 459">
                  <a:extLst>
                    <a:ext uri="{FF2B5EF4-FFF2-40B4-BE49-F238E27FC236}">
                      <a16:creationId xmlns:a16="http://schemas.microsoft.com/office/drawing/2014/main" id="{A2004988-1A54-0449-B644-57848ED00EB4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61" name="TextBox 460">
                  <a:extLst>
                    <a:ext uri="{FF2B5EF4-FFF2-40B4-BE49-F238E27FC236}">
                      <a16:creationId xmlns:a16="http://schemas.microsoft.com/office/drawing/2014/main" id="{528B7B80-7AEC-AA44-9014-F65707A3154A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2" name="TextBox 461">
                  <a:extLst>
                    <a:ext uri="{FF2B5EF4-FFF2-40B4-BE49-F238E27FC236}">
                      <a16:creationId xmlns:a16="http://schemas.microsoft.com/office/drawing/2014/main" id="{C0A367E1-D96E-B146-968A-3B81B4F187C8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3" name="TextBox 462">
                  <a:extLst>
                    <a:ext uri="{FF2B5EF4-FFF2-40B4-BE49-F238E27FC236}">
                      <a16:creationId xmlns:a16="http://schemas.microsoft.com/office/drawing/2014/main" id="{F1332C73-5101-1F42-8FF5-3685A4D51033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4" name="TextBox 463">
                  <a:extLst>
                    <a:ext uri="{FF2B5EF4-FFF2-40B4-BE49-F238E27FC236}">
                      <a16:creationId xmlns:a16="http://schemas.microsoft.com/office/drawing/2014/main" id="{6E2528A7-4F24-964C-81E5-D1E985252372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5" name="TextBox 464">
                  <a:extLst>
                    <a:ext uri="{FF2B5EF4-FFF2-40B4-BE49-F238E27FC236}">
                      <a16:creationId xmlns:a16="http://schemas.microsoft.com/office/drawing/2014/main" id="{9CC38846-2057-164D-8D97-C4EE259165FA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6" name="TextBox 465">
                  <a:extLst>
                    <a:ext uri="{FF2B5EF4-FFF2-40B4-BE49-F238E27FC236}">
                      <a16:creationId xmlns:a16="http://schemas.microsoft.com/office/drawing/2014/main" id="{8814F636-DD3A-4D4B-8326-595A998424C3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7" name="TextBox 466">
                  <a:extLst>
                    <a:ext uri="{FF2B5EF4-FFF2-40B4-BE49-F238E27FC236}">
                      <a16:creationId xmlns:a16="http://schemas.microsoft.com/office/drawing/2014/main" id="{F2BC52FB-843B-F044-8A6C-748F03AAF5B4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8" name="TextBox 467">
                  <a:extLst>
                    <a:ext uri="{FF2B5EF4-FFF2-40B4-BE49-F238E27FC236}">
                      <a16:creationId xmlns:a16="http://schemas.microsoft.com/office/drawing/2014/main" id="{CA93E2F6-04E8-F742-A9B2-EA33CC2DCCF9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9" name="TextBox 468">
                  <a:extLst>
                    <a:ext uri="{FF2B5EF4-FFF2-40B4-BE49-F238E27FC236}">
                      <a16:creationId xmlns:a16="http://schemas.microsoft.com/office/drawing/2014/main" id="{A6EB168C-0CC8-D742-ACF4-727E3244F334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0" name="TextBox 469">
                  <a:extLst>
                    <a:ext uri="{FF2B5EF4-FFF2-40B4-BE49-F238E27FC236}">
                      <a16:creationId xmlns:a16="http://schemas.microsoft.com/office/drawing/2014/main" id="{6FA81EF3-2A29-3740-985E-5CEBE96D986A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1" name="TextBox 470">
                  <a:extLst>
                    <a:ext uri="{FF2B5EF4-FFF2-40B4-BE49-F238E27FC236}">
                      <a16:creationId xmlns:a16="http://schemas.microsoft.com/office/drawing/2014/main" id="{C0B39C84-E191-3E43-873A-6BA82E84D9EF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2" name="TextBox 471">
                  <a:extLst>
                    <a:ext uri="{FF2B5EF4-FFF2-40B4-BE49-F238E27FC236}">
                      <a16:creationId xmlns:a16="http://schemas.microsoft.com/office/drawing/2014/main" id="{E5C78190-8DF2-0E4F-AED2-F020D52FB7B7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3" name="TextBox 472">
                  <a:extLst>
                    <a:ext uri="{FF2B5EF4-FFF2-40B4-BE49-F238E27FC236}">
                      <a16:creationId xmlns:a16="http://schemas.microsoft.com/office/drawing/2014/main" id="{A6EEABEA-93A3-1A42-B996-77A82244015F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4" name="TextBox 473">
                  <a:extLst>
                    <a:ext uri="{FF2B5EF4-FFF2-40B4-BE49-F238E27FC236}">
                      <a16:creationId xmlns:a16="http://schemas.microsoft.com/office/drawing/2014/main" id="{0BEDC983-054C-874E-A93A-72082B0893B5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5" name="TextBox 474">
                  <a:extLst>
                    <a:ext uri="{FF2B5EF4-FFF2-40B4-BE49-F238E27FC236}">
                      <a16:creationId xmlns:a16="http://schemas.microsoft.com/office/drawing/2014/main" id="{C319C311-D28B-A349-880F-CD3DD9F5B5AB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6" name="TextBox 475">
                  <a:extLst>
                    <a:ext uri="{FF2B5EF4-FFF2-40B4-BE49-F238E27FC236}">
                      <a16:creationId xmlns:a16="http://schemas.microsoft.com/office/drawing/2014/main" id="{6F16F6D0-6834-7B46-A6B1-A453660F5BE3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77" name="TextBox 476">
                  <a:extLst>
                    <a:ext uri="{FF2B5EF4-FFF2-40B4-BE49-F238E27FC236}">
                      <a16:creationId xmlns:a16="http://schemas.microsoft.com/office/drawing/2014/main" id="{401A7438-CB55-F740-B6DB-B2136EB381AC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8" name="TextBox 477">
                  <a:extLst>
                    <a:ext uri="{FF2B5EF4-FFF2-40B4-BE49-F238E27FC236}">
                      <a16:creationId xmlns:a16="http://schemas.microsoft.com/office/drawing/2014/main" id="{DB65C5CE-2917-094F-8121-5FF733806E27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9" name="TextBox 478">
                  <a:extLst>
                    <a:ext uri="{FF2B5EF4-FFF2-40B4-BE49-F238E27FC236}">
                      <a16:creationId xmlns:a16="http://schemas.microsoft.com/office/drawing/2014/main" id="{88A2949C-8800-E94E-B00F-D00DF8869E47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0" name="TextBox 479">
                  <a:extLst>
                    <a:ext uri="{FF2B5EF4-FFF2-40B4-BE49-F238E27FC236}">
                      <a16:creationId xmlns:a16="http://schemas.microsoft.com/office/drawing/2014/main" id="{A224A96D-BBB2-BA40-B6C1-018A2DA85261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1" name="TextBox 480">
                  <a:extLst>
                    <a:ext uri="{FF2B5EF4-FFF2-40B4-BE49-F238E27FC236}">
                      <a16:creationId xmlns:a16="http://schemas.microsoft.com/office/drawing/2014/main" id="{17492A59-9753-D04C-B987-7EF0212733A2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2" name="TextBox 481">
                  <a:extLst>
                    <a:ext uri="{FF2B5EF4-FFF2-40B4-BE49-F238E27FC236}">
                      <a16:creationId xmlns:a16="http://schemas.microsoft.com/office/drawing/2014/main" id="{A4287535-94DA-254A-84A0-D94A04180BDA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3" name="TextBox 482">
                  <a:extLst>
                    <a:ext uri="{FF2B5EF4-FFF2-40B4-BE49-F238E27FC236}">
                      <a16:creationId xmlns:a16="http://schemas.microsoft.com/office/drawing/2014/main" id="{18B0F8B2-B767-9746-BB94-9A428B5B7A6F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4" name="TextBox 483">
                  <a:extLst>
                    <a:ext uri="{FF2B5EF4-FFF2-40B4-BE49-F238E27FC236}">
                      <a16:creationId xmlns:a16="http://schemas.microsoft.com/office/drawing/2014/main" id="{5EE3B4A3-2990-2B43-9F7A-CB0749A8287E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5" name="TextBox 484">
                  <a:extLst>
                    <a:ext uri="{FF2B5EF4-FFF2-40B4-BE49-F238E27FC236}">
                      <a16:creationId xmlns:a16="http://schemas.microsoft.com/office/drawing/2014/main" id="{542CC38B-C550-084C-83E9-BCEDA70CD0C2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86" name="TextBox 485">
                  <a:extLst>
                    <a:ext uri="{FF2B5EF4-FFF2-40B4-BE49-F238E27FC236}">
                      <a16:creationId xmlns:a16="http://schemas.microsoft.com/office/drawing/2014/main" id="{76A38845-3EB8-C148-B519-F77058570BFD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87" name="TextBox 486">
                  <a:extLst>
                    <a:ext uri="{FF2B5EF4-FFF2-40B4-BE49-F238E27FC236}">
                      <a16:creationId xmlns:a16="http://schemas.microsoft.com/office/drawing/2014/main" id="{2ADC769B-C5BF-2A4F-9272-350509D390F4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88" name="TextBox 487">
                  <a:extLst>
                    <a:ext uri="{FF2B5EF4-FFF2-40B4-BE49-F238E27FC236}">
                      <a16:creationId xmlns:a16="http://schemas.microsoft.com/office/drawing/2014/main" id="{9D291FBD-2ABB-4748-9327-D7B0406974A2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89" name="TextBox 488">
                  <a:extLst>
                    <a:ext uri="{FF2B5EF4-FFF2-40B4-BE49-F238E27FC236}">
                      <a16:creationId xmlns:a16="http://schemas.microsoft.com/office/drawing/2014/main" id="{F855BD9A-C41E-7B45-AF0C-62BD8F183823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90" name="TextBox 489">
                  <a:extLst>
                    <a:ext uri="{FF2B5EF4-FFF2-40B4-BE49-F238E27FC236}">
                      <a16:creationId xmlns:a16="http://schemas.microsoft.com/office/drawing/2014/main" id="{96FBDBAD-626A-F049-B75F-DB6FA847BACB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91" name="TextBox 490">
                  <a:extLst>
                    <a:ext uri="{FF2B5EF4-FFF2-40B4-BE49-F238E27FC236}">
                      <a16:creationId xmlns:a16="http://schemas.microsoft.com/office/drawing/2014/main" id="{C400C2A1-C512-9E44-85AD-7AA278A412B1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92" name="TextBox 491">
                  <a:extLst>
                    <a:ext uri="{FF2B5EF4-FFF2-40B4-BE49-F238E27FC236}">
                      <a16:creationId xmlns:a16="http://schemas.microsoft.com/office/drawing/2014/main" id="{C7CCE9C1-D640-3846-8505-112FC7A7DEB5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493" name="TextBox 492">
                  <a:extLst>
                    <a:ext uri="{FF2B5EF4-FFF2-40B4-BE49-F238E27FC236}">
                      <a16:creationId xmlns:a16="http://schemas.microsoft.com/office/drawing/2014/main" id="{248EC2D6-FEE9-094F-9DBF-BC7C3E25AF94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4" name="TextBox 493">
                  <a:extLst>
                    <a:ext uri="{FF2B5EF4-FFF2-40B4-BE49-F238E27FC236}">
                      <a16:creationId xmlns:a16="http://schemas.microsoft.com/office/drawing/2014/main" id="{BF7816B0-6602-B540-812F-C5D1E0C107D8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5" name="TextBox 494">
                  <a:extLst>
                    <a:ext uri="{FF2B5EF4-FFF2-40B4-BE49-F238E27FC236}">
                      <a16:creationId xmlns:a16="http://schemas.microsoft.com/office/drawing/2014/main" id="{63A3A67C-4411-A54F-9416-9F06A5DF22A9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6" name="TextBox 495">
                  <a:extLst>
                    <a:ext uri="{FF2B5EF4-FFF2-40B4-BE49-F238E27FC236}">
                      <a16:creationId xmlns:a16="http://schemas.microsoft.com/office/drawing/2014/main" id="{28115E39-FB81-E041-AFCB-2A34ADAFEF50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7" name="TextBox 496">
                  <a:extLst>
                    <a:ext uri="{FF2B5EF4-FFF2-40B4-BE49-F238E27FC236}">
                      <a16:creationId xmlns:a16="http://schemas.microsoft.com/office/drawing/2014/main" id="{E84840E4-0716-934D-A2ED-F129FAC6C068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8" name="TextBox 497">
                  <a:extLst>
                    <a:ext uri="{FF2B5EF4-FFF2-40B4-BE49-F238E27FC236}">
                      <a16:creationId xmlns:a16="http://schemas.microsoft.com/office/drawing/2014/main" id="{4FEFA80E-5197-154F-845D-9B05FB3563AD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9" name="TextBox 498">
                  <a:extLst>
                    <a:ext uri="{FF2B5EF4-FFF2-40B4-BE49-F238E27FC236}">
                      <a16:creationId xmlns:a16="http://schemas.microsoft.com/office/drawing/2014/main" id="{93631319-8884-B347-915F-F29442BF8291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0" name="TextBox 499">
                  <a:extLst>
                    <a:ext uri="{FF2B5EF4-FFF2-40B4-BE49-F238E27FC236}">
                      <a16:creationId xmlns:a16="http://schemas.microsoft.com/office/drawing/2014/main" id="{FC1D3506-40D7-4B46-B420-E742C6DEF6C9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36" name="Rectangle 435">
                <a:extLst>
                  <a:ext uri="{FF2B5EF4-FFF2-40B4-BE49-F238E27FC236}">
                    <a16:creationId xmlns:a16="http://schemas.microsoft.com/office/drawing/2014/main" id="{9E2A82F7-D652-9D44-A8DF-83A0845B90E4}"/>
                  </a:ext>
                </a:extLst>
              </p:cNvPr>
              <p:cNvSpPr/>
              <p:nvPr/>
            </p:nvSpPr>
            <p:spPr>
              <a:xfrm>
                <a:off x="1084907" y="5763628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61" name="TextBox 360"/>
          <p:cNvSpPr txBox="1"/>
          <p:nvPr/>
        </p:nvSpPr>
        <p:spPr>
          <a:xfrm>
            <a:off x="7805970" y="11343000"/>
            <a:ext cx="1830444" cy="52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Figure 7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567086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453243" y="1700784"/>
            <a:ext cx="15120834" cy="9265850"/>
            <a:chOff x="1453243" y="1700784"/>
            <a:chExt cx="15120834" cy="9265850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E0C1B88B-6017-7649-9813-9BA7F09C90CC}"/>
                </a:ext>
              </a:extLst>
            </p:cNvPr>
            <p:cNvSpPr/>
            <p:nvPr/>
          </p:nvSpPr>
          <p:spPr>
            <a:xfrm>
              <a:off x="5043520" y="5257800"/>
              <a:ext cx="1796192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Side-by-side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quincunx packing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rearrangement</a:t>
              </a: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0FE7B262-D071-C141-AF01-61899D9D8BFE}"/>
                </a:ext>
              </a:extLst>
            </p:cNvPr>
            <p:cNvSpPr/>
            <p:nvPr/>
          </p:nvSpPr>
          <p:spPr>
            <a:xfrm>
              <a:off x="1453243" y="7399691"/>
              <a:ext cx="2953499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Side-by-side packed colour component plane of 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decoded frame with quincunx sampling</a:t>
              </a: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C6F00B89-6A24-7141-B74A-E6B6B0F86BA1}"/>
                </a:ext>
              </a:extLst>
            </p:cNvPr>
            <p:cNvSpPr/>
            <p:nvPr/>
          </p:nvSpPr>
          <p:spPr>
            <a:xfrm>
              <a:off x="7543142" y="4660322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Samples of colour component plane of constituent frame 0</a:t>
              </a: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25A80BAF-134C-554F-A996-080600A4E3F1}"/>
                </a:ext>
              </a:extLst>
            </p:cNvPr>
            <p:cNvSpPr/>
            <p:nvPr/>
          </p:nvSpPr>
          <p:spPr>
            <a:xfrm>
              <a:off x="7543142" y="9823634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Samples of colour component plane of constituent frame 1</a:t>
              </a:r>
            </a:p>
          </p:txBody>
        </p:sp>
        <p:grpSp>
          <p:nvGrpSpPr>
            <p:cNvPr id="355" name="Group 354">
              <a:extLst>
                <a:ext uri="{FF2B5EF4-FFF2-40B4-BE49-F238E27FC236}">
                  <a16:creationId xmlns:a16="http://schemas.microsoft.com/office/drawing/2014/main" id="{2AFC4C8D-A698-B946-9D01-BC5827795FC2}"/>
                </a:ext>
              </a:extLst>
            </p:cNvPr>
            <p:cNvGrpSpPr/>
            <p:nvPr/>
          </p:nvGrpSpPr>
          <p:grpSpPr>
            <a:xfrm>
              <a:off x="13645526" y="1703902"/>
              <a:ext cx="2928551" cy="2926080"/>
              <a:chOff x="13115174" y="3108960"/>
              <a:chExt cx="2928551" cy="2926080"/>
            </a:xfrm>
          </p:grpSpPr>
          <p:sp>
            <p:nvSpPr>
              <p:cNvPr id="348" name="Rectangle 347">
                <a:extLst>
                  <a:ext uri="{FF2B5EF4-FFF2-40B4-BE49-F238E27FC236}">
                    <a16:creationId xmlns:a16="http://schemas.microsoft.com/office/drawing/2014/main" id="{C618EAC2-BFD5-2E40-B89D-F24C4419012D}"/>
                  </a:ext>
                </a:extLst>
              </p:cNvPr>
              <p:cNvSpPr/>
              <p:nvPr/>
            </p:nvSpPr>
            <p:spPr>
              <a:xfrm>
                <a:off x="13116409" y="3108960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12" name="Group 211">
                <a:extLst>
                  <a:ext uri="{FF2B5EF4-FFF2-40B4-BE49-F238E27FC236}">
                    <a16:creationId xmlns:a16="http://schemas.microsoft.com/office/drawing/2014/main" id="{ED5DB51A-B669-4647-8E12-24821976E553}"/>
                  </a:ext>
                </a:extLst>
              </p:cNvPr>
              <p:cNvGrpSpPr/>
              <p:nvPr/>
            </p:nvGrpSpPr>
            <p:grpSpPr>
              <a:xfrm>
                <a:off x="13115174" y="3108960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213" name="TextBox 212">
                  <a:extLst>
                    <a:ext uri="{FF2B5EF4-FFF2-40B4-BE49-F238E27FC236}">
                      <a16:creationId xmlns:a16="http://schemas.microsoft.com/office/drawing/2014/main" id="{2CAE0BD1-2FE1-A44F-B2DF-68FEE71906DE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4" name="TextBox 213">
                  <a:extLst>
                    <a:ext uri="{FF2B5EF4-FFF2-40B4-BE49-F238E27FC236}">
                      <a16:creationId xmlns:a16="http://schemas.microsoft.com/office/drawing/2014/main" id="{4B4CD997-4920-9A4D-BD30-ED0A1C62C677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5" name="TextBox 214">
                  <a:extLst>
                    <a:ext uri="{FF2B5EF4-FFF2-40B4-BE49-F238E27FC236}">
                      <a16:creationId xmlns:a16="http://schemas.microsoft.com/office/drawing/2014/main" id="{85A95DF8-9980-0B45-82AD-17CA8DF7778E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6" name="TextBox 215">
                  <a:extLst>
                    <a:ext uri="{FF2B5EF4-FFF2-40B4-BE49-F238E27FC236}">
                      <a16:creationId xmlns:a16="http://schemas.microsoft.com/office/drawing/2014/main" id="{B88B43BE-D111-9A4B-AFEC-A345F15F9D9E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7" name="TextBox 216">
                  <a:extLst>
                    <a:ext uri="{FF2B5EF4-FFF2-40B4-BE49-F238E27FC236}">
                      <a16:creationId xmlns:a16="http://schemas.microsoft.com/office/drawing/2014/main" id="{E0960DCA-716E-1647-B3EB-5E3A2F349E5C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8" name="TextBox 217">
                  <a:extLst>
                    <a:ext uri="{FF2B5EF4-FFF2-40B4-BE49-F238E27FC236}">
                      <a16:creationId xmlns:a16="http://schemas.microsoft.com/office/drawing/2014/main" id="{B495EEE3-F2F9-074D-8074-F4E57A120AE0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19" name="TextBox 218">
                  <a:extLst>
                    <a:ext uri="{FF2B5EF4-FFF2-40B4-BE49-F238E27FC236}">
                      <a16:creationId xmlns:a16="http://schemas.microsoft.com/office/drawing/2014/main" id="{14C1524E-AF85-594A-A1E1-5397396455E3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0" name="TextBox 219">
                  <a:extLst>
                    <a:ext uri="{FF2B5EF4-FFF2-40B4-BE49-F238E27FC236}">
                      <a16:creationId xmlns:a16="http://schemas.microsoft.com/office/drawing/2014/main" id="{1A3F0D7C-049C-DC44-8FE1-E4676928F677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1" name="TextBox 220">
                  <a:extLst>
                    <a:ext uri="{FF2B5EF4-FFF2-40B4-BE49-F238E27FC236}">
                      <a16:creationId xmlns:a16="http://schemas.microsoft.com/office/drawing/2014/main" id="{4C6049F9-4251-5644-8232-AF0C5D27E6FC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2" name="TextBox 221">
                  <a:extLst>
                    <a:ext uri="{FF2B5EF4-FFF2-40B4-BE49-F238E27FC236}">
                      <a16:creationId xmlns:a16="http://schemas.microsoft.com/office/drawing/2014/main" id="{33D536A5-47F7-A241-9252-CECC277A1D70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3" name="TextBox 222">
                  <a:extLst>
                    <a:ext uri="{FF2B5EF4-FFF2-40B4-BE49-F238E27FC236}">
                      <a16:creationId xmlns:a16="http://schemas.microsoft.com/office/drawing/2014/main" id="{2D236061-7AF2-4248-AFAD-D00CF2551B0C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4" name="TextBox 223">
                  <a:extLst>
                    <a:ext uri="{FF2B5EF4-FFF2-40B4-BE49-F238E27FC236}">
                      <a16:creationId xmlns:a16="http://schemas.microsoft.com/office/drawing/2014/main" id="{200ADFB4-D306-E64F-9479-3DD1A9174E17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5" name="TextBox 224">
                  <a:extLst>
                    <a:ext uri="{FF2B5EF4-FFF2-40B4-BE49-F238E27FC236}">
                      <a16:creationId xmlns:a16="http://schemas.microsoft.com/office/drawing/2014/main" id="{BF002CCF-0847-1542-961E-7FFDB13B53BC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6" name="TextBox 225">
                  <a:extLst>
                    <a:ext uri="{FF2B5EF4-FFF2-40B4-BE49-F238E27FC236}">
                      <a16:creationId xmlns:a16="http://schemas.microsoft.com/office/drawing/2014/main" id="{FE3DBDAC-64A9-5E4D-868D-E8E3321BD74B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7" name="TextBox 226">
                  <a:extLst>
                    <a:ext uri="{FF2B5EF4-FFF2-40B4-BE49-F238E27FC236}">
                      <a16:creationId xmlns:a16="http://schemas.microsoft.com/office/drawing/2014/main" id="{4A0B79CB-4986-E244-BAF9-A3B3DBD79D3C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8" name="TextBox 227">
                  <a:extLst>
                    <a:ext uri="{FF2B5EF4-FFF2-40B4-BE49-F238E27FC236}">
                      <a16:creationId xmlns:a16="http://schemas.microsoft.com/office/drawing/2014/main" id="{A2D77168-0445-9B49-B06C-84D2D35DA605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29" name="TextBox 228">
                  <a:extLst>
                    <a:ext uri="{FF2B5EF4-FFF2-40B4-BE49-F238E27FC236}">
                      <a16:creationId xmlns:a16="http://schemas.microsoft.com/office/drawing/2014/main" id="{B5D80D6C-C8CB-0A4D-B24A-E0691CA4A58B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0" name="TextBox 229">
                  <a:extLst>
                    <a:ext uri="{FF2B5EF4-FFF2-40B4-BE49-F238E27FC236}">
                      <a16:creationId xmlns:a16="http://schemas.microsoft.com/office/drawing/2014/main" id="{E2AE1128-695B-FE42-AE10-F2FDB56BB3D7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1" name="TextBox 230">
                  <a:extLst>
                    <a:ext uri="{FF2B5EF4-FFF2-40B4-BE49-F238E27FC236}">
                      <a16:creationId xmlns:a16="http://schemas.microsoft.com/office/drawing/2014/main" id="{00B4FF3E-B7D2-2243-B2C8-5B38F0A5DBC7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2" name="TextBox 231">
                  <a:extLst>
                    <a:ext uri="{FF2B5EF4-FFF2-40B4-BE49-F238E27FC236}">
                      <a16:creationId xmlns:a16="http://schemas.microsoft.com/office/drawing/2014/main" id="{B21D550B-084D-8849-B0E1-ECDE242CF03E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3" name="TextBox 232">
                  <a:extLst>
                    <a:ext uri="{FF2B5EF4-FFF2-40B4-BE49-F238E27FC236}">
                      <a16:creationId xmlns:a16="http://schemas.microsoft.com/office/drawing/2014/main" id="{4896DC7F-4EF6-2442-963D-4034574DFC25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4" name="TextBox 233">
                  <a:extLst>
                    <a:ext uri="{FF2B5EF4-FFF2-40B4-BE49-F238E27FC236}">
                      <a16:creationId xmlns:a16="http://schemas.microsoft.com/office/drawing/2014/main" id="{8142F0E8-101F-AC43-BBCE-E3788B59A22F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5" name="TextBox 234">
                  <a:extLst>
                    <a:ext uri="{FF2B5EF4-FFF2-40B4-BE49-F238E27FC236}">
                      <a16:creationId xmlns:a16="http://schemas.microsoft.com/office/drawing/2014/main" id="{79CA8B85-F390-6546-B3C3-22FF143A951A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6" name="TextBox 235">
                  <a:extLst>
                    <a:ext uri="{FF2B5EF4-FFF2-40B4-BE49-F238E27FC236}">
                      <a16:creationId xmlns:a16="http://schemas.microsoft.com/office/drawing/2014/main" id="{0715A889-EAD0-AE44-835A-970B19E93B21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7" name="TextBox 236">
                  <a:extLst>
                    <a:ext uri="{FF2B5EF4-FFF2-40B4-BE49-F238E27FC236}">
                      <a16:creationId xmlns:a16="http://schemas.microsoft.com/office/drawing/2014/main" id="{18A8FC5C-F11E-6744-9FB5-96BEF1F69C45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8" name="TextBox 237">
                  <a:extLst>
                    <a:ext uri="{FF2B5EF4-FFF2-40B4-BE49-F238E27FC236}">
                      <a16:creationId xmlns:a16="http://schemas.microsoft.com/office/drawing/2014/main" id="{582F9E22-C849-3349-B122-D5154DE34488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39" name="TextBox 238">
                  <a:extLst>
                    <a:ext uri="{FF2B5EF4-FFF2-40B4-BE49-F238E27FC236}">
                      <a16:creationId xmlns:a16="http://schemas.microsoft.com/office/drawing/2014/main" id="{ABDDF9FF-D780-F54F-AEDC-7C660F828EA6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0" name="TextBox 239">
                  <a:extLst>
                    <a:ext uri="{FF2B5EF4-FFF2-40B4-BE49-F238E27FC236}">
                      <a16:creationId xmlns:a16="http://schemas.microsoft.com/office/drawing/2014/main" id="{87634966-0E03-5A49-B874-E02358837972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1" name="TextBox 240">
                  <a:extLst>
                    <a:ext uri="{FF2B5EF4-FFF2-40B4-BE49-F238E27FC236}">
                      <a16:creationId xmlns:a16="http://schemas.microsoft.com/office/drawing/2014/main" id="{163BCB8D-42FF-154D-9317-67066C44623D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2" name="TextBox 241">
                  <a:extLst>
                    <a:ext uri="{FF2B5EF4-FFF2-40B4-BE49-F238E27FC236}">
                      <a16:creationId xmlns:a16="http://schemas.microsoft.com/office/drawing/2014/main" id="{50D6CB10-0BCE-6E4B-B782-015D4A36D530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3" name="TextBox 242">
                  <a:extLst>
                    <a:ext uri="{FF2B5EF4-FFF2-40B4-BE49-F238E27FC236}">
                      <a16:creationId xmlns:a16="http://schemas.microsoft.com/office/drawing/2014/main" id="{2DB5A110-C1B6-9A48-A2BA-C33A160880C9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4" name="TextBox 243">
                  <a:extLst>
                    <a:ext uri="{FF2B5EF4-FFF2-40B4-BE49-F238E27FC236}">
                      <a16:creationId xmlns:a16="http://schemas.microsoft.com/office/drawing/2014/main" id="{D0516B14-9487-7044-A885-029F036B127D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5" name="TextBox 244">
                  <a:extLst>
                    <a:ext uri="{FF2B5EF4-FFF2-40B4-BE49-F238E27FC236}">
                      <a16:creationId xmlns:a16="http://schemas.microsoft.com/office/drawing/2014/main" id="{FBC119BF-1AA9-C04F-8B81-2D5AB617B736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6" name="TextBox 245">
                  <a:extLst>
                    <a:ext uri="{FF2B5EF4-FFF2-40B4-BE49-F238E27FC236}">
                      <a16:creationId xmlns:a16="http://schemas.microsoft.com/office/drawing/2014/main" id="{D809A8BB-6D75-904A-BA1C-B9DF9295FEB6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7" name="TextBox 246">
                  <a:extLst>
                    <a:ext uri="{FF2B5EF4-FFF2-40B4-BE49-F238E27FC236}">
                      <a16:creationId xmlns:a16="http://schemas.microsoft.com/office/drawing/2014/main" id="{05FA8940-348D-DF4E-A785-DD717E716C2A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8" name="TextBox 247">
                  <a:extLst>
                    <a:ext uri="{FF2B5EF4-FFF2-40B4-BE49-F238E27FC236}">
                      <a16:creationId xmlns:a16="http://schemas.microsoft.com/office/drawing/2014/main" id="{949211A3-1E29-BE42-9D58-B04C18816014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49" name="TextBox 248">
                  <a:extLst>
                    <a:ext uri="{FF2B5EF4-FFF2-40B4-BE49-F238E27FC236}">
                      <a16:creationId xmlns:a16="http://schemas.microsoft.com/office/drawing/2014/main" id="{AF26BBCC-F399-134D-9DC3-19CBFDA81FFB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0" name="TextBox 249">
                  <a:extLst>
                    <a:ext uri="{FF2B5EF4-FFF2-40B4-BE49-F238E27FC236}">
                      <a16:creationId xmlns:a16="http://schemas.microsoft.com/office/drawing/2014/main" id="{C6415967-9479-0748-9B34-07FF960CB971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1" name="TextBox 250">
                  <a:extLst>
                    <a:ext uri="{FF2B5EF4-FFF2-40B4-BE49-F238E27FC236}">
                      <a16:creationId xmlns:a16="http://schemas.microsoft.com/office/drawing/2014/main" id="{DD30E54F-CB5D-5248-A2B5-6F5DD0D5A204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2" name="TextBox 251">
                  <a:extLst>
                    <a:ext uri="{FF2B5EF4-FFF2-40B4-BE49-F238E27FC236}">
                      <a16:creationId xmlns:a16="http://schemas.microsoft.com/office/drawing/2014/main" id="{7A1B1668-6149-6648-A8B3-A96621A4C7EC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3" name="TextBox 252">
                  <a:extLst>
                    <a:ext uri="{FF2B5EF4-FFF2-40B4-BE49-F238E27FC236}">
                      <a16:creationId xmlns:a16="http://schemas.microsoft.com/office/drawing/2014/main" id="{96CCEBFE-230D-AF44-9E76-E80FAA1E3CC3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4" name="TextBox 253">
                  <a:extLst>
                    <a:ext uri="{FF2B5EF4-FFF2-40B4-BE49-F238E27FC236}">
                      <a16:creationId xmlns:a16="http://schemas.microsoft.com/office/drawing/2014/main" id="{DDE7AD69-5289-3E44-B2C6-AB70AFAAD63C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5" name="TextBox 254">
                  <a:extLst>
                    <a:ext uri="{FF2B5EF4-FFF2-40B4-BE49-F238E27FC236}">
                      <a16:creationId xmlns:a16="http://schemas.microsoft.com/office/drawing/2014/main" id="{0E428617-F903-164E-9FE4-D4F4CDC4654F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6" name="TextBox 255">
                  <a:extLst>
                    <a:ext uri="{FF2B5EF4-FFF2-40B4-BE49-F238E27FC236}">
                      <a16:creationId xmlns:a16="http://schemas.microsoft.com/office/drawing/2014/main" id="{EC272C1B-BF2A-6042-8D32-9A4FAE21D73F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7" name="TextBox 256">
                  <a:extLst>
                    <a:ext uri="{FF2B5EF4-FFF2-40B4-BE49-F238E27FC236}">
                      <a16:creationId xmlns:a16="http://schemas.microsoft.com/office/drawing/2014/main" id="{C0414B12-A89F-1146-8E66-3A4CDF20D46F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8" name="TextBox 257">
                  <a:extLst>
                    <a:ext uri="{FF2B5EF4-FFF2-40B4-BE49-F238E27FC236}">
                      <a16:creationId xmlns:a16="http://schemas.microsoft.com/office/drawing/2014/main" id="{137E480D-5A1E-E743-BDFE-B1C61CCC44EA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59" name="TextBox 258">
                  <a:extLst>
                    <a:ext uri="{FF2B5EF4-FFF2-40B4-BE49-F238E27FC236}">
                      <a16:creationId xmlns:a16="http://schemas.microsoft.com/office/drawing/2014/main" id="{A836B7E1-22EC-764A-B612-D57650C15253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0" name="TextBox 259">
                  <a:extLst>
                    <a:ext uri="{FF2B5EF4-FFF2-40B4-BE49-F238E27FC236}">
                      <a16:creationId xmlns:a16="http://schemas.microsoft.com/office/drawing/2014/main" id="{5C07CA8A-4543-6448-B1BC-0F9CCC75DF30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1" name="TextBox 260">
                  <a:extLst>
                    <a:ext uri="{FF2B5EF4-FFF2-40B4-BE49-F238E27FC236}">
                      <a16:creationId xmlns:a16="http://schemas.microsoft.com/office/drawing/2014/main" id="{5698E4E7-BF1C-6B4D-BF2B-B971A22949CC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2" name="TextBox 261">
                  <a:extLst>
                    <a:ext uri="{FF2B5EF4-FFF2-40B4-BE49-F238E27FC236}">
                      <a16:creationId xmlns:a16="http://schemas.microsoft.com/office/drawing/2014/main" id="{1239573E-34CA-0144-8585-73D188581D5A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3" name="TextBox 262">
                  <a:extLst>
                    <a:ext uri="{FF2B5EF4-FFF2-40B4-BE49-F238E27FC236}">
                      <a16:creationId xmlns:a16="http://schemas.microsoft.com/office/drawing/2014/main" id="{4D8A51C7-3988-8F40-9277-5ABD6C5B5E79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4" name="TextBox 263">
                  <a:extLst>
                    <a:ext uri="{FF2B5EF4-FFF2-40B4-BE49-F238E27FC236}">
                      <a16:creationId xmlns:a16="http://schemas.microsoft.com/office/drawing/2014/main" id="{0590C8BC-D1D9-E441-9299-F192DB6E0EFE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5" name="TextBox 264">
                  <a:extLst>
                    <a:ext uri="{FF2B5EF4-FFF2-40B4-BE49-F238E27FC236}">
                      <a16:creationId xmlns:a16="http://schemas.microsoft.com/office/drawing/2014/main" id="{76DE35F1-7639-A644-B35E-B0CDB448F345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6" name="TextBox 265">
                  <a:extLst>
                    <a:ext uri="{FF2B5EF4-FFF2-40B4-BE49-F238E27FC236}">
                      <a16:creationId xmlns:a16="http://schemas.microsoft.com/office/drawing/2014/main" id="{A2E52993-35B0-3F41-943D-6B52574B9DFD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7" name="TextBox 266">
                  <a:extLst>
                    <a:ext uri="{FF2B5EF4-FFF2-40B4-BE49-F238E27FC236}">
                      <a16:creationId xmlns:a16="http://schemas.microsoft.com/office/drawing/2014/main" id="{4D4295B8-5D64-BC49-BB93-15C2FCF49B31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8" name="TextBox 267">
                  <a:extLst>
                    <a:ext uri="{FF2B5EF4-FFF2-40B4-BE49-F238E27FC236}">
                      <a16:creationId xmlns:a16="http://schemas.microsoft.com/office/drawing/2014/main" id="{2A19A1C6-CA8E-C249-A0E5-86F053145CF1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69" name="TextBox 268">
                  <a:extLst>
                    <a:ext uri="{FF2B5EF4-FFF2-40B4-BE49-F238E27FC236}">
                      <a16:creationId xmlns:a16="http://schemas.microsoft.com/office/drawing/2014/main" id="{EBEE240E-C437-C641-B423-5C563D8CC3F8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0" name="TextBox 269">
                  <a:extLst>
                    <a:ext uri="{FF2B5EF4-FFF2-40B4-BE49-F238E27FC236}">
                      <a16:creationId xmlns:a16="http://schemas.microsoft.com/office/drawing/2014/main" id="{115ACF77-B1B1-AC42-A31F-30C734DE2F0F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1" name="TextBox 270">
                  <a:extLst>
                    <a:ext uri="{FF2B5EF4-FFF2-40B4-BE49-F238E27FC236}">
                      <a16:creationId xmlns:a16="http://schemas.microsoft.com/office/drawing/2014/main" id="{B6D6DA20-5E03-8449-8780-707437C25188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2" name="TextBox 271">
                  <a:extLst>
                    <a:ext uri="{FF2B5EF4-FFF2-40B4-BE49-F238E27FC236}">
                      <a16:creationId xmlns:a16="http://schemas.microsoft.com/office/drawing/2014/main" id="{29FBA837-1106-3C46-8768-1A1454557881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3" name="TextBox 272">
                  <a:extLst>
                    <a:ext uri="{FF2B5EF4-FFF2-40B4-BE49-F238E27FC236}">
                      <a16:creationId xmlns:a16="http://schemas.microsoft.com/office/drawing/2014/main" id="{8818670B-611C-D148-B6A1-DBA36CF4B098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4" name="TextBox 273">
                  <a:extLst>
                    <a:ext uri="{FF2B5EF4-FFF2-40B4-BE49-F238E27FC236}">
                      <a16:creationId xmlns:a16="http://schemas.microsoft.com/office/drawing/2014/main" id="{C89C4156-20EC-9A43-BF91-7A0F23F23514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5" name="TextBox 274">
                  <a:extLst>
                    <a:ext uri="{FF2B5EF4-FFF2-40B4-BE49-F238E27FC236}">
                      <a16:creationId xmlns:a16="http://schemas.microsoft.com/office/drawing/2014/main" id="{E3F17104-EDC8-964C-86A9-2476C081A13C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276" name="TextBox 275">
                  <a:extLst>
                    <a:ext uri="{FF2B5EF4-FFF2-40B4-BE49-F238E27FC236}">
                      <a16:creationId xmlns:a16="http://schemas.microsoft.com/office/drawing/2014/main" id="{BADF740D-E921-F24C-AF82-1EE6AE871399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</p:grpSp>
        </p:grp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F671444C-3AEF-E74D-ACB1-7D1607CEEE5A}"/>
                </a:ext>
              </a:extLst>
            </p:cNvPr>
            <p:cNvSpPr/>
            <p:nvPr/>
          </p:nvSpPr>
          <p:spPr>
            <a:xfrm>
              <a:off x="13764975" y="4759983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Upconverted colour component plane of constituent frame 0</a:t>
              </a:r>
            </a:p>
          </p:txBody>
        </p:sp>
        <p:sp>
          <p:nvSpPr>
            <p:cNvPr id="343" name="Rectangle 342">
              <a:extLst>
                <a:ext uri="{FF2B5EF4-FFF2-40B4-BE49-F238E27FC236}">
                  <a16:creationId xmlns:a16="http://schemas.microsoft.com/office/drawing/2014/main" id="{09470C5A-2D09-024E-906B-F5DB5F5BAAD4}"/>
                </a:ext>
              </a:extLst>
            </p:cNvPr>
            <p:cNvSpPr/>
            <p:nvPr/>
          </p:nvSpPr>
          <p:spPr>
            <a:xfrm>
              <a:off x="13764975" y="9733396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Upconverted colour component plane of constituent frame 1</a:t>
              </a:r>
            </a:p>
          </p:txBody>
        </p:sp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99DA0860-4993-4349-96AA-1C1838DFFFD6}"/>
                </a:ext>
              </a:extLst>
            </p:cNvPr>
            <p:cNvSpPr/>
            <p:nvPr/>
          </p:nvSpPr>
          <p:spPr>
            <a:xfrm>
              <a:off x="11212672" y="2597732"/>
              <a:ext cx="1796192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Upconversion</a:t>
              </a: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processing</a:t>
              </a:r>
            </a:p>
          </p:txBody>
        </p:sp>
        <p:sp>
          <p:nvSpPr>
            <p:cNvPr id="345" name="Rectangle 344">
              <a:extLst>
                <a:ext uri="{FF2B5EF4-FFF2-40B4-BE49-F238E27FC236}">
                  <a16:creationId xmlns:a16="http://schemas.microsoft.com/office/drawing/2014/main" id="{15688E64-1D78-8C4A-8538-BBE5D0E16A82}"/>
                </a:ext>
              </a:extLst>
            </p:cNvPr>
            <p:cNvSpPr/>
            <p:nvPr/>
          </p:nvSpPr>
          <p:spPr>
            <a:xfrm>
              <a:off x="11212672" y="7621754"/>
              <a:ext cx="1796192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Upconversion</a:t>
              </a: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processing</a:t>
              </a:r>
            </a:p>
          </p:txBody>
        </p:sp>
        <p:cxnSp>
          <p:nvCxnSpPr>
            <p:cNvPr id="347" name="Straight Arrow Connector 346">
              <a:extLst>
                <a:ext uri="{FF2B5EF4-FFF2-40B4-BE49-F238E27FC236}">
                  <a16:creationId xmlns:a16="http://schemas.microsoft.com/office/drawing/2014/main" id="{5B9E8F03-17CF-3042-AC43-6C3D8332FDED}"/>
                </a:ext>
              </a:extLst>
            </p:cNvPr>
            <p:cNvCxnSpPr>
              <a:cxnSpLocks/>
              <a:stCxn id="344" idx="3"/>
              <a:endCxn id="348" idx="1"/>
            </p:cNvCxnSpPr>
            <p:nvPr/>
          </p:nvCxnSpPr>
          <p:spPr>
            <a:xfrm flipV="1">
              <a:off x="13008864" y="3166942"/>
              <a:ext cx="637897" cy="229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0" name="Group 359">
              <a:extLst>
                <a:ext uri="{FF2B5EF4-FFF2-40B4-BE49-F238E27FC236}">
                  <a16:creationId xmlns:a16="http://schemas.microsoft.com/office/drawing/2014/main" id="{07A7AF1B-8D9C-D44B-B19F-2375BF6F9031}"/>
                </a:ext>
              </a:extLst>
            </p:cNvPr>
            <p:cNvGrpSpPr/>
            <p:nvPr/>
          </p:nvGrpSpPr>
          <p:grpSpPr>
            <a:xfrm>
              <a:off x="13645526" y="6725943"/>
              <a:ext cx="2928551" cy="2937189"/>
              <a:chOff x="13212341" y="7330600"/>
              <a:chExt cx="2928551" cy="2937189"/>
            </a:xfrm>
          </p:grpSpPr>
          <p:grpSp>
            <p:nvGrpSpPr>
              <p:cNvPr id="278" name="Group 277">
                <a:extLst>
                  <a:ext uri="{FF2B5EF4-FFF2-40B4-BE49-F238E27FC236}">
                    <a16:creationId xmlns:a16="http://schemas.microsoft.com/office/drawing/2014/main" id="{BBA63195-BA3A-1C41-AB9D-D1ABE1D08CF2}"/>
                  </a:ext>
                </a:extLst>
              </p:cNvPr>
              <p:cNvGrpSpPr/>
              <p:nvPr/>
            </p:nvGrpSpPr>
            <p:grpSpPr>
              <a:xfrm>
                <a:off x="13212341" y="7330600"/>
                <a:ext cx="2928551" cy="2926080"/>
                <a:chOff x="729049" y="3657600"/>
                <a:chExt cx="2928551" cy="2926080"/>
              </a:xfrm>
            </p:grpSpPr>
            <p:sp>
              <p:nvSpPr>
                <p:cNvPr id="279" name="TextBox 278">
                  <a:extLst>
                    <a:ext uri="{FF2B5EF4-FFF2-40B4-BE49-F238E27FC236}">
                      <a16:creationId xmlns:a16="http://schemas.microsoft.com/office/drawing/2014/main" id="{7F887B1B-4396-124E-99DB-AD92EBA46955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0" name="TextBox 279">
                  <a:extLst>
                    <a:ext uri="{FF2B5EF4-FFF2-40B4-BE49-F238E27FC236}">
                      <a16:creationId xmlns:a16="http://schemas.microsoft.com/office/drawing/2014/main" id="{42C823F4-D98E-274B-87ED-DB79DB3C5D9A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1" name="TextBox 280">
                  <a:extLst>
                    <a:ext uri="{FF2B5EF4-FFF2-40B4-BE49-F238E27FC236}">
                      <a16:creationId xmlns:a16="http://schemas.microsoft.com/office/drawing/2014/main" id="{4F87C4FC-BA77-7444-AE80-006D6262A705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2" name="TextBox 281">
                  <a:extLst>
                    <a:ext uri="{FF2B5EF4-FFF2-40B4-BE49-F238E27FC236}">
                      <a16:creationId xmlns:a16="http://schemas.microsoft.com/office/drawing/2014/main" id="{07A5401F-AD0E-164F-8536-03843FC168B5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3" name="TextBox 282">
                  <a:extLst>
                    <a:ext uri="{FF2B5EF4-FFF2-40B4-BE49-F238E27FC236}">
                      <a16:creationId xmlns:a16="http://schemas.microsoft.com/office/drawing/2014/main" id="{5D61FEB9-BE1F-984C-B1FD-3A93AE2EEEC2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4" name="TextBox 283">
                  <a:extLst>
                    <a:ext uri="{FF2B5EF4-FFF2-40B4-BE49-F238E27FC236}">
                      <a16:creationId xmlns:a16="http://schemas.microsoft.com/office/drawing/2014/main" id="{1BC03337-E6D6-6C42-AB17-A775542E1DDC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5" name="TextBox 284">
                  <a:extLst>
                    <a:ext uri="{FF2B5EF4-FFF2-40B4-BE49-F238E27FC236}">
                      <a16:creationId xmlns:a16="http://schemas.microsoft.com/office/drawing/2014/main" id="{FD0E9E87-7AF6-894A-85EB-461497D9A005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6" name="TextBox 285">
                  <a:extLst>
                    <a:ext uri="{FF2B5EF4-FFF2-40B4-BE49-F238E27FC236}">
                      <a16:creationId xmlns:a16="http://schemas.microsoft.com/office/drawing/2014/main" id="{B994EE33-6D27-1D48-9298-EBB9BAA3BE69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7" name="TextBox 286">
                  <a:extLst>
                    <a:ext uri="{FF2B5EF4-FFF2-40B4-BE49-F238E27FC236}">
                      <a16:creationId xmlns:a16="http://schemas.microsoft.com/office/drawing/2014/main" id="{976D2775-4E12-3341-AA05-BA60B3C98A8A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88" name="TextBox 287">
                  <a:extLst>
                    <a:ext uri="{FF2B5EF4-FFF2-40B4-BE49-F238E27FC236}">
                      <a16:creationId xmlns:a16="http://schemas.microsoft.com/office/drawing/2014/main" id="{647F40FB-7126-B14C-A5AE-F88AE395841F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9" name="TextBox 288">
                  <a:extLst>
                    <a:ext uri="{FF2B5EF4-FFF2-40B4-BE49-F238E27FC236}">
                      <a16:creationId xmlns:a16="http://schemas.microsoft.com/office/drawing/2014/main" id="{33F11098-3F3E-0149-BF53-8F1CD80FD67E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0" name="TextBox 289">
                  <a:extLst>
                    <a:ext uri="{FF2B5EF4-FFF2-40B4-BE49-F238E27FC236}">
                      <a16:creationId xmlns:a16="http://schemas.microsoft.com/office/drawing/2014/main" id="{EC6CE25A-6891-3146-A671-A30366058CAD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1" name="TextBox 290">
                  <a:extLst>
                    <a:ext uri="{FF2B5EF4-FFF2-40B4-BE49-F238E27FC236}">
                      <a16:creationId xmlns:a16="http://schemas.microsoft.com/office/drawing/2014/main" id="{D071BB4B-D1DE-484C-8F42-938860A13DF9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2" name="TextBox 291">
                  <a:extLst>
                    <a:ext uri="{FF2B5EF4-FFF2-40B4-BE49-F238E27FC236}">
                      <a16:creationId xmlns:a16="http://schemas.microsoft.com/office/drawing/2014/main" id="{77940E03-4CC1-8B42-B1CF-F81C97149E07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3" name="TextBox 292">
                  <a:extLst>
                    <a:ext uri="{FF2B5EF4-FFF2-40B4-BE49-F238E27FC236}">
                      <a16:creationId xmlns:a16="http://schemas.microsoft.com/office/drawing/2014/main" id="{EB13927D-564E-F04A-842A-63DE79675DB3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4" name="TextBox 293">
                  <a:extLst>
                    <a:ext uri="{FF2B5EF4-FFF2-40B4-BE49-F238E27FC236}">
                      <a16:creationId xmlns:a16="http://schemas.microsoft.com/office/drawing/2014/main" id="{0F29C88B-6F27-7E44-8AED-8B8E703B8289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5" name="TextBox 294">
                  <a:extLst>
                    <a:ext uri="{FF2B5EF4-FFF2-40B4-BE49-F238E27FC236}">
                      <a16:creationId xmlns:a16="http://schemas.microsoft.com/office/drawing/2014/main" id="{F0C26D14-B53F-4442-B7A8-4382F9D5A72C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6" name="TextBox 295">
                  <a:extLst>
                    <a:ext uri="{FF2B5EF4-FFF2-40B4-BE49-F238E27FC236}">
                      <a16:creationId xmlns:a16="http://schemas.microsoft.com/office/drawing/2014/main" id="{5F78B7A1-83D2-7E4C-A39B-485042E21188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7" name="TextBox 296">
                  <a:extLst>
                    <a:ext uri="{FF2B5EF4-FFF2-40B4-BE49-F238E27FC236}">
                      <a16:creationId xmlns:a16="http://schemas.microsoft.com/office/drawing/2014/main" id="{D908BA09-E996-4D44-82BE-0CCABC73C7CC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298" name="TextBox 297">
                  <a:extLst>
                    <a:ext uri="{FF2B5EF4-FFF2-40B4-BE49-F238E27FC236}">
                      <a16:creationId xmlns:a16="http://schemas.microsoft.com/office/drawing/2014/main" id="{FE71EF7A-21EE-A349-9C90-CBAB01490EA0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9" name="TextBox 298">
                  <a:extLst>
                    <a:ext uri="{FF2B5EF4-FFF2-40B4-BE49-F238E27FC236}">
                      <a16:creationId xmlns:a16="http://schemas.microsoft.com/office/drawing/2014/main" id="{5834546B-9512-A842-B585-412DBA8A0C80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0" name="TextBox 299">
                  <a:extLst>
                    <a:ext uri="{FF2B5EF4-FFF2-40B4-BE49-F238E27FC236}">
                      <a16:creationId xmlns:a16="http://schemas.microsoft.com/office/drawing/2014/main" id="{11172C55-D681-534E-A250-A291999239AD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1" name="TextBox 300">
                  <a:extLst>
                    <a:ext uri="{FF2B5EF4-FFF2-40B4-BE49-F238E27FC236}">
                      <a16:creationId xmlns:a16="http://schemas.microsoft.com/office/drawing/2014/main" id="{8FD1CE06-AE4D-804C-9EA9-223341AD6DFB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2" name="TextBox 301">
                  <a:extLst>
                    <a:ext uri="{FF2B5EF4-FFF2-40B4-BE49-F238E27FC236}">
                      <a16:creationId xmlns:a16="http://schemas.microsoft.com/office/drawing/2014/main" id="{552EE22C-7B93-8B45-9AA3-AE3F650C917F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3" name="TextBox 302">
                  <a:extLst>
                    <a:ext uri="{FF2B5EF4-FFF2-40B4-BE49-F238E27FC236}">
                      <a16:creationId xmlns:a16="http://schemas.microsoft.com/office/drawing/2014/main" id="{700801C5-96AF-A647-8D88-D4D5076E7B30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4" name="TextBox 303">
                  <a:extLst>
                    <a:ext uri="{FF2B5EF4-FFF2-40B4-BE49-F238E27FC236}">
                      <a16:creationId xmlns:a16="http://schemas.microsoft.com/office/drawing/2014/main" id="{6A01194C-B779-CF41-8CBB-294DC5F0AE17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5" name="TextBox 304">
                  <a:extLst>
                    <a:ext uri="{FF2B5EF4-FFF2-40B4-BE49-F238E27FC236}">
                      <a16:creationId xmlns:a16="http://schemas.microsoft.com/office/drawing/2014/main" id="{7DB829DB-8CEC-1444-9D8A-97C6A86AFDE3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6" name="TextBox 305">
                  <a:extLst>
                    <a:ext uri="{FF2B5EF4-FFF2-40B4-BE49-F238E27FC236}">
                      <a16:creationId xmlns:a16="http://schemas.microsoft.com/office/drawing/2014/main" id="{BF2BB10D-9191-C441-B4E0-24822C195E47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7" name="TextBox 306">
                  <a:extLst>
                    <a:ext uri="{FF2B5EF4-FFF2-40B4-BE49-F238E27FC236}">
                      <a16:creationId xmlns:a16="http://schemas.microsoft.com/office/drawing/2014/main" id="{73D99496-CB23-3F4E-8920-A1CA9AF5E7F0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08" name="TextBox 307">
                  <a:extLst>
                    <a:ext uri="{FF2B5EF4-FFF2-40B4-BE49-F238E27FC236}">
                      <a16:creationId xmlns:a16="http://schemas.microsoft.com/office/drawing/2014/main" id="{BF2CF78D-BD79-5F4B-9A43-1E374EFDA7E6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9" name="TextBox 308">
                  <a:extLst>
                    <a:ext uri="{FF2B5EF4-FFF2-40B4-BE49-F238E27FC236}">
                      <a16:creationId xmlns:a16="http://schemas.microsoft.com/office/drawing/2014/main" id="{494D08D5-0A99-054D-BB2E-6A9D067B41FA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0" name="TextBox 309">
                  <a:extLst>
                    <a:ext uri="{FF2B5EF4-FFF2-40B4-BE49-F238E27FC236}">
                      <a16:creationId xmlns:a16="http://schemas.microsoft.com/office/drawing/2014/main" id="{C07D7B23-EF87-AF4F-882F-0ED46C68E37B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1" name="TextBox 310">
                  <a:extLst>
                    <a:ext uri="{FF2B5EF4-FFF2-40B4-BE49-F238E27FC236}">
                      <a16:creationId xmlns:a16="http://schemas.microsoft.com/office/drawing/2014/main" id="{7880D769-6EA5-154F-950A-7EB5955936FE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2" name="TextBox 311">
                  <a:extLst>
                    <a:ext uri="{FF2B5EF4-FFF2-40B4-BE49-F238E27FC236}">
                      <a16:creationId xmlns:a16="http://schemas.microsoft.com/office/drawing/2014/main" id="{FEE1F2EA-8E03-1449-9644-0EACE56047BE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3" name="TextBox 312">
                  <a:extLst>
                    <a:ext uri="{FF2B5EF4-FFF2-40B4-BE49-F238E27FC236}">
                      <a16:creationId xmlns:a16="http://schemas.microsoft.com/office/drawing/2014/main" id="{42C27F6E-F9F7-E847-A36B-6ADFC5DBE80D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4" name="TextBox 313">
                  <a:extLst>
                    <a:ext uri="{FF2B5EF4-FFF2-40B4-BE49-F238E27FC236}">
                      <a16:creationId xmlns:a16="http://schemas.microsoft.com/office/drawing/2014/main" id="{2CD4F44A-0444-2844-98E5-54785DF48DCF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5" name="TextBox 314">
                  <a:extLst>
                    <a:ext uri="{FF2B5EF4-FFF2-40B4-BE49-F238E27FC236}">
                      <a16:creationId xmlns:a16="http://schemas.microsoft.com/office/drawing/2014/main" id="{8E985B39-5C6E-1546-B184-238F03028BDE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6" name="TextBox 315">
                  <a:extLst>
                    <a:ext uri="{FF2B5EF4-FFF2-40B4-BE49-F238E27FC236}">
                      <a16:creationId xmlns:a16="http://schemas.microsoft.com/office/drawing/2014/main" id="{B91E9072-D315-1245-9A8F-B1CC3EE6412B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7" name="TextBox 316">
                  <a:extLst>
                    <a:ext uri="{FF2B5EF4-FFF2-40B4-BE49-F238E27FC236}">
                      <a16:creationId xmlns:a16="http://schemas.microsoft.com/office/drawing/2014/main" id="{38DE9430-D2BE-B24D-9421-7DCBE0006334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18" name="TextBox 317">
                  <a:extLst>
                    <a:ext uri="{FF2B5EF4-FFF2-40B4-BE49-F238E27FC236}">
                      <a16:creationId xmlns:a16="http://schemas.microsoft.com/office/drawing/2014/main" id="{53F2DD17-B00B-314A-ABB9-1CB08DA5104A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9" name="TextBox 318">
                  <a:extLst>
                    <a:ext uri="{FF2B5EF4-FFF2-40B4-BE49-F238E27FC236}">
                      <a16:creationId xmlns:a16="http://schemas.microsoft.com/office/drawing/2014/main" id="{621977E7-A47B-2B47-B23F-8940940B8BDD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0" name="TextBox 319">
                  <a:extLst>
                    <a:ext uri="{FF2B5EF4-FFF2-40B4-BE49-F238E27FC236}">
                      <a16:creationId xmlns:a16="http://schemas.microsoft.com/office/drawing/2014/main" id="{07848666-FB57-7840-82E8-EDC70B1EEE12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1" name="TextBox 320">
                  <a:extLst>
                    <a:ext uri="{FF2B5EF4-FFF2-40B4-BE49-F238E27FC236}">
                      <a16:creationId xmlns:a16="http://schemas.microsoft.com/office/drawing/2014/main" id="{E6BD310F-558B-3945-AB3C-74630CA4A329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2" name="TextBox 321">
                  <a:extLst>
                    <a:ext uri="{FF2B5EF4-FFF2-40B4-BE49-F238E27FC236}">
                      <a16:creationId xmlns:a16="http://schemas.microsoft.com/office/drawing/2014/main" id="{434FCA20-64EB-9445-B5E5-E728A3109F07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3" name="TextBox 322">
                  <a:extLst>
                    <a:ext uri="{FF2B5EF4-FFF2-40B4-BE49-F238E27FC236}">
                      <a16:creationId xmlns:a16="http://schemas.microsoft.com/office/drawing/2014/main" id="{3468D480-4E0A-0748-A293-748F5A4D3B89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4" name="TextBox 323">
                  <a:extLst>
                    <a:ext uri="{FF2B5EF4-FFF2-40B4-BE49-F238E27FC236}">
                      <a16:creationId xmlns:a16="http://schemas.microsoft.com/office/drawing/2014/main" id="{D7D60D2D-54D8-DB47-92FE-7FF82EC97214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5" name="TextBox 324">
                  <a:extLst>
                    <a:ext uri="{FF2B5EF4-FFF2-40B4-BE49-F238E27FC236}">
                      <a16:creationId xmlns:a16="http://schemas.microsoft.com/office/drawing/2014/main" id="{FDF157F6-959A-854B-BFE2-38BA53515333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6" name="TextBox 325">
                  <a:extLst>
                    <a:ext uri="{FF2B5EF4-FFF2-40B4-BE49-F238E27FC236}">
                      <a16:creationId xmlns:a16="http://schemas.microsoft.com/office/drawing/2014/main" id="{649A417B-0051-DD42-81A1-B07D9678A027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7" name="TextBox 326">
                  <a:extLst>
                    <a:ext uri="{FF2B5EF4-FFF2-40B4-BE49-F238E27FC236}">
                      <a16:creationId xmlns:a16="http://schemas.microsoft.com/office/drawing/2014/main" id="{DC0AA239-2B02-684E-BAF3-1164A95E2A90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28" name="TextBox 327">
                  <a:extLst>
                    <a:ext uri="{FF2B5EF4-FFF2-40B4-BE49-F238E27FC236}">
                      <a16:creationId xmlns:a16="http://schemas.microsoft.com/office/drawing/2014/main" id="{EB097D5F-B4C1-AF4B-8F17-C52DF71AD689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9" name="TextBox 328">
                  <a:extLst>
                    <a:ext uri="{FF2B5EF4-FFF2-40B4-BE49-F238E27FC236}">
                      <a16:creationId xmlns:a16="http://schemas.microsoft.com/office/drawing/2014/main" id="{4E4F733D-B06B-7E4C-8A57-09038601175D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0" name="TextBox 329">
                  <a:extLst>
                    <a:ext uri="{FF2B5EF4-FFF2-40B4-BE49-F238E27FC236}">
                      <a16:creationId xmlns:a16="http://schemas.microsoft.com/office/drawing/2014/main" id="{C11E8AD5-5AF5-5C40-B82E-89813F65D276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1" name="TextBox 330">
                  <a:extLst>
                    <a:ext uri="{FF2B5EF4-FFF2-40B4-BE49-F238E27FC236}">
                      <a16:creationId xmlns:a16="http://schemas.microsoft.com/office/drawing/2014/main" id="{F682BA1C-73DD-E34B-A239-785EF01DDA6D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2" name="TextBox 331">
                  <a:extLst>
                    <a:ext uri="{FF2B5EF4-FFF2-40B4-BE49-F238E27FC236}">
                      <a16:creationId xmlns:a16="http://schemas.microsoft.com/office/drawing/2014/main" id="{24A03453-096D-EF4C-96CE-8D8D57335B02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3" name="TextBox 332">
                  <a:extLst>
                    <a:ext uri="{FF2B5EF4-FFF2-40B4-BE49-F238E27FC236}">
                      <a16:creationId xmlns:a16="http://schemas.microsoft.com/office/drawing/2014/main" id="{BB4D9CFA-6D5B-3A4C-A54F-F4FDA8A72C2F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4" name="TextBox 333">
                  <a:extLst>
                    <a:ext uri="{FF2B5EF4-FFF2-40B4-BE49-F238E27FC236}">
                      <a16:creationId xmlns:a16="http://schemas.microsoft.com/office/drawing/2014/main" id="{E9BD5A90-AFDD-DE4B-9F9D-71752534A3E7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5" name="TextBox 334">
                  <a:extLst>
                    <a:ext uri="{FF2B5EF4-FFF2-40B4-BE49-F238E27FC236}">
                      <a16:creationId xmlns:a16="http://schemas.microsoft.com/office/drawing/2014/main" id="{246B507C-02B4-074A-B8B7-95FA6E0A5336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6" name="TextBox 335">
                  <a:extLst>
                    <a:ext uri="{FF2B5EF4-FFF2-40B4-BE49-F238E27FC236}">
                      <a16:creationId xmlns:a16="http://schemas.microsoft.com/office/drawing/2014/main" id="{A7B1850D-D9CF-284F-A0ED-F72E1FEA115A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7" name="TextBox 336">
                  <a:extLst>
                    <a:ext uri="{FF2B5EF4-FFF2-40B4-BE49-F238E27FC236}">
                      <a16:creationId xmlns:a16="http://schemas.microsoft.com/office/drawing/2014/main" id="{43A68819-2A75-9542-9C05-B34F56314C7F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38" name="TextBox 337">
                  <a:extLst>
                    <a:ext uri="{FF2B5EF4-FFF2-40B4-BE49-F238E27FC236}">
                      <a16:creationId xmlns:a16="http://schemas.microsoft.com/office/drawing/2014/main" id="{139FA4D8-CDBE-B74C-BBC7-1681717A80F1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9" name="TextBox 338">
                  <a:extLst>
                    <a:ext uri="{FF2B5EF4-FFF2-40B4-BE49-F238E27FC236}">
                      <a16:creationId xmlns:a16="http://schemas.microsoft.com/office/drawing/2014/main" id="{19656736-9EAE-BC4A-AF28-4852DBC6B5EB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40" name="TextBox 339">
                  <a:extLst>
                    <a:ext uri="{FF2B5EF4-FFF2-40B4-BE49-F238E27FC236}">
                      <a16:creationId xmlns:a16="http://schemas.microsoft.com/office/drawing/2014/main" id="{0E59EB91-05E4-D14F-A9BE-B9C486FB642E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1" name="TextBox 340">
                  <a:extLst>
                    <a:ext uri="{FF2B5EF4-FFF2-40B4-BE49-F238E27FC236}">
                      <a16:creationId xmlns:a16="http://schemas.microsoft.com/office/drawing/2014/main" id="{AC402E1B-CBC4-D744-B966-23E4B04FEE65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</a:p>
              </p:txBody>
            </p:sp>
            <p:sp>
              <p:nvSpPr>
                <p:cNvPr id="342" name="TextBox 341">
                  <a:extLst>
                    <a:ext uri="{FF2B5EF4-FFF2-40B4-BE49-F238E27FC236}">
                      <a16:creationId xmlns:a16="http://schemas.microsoft.com/office/drawing/2014/main" id="{4C0C90D3-CB29-6745-A0D5-16CE9D1F2515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56" name="Rectangle 355">
                <a:extLst>
                  <a:ext uri="{FF2B5EF4-FFF2-40B4-BE49-F238E27FC236}">
                    <a16:creationId xmlns:a16="http://schemas.microsoft.com/office/drawing/2014/main" id="{3E79E67F-76F5-6046-AEDC-17882D6D604F}"/>
                  </a:ext>
                </a:extLst>
              </p:cNvPr>
              <p:cNvSpPr/>
              <p:nvPr/>
            </p:nvSpPr>
            <p:spPr>
              <a:xfrm>
                <a:off x="13212341" y="7341709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357" name="Straight Arrow Connector 356">
              <a:extLst>
                <a:ext uri="{FF2B5EF4-FFF2-40B4-BE49-F238E27FC236}">
                  <a16:creationId xmlns:a16="http://schemas.microsoft.com/office/drawing/2014/main" id="{40357E3C-7D5A-E749-B066-CBE02095F60D}"/>
                </a:ext>
              </a:extLst>
            </p:cNvPr>
            <p:cNvCxnSpPr>
              <a:cxnSpLocks/>
              <a:stCxn id="345" idx="3"/>
              <a:endCxn id="356" idx="1"/>
            </p:cNvCxnSpPr>
            <p:nvPr/>
          </p:nvCxnSpPr>
          <p:spPr>
            <a:xfrm>
              <a:off x="13008864" y="8193254"/>
              <a:ext cx="636662" cy="6838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Straight Arrow Connector 361">
              <a:extLst>
                <a:ext uri="{FF2B5EF4-FFF2-40B4-BE49-F238E27FC236}">
                  <a16:creationId xmlns:a16="http://schemas.microsoft.com/office/drawing/2014/main" id="{6B881411-DE35-C94D-8B89-10FE2285EDAD}"/>
                </a:ext>
              </a:extLst>
            </p:cNvPr>
            <p:cNvCxnSpPr>
              <a:cxnSpLocks/>
              <a:endCxn id="344" idx="1"/>
            </p:cNvCxnSpPr>
            <p:nvPr/>
          </p:nvCxnSpPr>
          <p:spPr>
            <a:xfrm>
              <a:off x="10358827" y="3151562"/>
              <a:ext cx="853845" cy="1767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Straight Arrow Connector 364">
              <a:extLst>
                <a:ext uri="{FF2B5EF4-FFF2-40B4-BE49-F238E27FC236}">
                  <a16:creationId xmlns:a16="http://schemas.microsoft.com/office/drawing/2014/main" id="{7A47FBBA-6CFB-D041-BCE0-9A9291F4E2B5}"/>
                </a:ext>
              </a:extLst>
            </p:cNvPr>
            <p:cNvCxnSpPr>
              <a:cxnSpLocks/>
              <a:stCxn id="498" idx="3"/>
              <a:endCxn id="345" idx="1"/>
            </p:cNvCxnSpPr>
            <p:nvPr/>
          </p:nvCxnSpPr>
          <p:spPr>
            <a:xfrm flipV="1">
              <a:off x="10351009" y="8193254"/>
              <a:ext cx="861663" cy="2233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4E7129F-BE4E-674B-A0CD-FE83ACD016FD}"/>
                </a:ext>
              </a:extLst>
            </p:cNvPr>
            <p:cNvGrpSpPr/>
            <p:nvPr/>
          </p:nvGrpSpPr>
          <p:grpSpPr>
            <a:xfrm>
              <a:off x="1582491" y="4373950"/>
              <a:ext cx="2928551" cy="2926080"/>
              <a:chOff x="1582491" y="4373950"/>
              <a:chExt cx="2928551" cy="2926080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E0192E6-3BB7-C04E-BEAC-E863B54977E3}"/>
                  </a:ext>
                </a:extLst>
              </p:cNvPr>
              <p:cNvSpPr txBox="1"/>
              <p:nvPr/>
            </p:nvSpPr>
            <p:spPr>
              <a:xfrm>
                <a:off x="1582491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1A94BFC-0021-B34B-9D18-9B5D2730E6CF}"/>
                  </a:ext>
                </a:extLst>
              </p:cNvPr>
              <p:cNvSpPr txBox="1"/>
              <p:nvPr/>
            </p:nvSpPr>
            <p:spPr>
              <a:xfrm>
                <a:off x="1949546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E3103F0-1F90-A941-8CDE-AD2ED711A8A5}"/>
                  </a:ext>
                </a:extLst>
              </p:cNvPr>
              <p:cNvSpPr txBox="1"/>
              <p:nvPr/>
            </p:nvSpPr>
            <p:spPr>
              <a:xfrm>
                <a:off x="2316601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DBF2F5D-0B49-8549-B33E-BDFBBF91BB7F}"/>
                  </a:ext>
                </a:extLst>
              </p:cNvPr>
              <p:cNvSpPr txBox="1"/>
              <p:nvPr/>
            </p:nvSpPr>
            <p:spPr>
              <a:xfrm>
                <a:off x="2683656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682988B-3A93-0941-8389-FD839D100974}"/>
                  </a:ext>
                </a:extLst>
              </p:cNvPr>
              <p:cNvSpPr txBox="1"/>
              <p:nvPr/>
            </p:nvSpPr>
            <p:spPr>
              <a:xfrm>
                <a:off x="3050711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012E81B-DD3A-FE4B-85D7-C7F4FE713033}"/>
                  </a:ext>
                </a:extLst>
              </p:cNvPr>
              <p:cNvSpPr txBox="1"/>
              <p:nvPr/>
            </p:nvSpPr>
            <p:spPr>
              <a:xfrm>
                <a:off x="3413762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229DD1B-4383-F648-A238-D2E6BB47C236}"/>
                  </a:ext>
                </a:extLst>
              </p:cNvPr>
              <p:cNvSpPr txBox="1"/>
              <p:nvPr/>
            </p:nvSpPr>
            <p:spPr>
              <a:xfrm>
                <a:off x="3779522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7308C5A-2040-5B45-8445-368A51EE5309}"/>
                  </a:ext>
                </a:extLst>
              </p:cNvPr>
              <p:cNvSpPr txBox="1"/>
              <p:nvPr/>
            </p:nvSpPr>
            <p:spPr>
              <a:xfrm>
                <a:off x="4145282" y="43739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D3366B2-52C6-8C45-B9DD-546720EA7FE4}"/>
                  </a:ext>
                </a:extLst>
              </p:cNvPr>
              <p:cNvSpPr txBox="1"/>
              <p:nvPr/>
            </p:nvSpPr>
            <p:spPr>
              <a:xfrm>
                <a:off x="4145282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19F5613-6C63-B340-8867-513B0987BCFB}"/>
                  </a:ext>
                </a:extLst>
              </p:cNvPr>
              <p:cNvSpPr txBox="1"/>
              <p:nvPr/>
            </p:nvSpPr>
            <p:spPr>
              <a:xfrm>
                <a:off x="1582960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FFABB5A-84F4-CF4F-A045-B9A1C39419DF}"/>
                  </a:ext>
                </a:extLst>
              </p:cNvPr>
              <p:cNvSpPr txBox="1"/>
              <p:nvPr/>
            </p:nvSpPr>
            <p:spPr>
              <a:xfrm>
                <a:off x="1950015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8A77D34-BEEE-AA4D-A042-D5744DDBE74F}"/>
                  </a:ext>
                </a:extLst>
              </p:cNvPr>
              <p:cNvSpPr txBox="1"/>
              <p:nvPr/>
            </p:nvSpPr>
            <p:spPr>
              <a:xfrm>
                <a:off x="2317070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438D629-CACE-3F4B-867E-F59510B91F96}"/>
                  </a:ext>
                </a:extLst>
              </p:cNvPr>
              <p:cNvSpPr txBox="1"/>
              <p:nvPr/>
            </p:nvSpPr>
            <p:spPr>
              <a:xfrm>
                <a:off x="2684125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A9C9A30-1753-CA44-83A6-77BE6DA37541}"/>
                  </a:ext>
                </a:extLst>
              </p:cNvPr>
              <p:cNvSpPr txBox="1"/>
              <p:nvPr/>
            </p:nvSpPr>
            <p:spPr>
              <a:xfrm>
                <a:off x="3051180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86CFD81-D50C-214D-9526-FCE22BACB96C}"/>
                  </a:ext>
                </a:extLst>
              </p:cNvPr>
              <p:cNvSpPr txBox="1"/>
              <p:nvPr/>
            </p:nvSpPr>
            <p:spPr>
              <a:xfrm>
                <a:off x="3412936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863B9C8-CE2C-F24D-9EB7-3D92352858F6}"/>
                  </a:ext>
                </a:extLst>
              </p:cNvPr>
              <p:cNvSpPr txBox="1"/>
              <p:nvPr/>
            </p:nvSpPr>
            <p:spPr>
              <a:xfrm>
                <a:off x="3778696" y="47397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627E10E-93DF-7C4F-A6A1-3B697B97F2B8}"/>
                  </a:ext>
                </a:extLst>
              </p:cNvPr>
              <p:cNvSpPr txBox="1"/>
              <p:nvPr/>
            </p:nvSpPr>
            <p:spPr>
              <a:xfrm>
                <a:off x="1582491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6CCA67D-969F-064D-80D8-378A981BE38D}"/>
                  </a:ext>
                </a:extLst>
              </p:cNvPr>
              <p:cNvSpPr txBox="1"/>
              <p:nvPr/>
            </p:nvSpPr>
            <p:spPr>
              <a:xfrm>
                <a:off x="1949546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89A4C43-9556-E34D-9C6A-314EC535D1F3}"/>
                  </a:ext>
                </a:extLst>
              </p:cNvPr>
              <p:cNvSpPr txBox="1"/>
              <p:nvPr/>
            </p:nvSpPr>
            <p:spPr>
              <a:xfrm>
                <a:off x="2316601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D71880B-9450-1A4C-A38F-93A953F409C5}"/>
                  </a:ext>
                </a:extLst>
              </p:cNvPr>
              <p:cNvSpPr txBox="1"/>
              <p:nvPr/>
            </p:nvSpPr>
            <p:spPr>
              <a:xfrm>
                <a:off x="2683656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039C668-2BCD-7540-B134-D8C7D36A4F74}"/>
                  </a:ext>
                </a:extLst>
              </p:cNvPr>
              <p:cNvSpPr txBox="1"/>
              <p:nvPr/>
            </p:nvSpPr>
            <p:spPr>
              <a:xfrm>
                <a:off x="3050711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FB0CDAA-2E17-C641-AE66-A11EBFFF36D9}"/>
                  </a:ext>
                </a:extLst>
              </p:cNvPr>
              <p:cNvSpPr txBox="1"/>
              <p:nvPr/>
            </p:nvSpPr>
            <p:spPr>
              <a:xfrm>
                <a:off x="3413762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276D398-E5F2-0F48-B5BC-4E97E37FFAFB}"/>
                  </a:ext>
                </a:extLst>
              </p:cNvPr>
              <p:cNvSpPr txBox="1"/>
              <p:nvPr/>
            </p:nvSpPr>
            <p:spPr>
              <a:xfrm>
                <a:off x="3779522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A6BCE64E-8DFA-1C40-AE9D-D1D49D785A02}"/>
                  </a:ext>
                </a:extLst>
              </p:cNvPr>
              <p:cNvSpPr txBox="1"/>
              <p:nvPr/>
            </p:nvSpPr>
            <p:spPr>
              <a:xfrm>
                <a:off x="4145282" y="656851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521D9012-C6CA-5240-BCA9-F6B7EDC6A0FC}"/>
                  </a:ext>
                </a:extLst>
              </p:cNvPr>
              <p:cNvSpPr txBox="1"/>
              <p:nvPr/>
            </p:nvSpPr>
            <p:spPr>
              <a:xfrm>
                <a:off x="4145282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2B0A481-51BE-2447-A6F1-2B62ECEC2C77}"/>
                  </a:ext>
                </a:extLst>
              </p:cNvPr>
              <p:cNvSpPr txBox="1"/>
              <p:nvPr/>
            </p:nvSpPr>
            <p:spPr>
              <a:xfrm>
                <a:off x="1582960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A95EC33A-7BCC-CC49-8E8A-C896661284D9}"/>
                  </a:ext>
                </a:extLst>
              </p:cNvPr>
              <p:cNvSpPr txBox="1"/>
              <p:nvPr/>
            </p:nvSpPr>
            <p:spPr>
              <a:xfrm>
                <a:off x="1950015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FC9846E-3EA1-0140-B94F-41296DD54715}"/>
                  </a:ext>
                </a:extLst>
              </p:cNvPr>
              <p:cNvSpPr txBox="1"/>
              <p:nvPr/>
            </p:nvSpPr>
            <p:spPr>
              <a:xfrm>
                <a:off x="2317070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C11FCFC-9485-4E47-A561-20A62756C82D}"/>
                  </a:ext>
                </a:extLst>
              </p:cNvPr>
              <p:cNvSpPr txBox="1"/>
              <p:nvPr/>
            </p:nvSpPr>
            <p:spPr>
              <a:xfrm>
                <a:off x="2684125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99715A4-BA42-A04C-B9C8-40554E235AC7}"/>
                  </a:ext>
                </a:extLst>
              </p:cNvPr>
              <p:cNvSpPr txBox="1"/>
              <p:nvPr/>
            </p:nvSpPr>
            <p:spPr>
              <a:xfrm>
                <a:off x="3051180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4549782-7D2C-4340-9189-DD5BBBD7C207}"/>
                  </a:ext>
                </a:extLst>
              </p:cNvPr>
              <p:cNvSpPr txBox="1"/>
              <p:nvPr/>
            </p:nvSpPr>
            <p:spPr>
              <a:xfrm>
                <a:off x="3412936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AF4D98C3-7C4C-714B-8BB7-51BF31EA4D28}"/>
                  </a:ext>
                </a:extLst>
              </p:cNvPr>
              <p:cNvSpPr txBox="1"/>
              <p:nvPr/>
            </p:nvSpPr>
            <p:spPr>
              <a:xfrm>
                <a:off x="3778696" y="69342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4F18ECC4-C7BF-1E4C-8774-B78407C46602}"/>
                  </a:ext>
                </a:extLst>
              </p:cNvPr>
              <p:cNvSpPr txBox="1"/>
              <p:nvPr/>
            </p:nvSpPr>
            <p:spPr>
              <a:xfrm>
                <a:off x="1582491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26AED32-3110-4849-9821-9CC0A930917F}"/>
                  </a:ext>
                </a:extLst>
              </p:cNvPr>
              <p:cNvSpPr txBox="1"/>
              <p:nvPr/>
            </p:nvSpPr>
            <p:spPr>
              <a:xfrm>
                <a:off x="1949546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73D383AD-14A0-9F4D-A670-5FB249810B09}"/>
                  </a:ext>
                </a:extLst>
              </p:cNvPr>
              <p:cNvSpPr txBox="1"/>
              <p:nvPr/>
            </p:nvSpPr>
            <p:spPr>
              <a:xfrm>
                <a:off x="2316601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0414440D-1C13-9341-B3D8-586559903BE6}"/>
                  </a:ext>
                </a:extLst>
              </p:cNvPr>
              <p:cNvSpPr txBox="1"/>
              <p:nvPr/>
            </p:nvSpPr>
            <p:spPr>
              <a:xfrm>
                <a:off x="2683656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76140586-0FF8-C04D-92BB-D0270B790B5C}"/>
                  </a:ext>
                </a:extLst>
              </p:cNvPr>
              <p:cNvSpPr txBox="1"/>
              <p:nvPr/>
            </p:nvSpPr>
            <p:spPr>
              <a:xfrm>
                <a:off x="3050711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B1585F63-D70A-DB43-8C42-BCF0362F2B13}"/>
                  </a:ext>
                </a:extLst>
              </p:cNvPr>
              <p:cNvSpPr txBox="1"/>
              <p:nvPr/>
            </p:nvSpPr>
            <p:spPr>
              <a:xfrm>
                <a:off x="3413762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569334B4-81A9-0149-A8E6-7B2BE9C95366}"/>
                  </a:ext>
                </a:extLst>
              </p:cNvPr>
              <p:cNvSpPr txBox="1"/>
              <p:nvPr/>
            </p:nvSpPr>
            <p:spPr>
              <a:xfrm>
                <a:off x="3779522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BB3BB48F-7775-8C4C-9FAA-8B231AAF799C}"/>
                  </a:ext>
                </a:extLst>
              </p:cNvPr>
              <p:cNvSpPr txBox="1"/>
              <p:nvPr/>
            </p:nvSpPr>
            <p:spPr>
              <a:xfrm>
                <a:off x="4145282" y="583699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330074A7-2047-864D-A377-307FD72014D2}"/>
                  </a:ext>
                </a:extLst>
              </p:cNvPr>
              <p:cNvSpPr txBox="1"/>
              <p:nvPr/>
            </p:nvSpPr>
            <p:spPr>
              <a:xfrm>
                <a:off x="4145282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E6A25DCB-0651-8F43-883A-4561B4A99FDF}"/>
                  </a:ext>
                </a:extLst>
              </p:cNvPr>
              <p:cNvSpPr txBox="1"/>
              <p:nvPr/>
            </p:nvSpPr>
            <p:spPr>
              <a:xfrm>
                <a:off x="1582960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98894D4A-1370-5D42-8513-5BDCFF1E7F8A}"/>
                  </a:ext>
                </a:extLst>
              </p:cNvPr>
              <p:cNvSpPr txBox="1"/>
              <p:nvPr/>
            </p:nvSpPr>
            <p:spPr>
              <a:xfrm>
                <a:off x="1950015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A676E5FE-928B-FE4E-ABEE-657D2CEBE7A6}"/>
                  </a:ext>
                </a:extLst>
              </p:cNvPr>
              <p:cNvSpPr txBox="1"/>
              <p:nvPr/>
            </p:nvSpPr>
            <p:spPr>
              <a:xfrm>
                <a:off x="2317070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1A3CDE78-FEB7-BD4B-AE7D-6DEBFCB91204}"/>
                  </a:ext>
                </a:extLst>
              </p:cNvPr>
              <p:cNvSpPr txBox="1"/>
              <p:nvPr/>
            </p:nvSpPr>
            <p:spPr>
              <a:xfrm>
                <a:off x="2684125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0AD16E7F-8F52-6941-B7C6-8EC34FE1D0DA}"/>
                  </a:ext>
                </a:extLst>
              </p:cNvPr>
              <p:cNvSpPr txBox="1"/>
              <p:nvPr/>
            </p:nvSpPr>
            <p:spPr>
              <a:xfrm>
                <a:off x="3051180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BB608566-F9A4-5242-87DC-6CB45CFB3725}"/>
                  </a:ext>
                </a:extLst>
              </p:cNvPr>
              <p:cNvSpPr txBox="1"/>
              <p:nvPr/>
            </p:nvSpPr>
            <p:spPr>
              <a:xfrm>
                <a:off x="3412936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09FF4168-DAD0-BC43-9AA4-8AAF5A1A7278}"/>
                  </a:ext>
                </a:extLst>
              </p:cNvPr>
              <p:cNvSpPr txBox="1"/>
              <p:nvPr/>
            </p:nvSpPr>
            <p:spPr>
              <a:xfrm>
                <a:off x="3778696" y="620275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80F114E-42A4-6B4C-8489-12722EB3DAAF}"/>
                  </a:ext>
                </a:extLst>
              </p:cNvPr>
              <p:cNvSpPr txBox="1"/>
              <p:nvPr/>
            </p:nvSpPr>
            <p:spPr>
              <a:xfrm>
                <a:off x="1582491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F9359E99-9BFE-D344-870B-BEE5A47A7FCF}"/>
                  </a:ext>
                </a:extLst>
              </p:cNvPr>
              <p:cNvSpPr txBox="1"/>
              <p:nvPr/>
            </p:nvSpPr>
            <p:spPr>
              <a:xfrm>
                <a:off x="1949546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152B7D4A-2546-4742-9FC2-8C5DC2C0961F}"/>
                  </a:ext>
                </a:extLst>
              </p:cNvPr>
              <p:cNvSpPr txBox="1"/>
              <p:nvPr/>
            </p:nvSpPr>
            <p:spPr>
              <a:xfrm>
                <a:off x="2316601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0964C6BA-5814-2B44-B7D4-6962A5C98A3F}"/>
                  </a:ext>
                </a:extLst>
              </p:cNvPr>
              <p:cNvSpPr txBox="1"/>
              <p:nvPr/>
            </p:nvSpPr>
            <p:spPr>
              <a:xfrm>
                <a:off x="2683656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7A2F7C8A-A56E-6849-961F-4868163E4E6A}"/>
                  </a:ext>
                </a:extLst>
              </p:cNvPr>
              <p:cNvSpPr txBox="1"/>
              <p:nvPr/>
            </p:nvSpPr>
            <p:spPr>
              <a:xfrm>
                <a:off x="3050711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25FC0D80-70CA-6C4F-AC43-F482AF5C8230}"/>
                  </a:ext>
                </a:extLst>
              </p:cNvPr>
              <p:cNvSpPr txBox="1"/>
              <p:nvPr/>
            </p:nvSpPr>
            <p:spPr>
              <a:xfrm>
                <a:off x="3413762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21D6494F-61A4-A748-981A-18E44AB07F52}"/>
                  </a:ext>
                </a:extLst>
              </p:cNvPr>
              <p:cNvSpPr txBox="1"/>
              <p:nvPr/>
            </p:nvSpPr>
            <p:spPr>
              <a:xfrm>
                <a:off x="3779522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559FA7B4-7F05-BC4B-A8C0-939689794952}"/>
                  </a:ext>
                </a:extLst>
              </p:cNvPr>
              <p:cNvSpPr txBox="1"/>
              <p:nvPr/>
            </p:nvSpPr>
            <p:spPr>
              <a:xfrm>
                <a:off x="4145282" y="510547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B256F8C3-F74B-6D4A-9342-2AA64247E163}"/>
                  </a:ext>
                </a:extLst>
              </p:cNvPr>
              <p:cNvSpPr txBox="1"/>
              <p:nvPr/>
            </p:nvSpPr>
            <p:spPr>
              <a:xfrm>
                <a:off x="4145282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BDBEB009-072E-854F-B50D-2E0A2946E4F4}"/>
                  </a:ext>
                </a:extLst>
              </p:cNvPr>
              <p:cNvSpPr txBox="1"/>
              <p:nvPr/>
            </p:nvSpPr>
            <p:spPr>
              <a:xfrm>
                <a:off x="1582960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BEE2069-3D11-D648-BD7E-9F5A05BC1C2E}"/>
                  </a:ext>
                </a:extLst>
              </p:cNvPr>
              <p:cNvSpPr txBox="1"/>
              <p:nvPr/>
            </p:nvSpPr>
            <p:spPr>
              <a:xfrm>
                <a:off x="1950015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46E9AEA3-E2F7-534B-A2A6-DA643C014757}"/>
                  </a:ext>
                </a:extLst>
              </p:cNvPr>
              <p:cNvSpPr txBox="1"/>
              <p:nvPr/>
            </p:nvSpPr>
            <p:spPr>
              <a:xfrm>
                <a:off x="2317070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0A9120F4-811D-A74D-8A4F-1B9F4B5B27BC}"/>
                  </a:ext>
                </a:extLst>
              </p:cNvPr>
              <p:cNvSpPr txBox="1"/>
              <p:nvPr/>
            </p:nvSpPr>
            <p:spPr>
              <a:xfrm>
                <a:off x="2684125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A7D36A23-0075-704C-A33E-04A279DF8402}"/>
                  </a:ext>
                </a:extLst>
              </p:cNvPr>
              <p:cNvSpPr txBox="1"/>
              <p:nvPr/>
            </p:nvSpPr>
            <p:spPr>
              <a:xfrm>
                <a:off x="3051180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16D408D-FB79-404A-85C1-A359B100331A}"/>
                  </a:ext>
                </a:extLst>
              </p:cNvPr>
              <p:cNvSpPr txBox="1"/>
              <p:nvPr/>
            </p:nvSpPr>
            <p:spPr>
              <a:xfrm>
                <a:off x="3412936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0A42288E-EEF5-A94E-AAB6-C9E9E23D1DBA}"/>
                  </a:ext>
                </a:extLst>
              </p:cNvPr>
              <p:cNvSpPr txBox="1"/>
              <p:nvPr/>
            </p:nvSpPr>
            <p:spPr>
              <a:xfrm>
                <a:off x="3778696" y="5471230"/>
                <a:ext cx="365760" cy="365760"/>
              </a:xfrm>
              <a:prstGeom prst="rect">
                <a:avLst/>
              </a:prstGeom>
              <a:noFill/>
              <a:ln w="6350">
                <a:solidFill>
                  <a:schemeClr val="accent1">
                    <a:shade val="50000"/>
                  </a:schemeClr>
                </a:solidFill>
              </a:ln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</a:p>
            </p:txBody>
          </p:sp>
        </p:grpSp>
        <p:sp>
          <p:nvSpPr>
            <p:cNvPr id="368" name="Rectangle 367">
              <a:extLst>
                <a:ext uri="{FF2B5EF4-FFF2-40B4-BE49-F238E27FC236}">
                  <a16:creationId xmlns:a16="http://schemas.microsoft.com/office/drawing/2014/main" id="{BB13CA48-1DF6-4144-9A1F-443170009F58}"/>
                </a:ext>
              </a:extLst>
            </p:cNvPr>
            <p:cNvSpPr/>
            <p:nvPr/>
          </p:nvSpPr>
          <p:spPr>
            <a:xfrm>
              <a:off x="1615259" y="4358570"/>
              <a:ext cx="2926080" cy="29260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72" name="Straight Arrow Connector 371">
              <a:extLst>
                <a:ext uri="{FF2B5EF4-FFF2-40B4-BE49-F238E27FC236}">
                  <a16:creationId xmlns:a16="http://schemas.microsoft.com/office/drawing/2014/main" id="{F7C61453-594B-5F45-A187-5E4DFA5A6839}"/>
                </a:ext>
              </a:extLst>
            </p:cNvPr>
            <p:cNvCxnSpPr>
              <a:cxnSpLocks/>
              <a:stCxn id="368" idx="3"/>
              <a:endCxn id="77" idx="1"/>
            </p:cNvCxnSpPr>
            <p:nvPr/>
          </p:nvCxnSpPr>
          <p:spPr>
            <a:xfrm>
              <a:off x="4541339" y="5821610"/>
              <a:ext cx="502181" cy="7690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Elbow Connector 375">
              <a:extLst>
                <a:ext uri="{FF2B5EF4-FFF2-40B4-BE49-F238E27FC236}">
                  <a16:creationId xmlns:a16="http://schemas.microsoft.com/office/drawing/2014/main" id="{87B6340E-D564-BC4A-ACF6-92251C23F637}"/>
                </a:ext>
              </a:extLst>
            </p:cNvPr>
            <p:cNvCxnSpPr>
              <a:cxnSpLocks/>
              <a:stCxn id="77" idx="3"/>
              <a:endCxn id="367" idx="1"/>
            </p:cNvCxnSpPr>
            <p:nvPr/>
          </p:nvCxnSpPr>
          <p:spPr>
            <a:xfrm flipV="1">
              <a:off x="6839712" y="3163824"/>
              <a:ext cx="585217" cy="2665476"/>
            </a:xfrm>
            <a:prstGeom prst="bentConnector3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Elbow Connector 376">
              <a:extLst>
                <a:ext uri="{FF2B5EF4-FFF2-40B4-BE49-F238E27FC236}">
                  <a16:creationId xmlns:a16="http://schemas.microsoft.com/office/drawing/2014/main" id="{CB8AB54E-4DF1-7B44-87CF-9C49718B19F8}"/>
                </a:ext>
              </a:extLst>
            </p:cNvPr>
            <p:cNvCxnSpPr>
              <a:cxnSpLocks/>
              <a:stCxn id="77" idx="3"/>
            </p:cNvCxnSpPr>
            <p:nvPr/>
          </p:nvCxnSpPr>
          <p:spPr>
            <a:xfrm>
              <a:off x="6839712" y="5829300"/>
              <a:ext cx="609419" cy="2350009"/>
            </a:xfrm>
            <a:prstGeom prst="bentConnector3">
              <a:avLst>
                <a:gd name="adj1" fmla="val 50000"/>
              </a:avLst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2" name="Group 351">
              <a:extLst>
                <a:ext uri="{FF2B5EF4-FFF2-40B4-BE49-F238E27FC236}">
                  <a16:creationId xmlns:a16="http://schemas.microsoft.com/office/drawing/2014/main" id="{1EC91466-6141-CD44-8ECB-14B084B686B2}"/>
                </a:ext>
              </a:extLst>
            </p:cNvPr>
            <p:cNvGrpSpPr/>
            <p:nvPr/>
          </p:nvGrpSpPr>
          <p:grpSpPr>
            <a:xfrm>
              <a:off x="7424928" y="1700784"/>
              <a:ext cx="2926081" cy="2928370"/>
              <a:chOff x="6894576" y="3108960"/>
              <a:chExt cx="2926081" cy="2928370"/>
            </a:xfrm>
          </p:grpSpPr>
          <p:grpSp>
            <p:nvGrpSpPr>
              <p:cNvPr id="361" name="Group 360">
                <a:extLst>
                  <a:ext uri="{FF2B5EF4-FFF2-40B4-BE49-F238E27FC236}">
                    <a16:creationId xmlns:a16="http://schemas.microsoft.com/office/drawing/2014/main" id="{0BDB53BB-AC5E-E34C-8B24-D10F5662F222}"/>
                  </a:ext>
                </a:extLst>
              </p:cNvPr>
              <p:cNvGrpSpPr/>
              <p:nvPr/>
            </p:nvGrpSpPr>
            <p:grpSpPr>
              <a:xfrm>
                <a:off x="6894576" y="3111250"/>
                <a:ext cx="2926080" cy="2926080"/>
                <a:chOff x="729049" y="3657600"/>
                <a:chExt cx="2928551" cy="2926080"/>
              </a:xfrm>
            </p:grpSpPr>
            <p:sp>
              <p:nvSpPr>
                <p:cNvPr id="380" name="TextBox 379">
                  <a:extLst>
                    <a:ext uri="{FF2B5EF4-FFF2-40B4-BE49-F238E27FC236}">
                      <a16:creationId xmlns:a16="http://schemas.microsoft.com/office/drawing/2014/main" id="{CE1DCCBA-86CB-B741-AD9A-D00AF692DCE0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381" name="TextBox 380">
                  <a:extLst>
                    <a:ext uri="{FF2B5EF4-FFF2-40B4-BE49-F238E27FC236}">
                      <a16:creationId xmlns:a16="http://schemas.microsoft.com/office/drawing/2014/main" id="{D2C62282-F918-6741-AE6C-CD8EA044EE7C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2" name="TextBox 381">
                  <a:extLst>
                    <a:ext uri="{FF2B5EF4-FFF2-40B4-BE49-F238E27FC236}">
                      <a16:creationId xmlns:a16="http://schemas.microsoft.com/office/drawing/2014/main" id="{2225B588-1253-4A41-B9FA-0D3A1AB76472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35" name="TextBox 434">
                  <a:extLst>
                    <a:ext uri="{FF2B5EF4-FFF2-40B4-BE49-F238E27FC236}">
                      <a16:creationId xmlns:a16="http://schemas.microsoft.com/office/drawing/2014/main" id="{FA946A46-F613-D54F-88CD-5E112809C20D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6" name="TextBox 435">
                  <a:extLst>
                    <a:ext uri="{FF2B5EF4-FFF2-40B4-BE49-F238E27FC236}">
                      <a16:creationId xmlns:a16="http://schemas.microsoft.com/office/drawing/2014/main" id="{51D88BFD-DAAE-894D-A1E9-2AF355E8BBD7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37" name="TextBox 436">
                  <a:extLst>
                    <a:ext uri="{FF2B5EF4-FFF2-40B4-BE49-F238E27FC236}">
                      <a16:creationId xmlns:a16="http://schemas.microsoft.com/office/drawing/2014/main" id="{100AF4D8-0D49-8C43-BEC0-7B145EF956E9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8" name="TextBox 437">
                  <a:extLst>
                    <a:ext uri="{FF2B5EF4-FFF2-40B4-BE49-F238E27FC236}">
                      <a16:creationId xmlns:a16="http://schemas.microsoft.com/office/drawing/2014/main" id="{C9E13766-1AD6-3A4A-9298-4AAEF0274CD9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39" name="TextBox 438">
                  <a:extLst>
                    <a:ext uri="{FF2B5EF4-FFF2-40B4-BE49-F238E27FC236}">
                      <a16:creationId xmlns:a16="http://schemas.microsoft.com/office/drawing/2014/main" id="{DF21D1CC-3675-5249-9715-67E3100295DC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0" name="TextBox 439">
                  <a:extLst>
                    <a:ext uri="{FF2B5EF4-FFF2-40B4-BE49-F238E27FC236}">
                      <a16:creationId xmlns:a16="http://schemas.microsoft.com/office/drawing/2014/main" id="{66B18EC4-6DB2-194A-9635-C5F0E6AF4EAE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41" name="TextBox 440">
                  <a:extLst>
                    <a:ext uri="{FF2B5EF4-FFF2-40B4-BE49-F238E27FC236}">
                      <a16:creationId xmlns:a16="http://schemas.microsoft.com/office/drawing/2014/main" id="{FA8977B9-B3CE-134A-A44D-C08072CABD4B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2" name="TextBox 441">
                  <a:extLst>
                    <a:ext uri="{FF2B5EF4-FFF2-40B4-BE49-F238E27FC236}">
                      <a16:creationId xmlns:a16="http://schemas.microsoft.com/office/drawing/2014/main" id="{86D6C68E-BFB5-B749-8472-35A22AB6A4DC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43" name="TextBox 442">
                  <a:extLst>
                    <a:ext uri="{FF2B5EF4-FFF2-40B4-BE49-F238E27FC236}">
                      <a16:creationId xmlns:a16="http://schemas.microsoft.com/office/drawing/2014/main" id="{B4FEA4B4-12FA-C647-B729-531D981951C1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4" name="TextBox 443">
                  <a:extLst>
                    <a:ext uri="{FF2B5EF4-FFF2-40B4-BE49-F238E27FC236}">
                      <a16:creationId xmlns:a16="http://schemas.microsoft.com/office/drawing/2014/main" id="{8CF6CEA0-93CE-4742-A61A-9F9BC1BB5665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45" name="TextBox 444">
                  <a:extLst>
                    <a:ext uri="{FF2B5EF4-FFF2-40B4-BE49-F238E27FC236}">
                      <a16:creationId xmlns:a16="http://schemas.microsoft.com/office/drawing/2014/main" id="{17799715-B27E-8544-87F3-37A9DB2AC57A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6" name="TextBox 445">
                  <a:extLst>
                    <a:ext uri="{FF2B5EF4-FFF2-40B4-BE49-F238E27FC236}">
                      <a16:creationId xmlns:a16="http://schemas.microsoft.com/office/drawing/2014/main" id="{9DEC1EE0-299D-A54B-97A8-11A0AA5AEB58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47" name="TextBox 446">
                  <a:extLst>
                    <a:ext uri="{FF2B5EF4-FFF2-40B4-BE49-F238E27FC236}">
                      <a16:creationId xmlns:a16="http://schemas.microsoft.com/office/drawing/2014/main" id="{BB0D5D40-4D4A-AB4A-BDAA-5FA280630C36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8" name="TextBox 447">
                  <a:extLst>
                    <a:ext uri="{FF2B5EF4-FFF2-40B4-BE49-F238E27FC236}">
                      <a16:creationId xmlns:a16="http://schemas.microsoft.com/office/drawing/2014/main" id="{63168754-568E-F941-8193-2155FBF53D7B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49" name="TextBox 448">
                  <a:extLst>
                    <a:ext uri="{FF2B5EF4-FFF2-40B4-BE49-F238E27FC236}">
                      <a16:creationId xmlns:a16="http://schemas.microsoft.com/office/drawing/2014/main" id="{3ABC6211-ECEE-9F4D-BB03-27D2B39276DC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0" name="TextBox 449">
                  <a:extLst>
                    <a:ext uri="{FF2B5EF4-FFF2-40B4-BE49-F238E27FC236}">
                      <a16:creationId xmlns:a16="http://schemas.microsoft.com/office/drawing/2014/main" id="{B9D97D51-BD47-B042-A90D-98037008C112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51" name="TextBox 450">
                  <a:extLst>
                    <a:ext uri="{FF2B5EF4-FFF2-40B4-BE49-F238E27FC236}">
                      <a16:creationId xmlns:a16="http://schemas.microsoft.com/office/drawing/2014/main" id="{C9629990-659A-7C44-8B4E-60C3793672AB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2" name="TextBox 451">
                  <a:extLst>
                    <a:ext uri="{FF2B5EF4-FFF2-40B4-BE49-F238E27FC236}">
                      <a16:creationId xmlns:a16="http://schemas.microsoft.com/office/drawing/2014/main" id="{265860E4-5648-B84A-BB63-47324CBD5644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53" name="TextBox 452">
                  <a:extLst>
                    <a:ext uri="{FF2B5EF4-FFF2-40B4-BE49-F238E27FC236}">
                      <a16:creationId xmlns:a16="http://schemas.microsoft.com/office/drawing/2014/main" id="{D1E74790-71AB-E648-AF41-EBD4E7E5920D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4" name="TextBox 453">
                  <a:extLst>
                    <a:ext uri="{FF2B5EF4-FFF2-40B4-BE49-F238E27FC236}">
                      <a16:creationId xmlns:a16="http://schemas.microsoft.com/office/drawing/2014/main" id="{7835BA14-6324-A841-953E-3E6ADA93A4EE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55" name="TextBox 454">
                  <a:extLst>
                    <a:ext uri="{FF2B5EF4-FFF2-40B4-BE49-F238E27FC236}">
                      <a16:creationId xmlns:a16="http://schemas.microsoft.com/office/drawing/2014/main" id="{1D0CDC90-40C0-2847-AC27-9A0BEA104A0D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6" name="TextBox 455">
                  <a:extLst>
                    <a:ext uri="{FF2B5EF4-FFF2-40B4-BE49-F238E27FC236}">
                      <a16:creationId xmlns:a16="http://schemas.microsoft.com/office/drawing/2014/main" id="{57A7C1FC-0B60-D246-93D1-176D4DD4DEBE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57" name="TextBox 456">
                  <a:extLst>
                    <a:ext uri="{FF2B5EF4-FFF2-40B4-BE49-F238E27FC236}">
                      <a16:creationId xmlns:a16="http://schemas.microsoft.com/office/drawing/2014/main" id="{4379FF92-1176-E84B-AF67-E7D6FB057E20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8" name="TextBox 457">
                  <a:extLst>
                    <a:ext uri="{FF2B5EF4-FFF2-40B4-BE49-F238E27FC236}">
                      <a16:creationId xmlns:a16="http://schemas.microsoft.com/office/drawing/2014/main" id="{C98CCA5F-6ADB-A14C-959C-3A8E520BB4E6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59" name="TextBox 458">
                  <a:extLst>
                    <a:ext uri="{FF2B5EF4-FFF2-40B4-BE49-F238E27FC236}">
                      <a16:creationId xmlns:a16="http://schemas.microsoft.com/office/drawing/2014/main" id="{041EC385-3E85-1A48-809C-63DDAB5C0AA0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0" name="TextBox 459">
                  <a:extLst>
                    <a:ext uri="{FF2B5EF4-FFF2-40B4-BE49-F238E27FC236}">
                      <a16:creationId xmlns:a16="http://schemas.microsoft.com/office/drawing/2014/main" id="{8F52D4C6-99BA-9C49-9568-635F67193D25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61" name="TextBox 460">
                  <a:extLst>
                    <a:ext uri="{FF2B5EF4-FFF2-40B4-BE49-F238E27FC236}">
                      <a16:creationId xmlns:a16="http://schemas.microsoft.com/office/drawing/2014/main" id="{8514837F-9D28-794F-B012-90ED79BCE031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2" name="TextBox 461">
                  <a:extLst>
                    <a:ext uri="{FF2B5EF4-FFF2-40B4-BE49-F238E27FC236}">
                      <a16:creationId xmlns:a16="http://schemas.microsoft.com/office/drawing/2014/main" id="{B4F96812-B8B0-1448-977D-5D2A86F5FFC1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63" name="TextBox 462">
                  <a:extLst>
                    <a:ext uri="{FF2B5EF4-FFF2-40B4-BE49-F238E27FC236}">
                      <a16:creationId xmlns:a16="http://schemas.microsoft.com/office/drawing/2014/main" id="{418D83B1-BCFB-A04B-8BC3-3438ED1238EE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4" name="TextBox 463">
                  <a:extLst>
                    <a:ext uri="{FF2B5EF4-FFF2-40B4-BE49-F238E27FC236}">
                      <a16:creationId xmlns:a16="http://schemas.microsoft.com/office/drawing/2014/main" id="{9C320ED6-FF6F-0D44-B3EC-DA96C1D512DA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65" name="TextBox 464">
                  <a:extLst>
                    <a:ext uri="{FF2B5EF4-FFF2-40B4-BE49-F238E27FC236}">
                      <a16:creationId xmlns:a16="http://schemas.microsoft.com/office/drawing/2014/main" id="{75C983EC-2F10-854D-97C8-3B125E402026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6" name="TextBox 465">
                  <a:extLst>
                    <a:ext uri="{FF2B5EF4-FFF2-40B4-BE49-F238E27FC236}">
                      <a16:creationId xmlns:a16="http://schemas.microsoft.com/office/drawing/2014/main" id="{6113EEF2-6F57-0D48-B12B-1E0C19C8522C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67" name="TextBox 466">
                  <a:extLst>
                    <a:ext uri="{FF2B5EF4-FFF2-40B4-BE49-F238E27FC236}">
                      <a16:creationId xmlns:a16="http://schemas.microsoft.com/office/drawing/2014/main" id="{E9973928-CB4C-DD45-B59A-DC92BB173532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8" name="TextBox 467">
                  <a:extLst>
                    <a:ext uri="{FF2B5EF4-FFF2-40B4-BE49-F238E27FC236}">
                      <a16:creationId xmlns:a16="http://schemas.microsoft.com/office/drawing/2014/main" id="{664D1572-4137-0647-8E78-3F49A6412AE2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69" name="TextBox 468">
                  <a:extLst>
                    <a:ext uri="{FF2B5EF4-FFF2-40B4-BE49-F238E27FC236}">
                      <a16:creationId xmlns:a16="http://schemas.microsoft.com/office/drawing/2014/main" id="{6E31670F-524A-E945-83FB-1C019579B0AA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0" name="TextBox 469">
                  <a:extLst>
                    <a:ext uri="{FF2B5EF4-FFF2-40B4-BE49-F238E27FC236}">
                      <a16:creationId xmlns:a16="http://schemas.microsoft.com/office/drawing/2014/main" id="{13BDB938-BE83-3344-B7E3-88A11D3D876C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71" name="TextBox 470">
                  <a:extLst>
                    <a:ext uri="{FF2B5EF4-FFF2-40B4-BE49-F238E27FC236}">
                      <a16:creationId xmlns:a16="http://schemas.microsoft.com/office/drawing/2014/main" id="{FF623C20-E57B-EE46-8013-952D4D65D910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2" name="TextBox 471">
                  <a:extLst>
                    <a:ext uri="{FF2B5EF4-FFF2-40B4-BE49-F238E27FC236}">
                      <a16:creationId xmlns:a16="http://schemas.microsoft.com/office/drawing/2014/main" id="{BA421178-3243-7148-AE0F-31F6F1A26E97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73" name="TextBox 472">
                  <a:extLst>
                    <a:ext uri="{FF2B5EF4-FFF2-40B4-BE49-F238E27FC236}">
                      <a16:creationId xmlns:a16="http://schemas.microsoft.com/office/drawing/2014/main" id="{56F50102-6C16-694A-B3D8-520B69CBBE72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4" name="TextBox 473">
                  <a:extLst>
                    <a:ext uri="{FF2B5EF4-FFF2-40B4-BE49-F238E27FC236}">
                      <a16:creationId xmlns:a16="http://schemas.microsoft.com/office/drawing/2014/main" id="{D214A388-345E-C846-942A-09E201679782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75" name="TextBox 474">
                  <a:extLst>
                    <a:ext uri="{FF2B5EF4-FFF2-40B4-BE49-F238E27FC236}">
                      <a16:creationId xmlns:a16="http://schemas.microsoft.com/office/drawing/2014/main" id="{24EFC374-534B-6943-A085-435F66C82D03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6" name="TextBox 475">
                  <a:extLst>
                    <a:ext uri="{FF2B5EF4-FFF2-40B4-BE49-F238E27FC236}">
                      <a16:creationId xmlns:a16="http://schemas.microsoft.com/office/drawing/2014/main" id="{5D570DC5-A639-D94A-BC7D-9F84B7D38FC7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77" name="TextBox 476">
                  <a:extLst>
                    <a:ext uri="{FF2B5EF4-FFF2-40B4-BE49-F238E27FC236}">
                      <a16:creationId xmlns:a16="http://schemas.microsoft.com/office/drawing/2014/main" id="{A3A52650-7B29-E24E-8DB2-934ECDA41321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8" name="TextBox 477">
                  <a:extLst>
                    <a:ext uri="{FF2B5EF4-FFF2-40B4-BE49-F238E27FC236}">
                      <a16:creationId xmlns:a16="http://schemas.microsoft.com/office/drawing/2014/main" id="{4D6019B9-9B6B-8B40-858D-9BC36C33E2B3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79" name="TextBox 478">
                  <a:extLst>
                    <a:ext uri="{FF2B5EF4-FFF2-40B4-BE49-F238E27FC236}">
                      <a16:creationId xmlns:a16="http://schemas.microsoft.com/office/drawing/2014/main" id="{64873406-5E2A-2648-914B-1279117AA9A2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0" name="TextBox 479">
                  <a:extLst>
                    <a:ext uri="{FF2B5EF4-FFF2-40B4-BE49-F238E27FC236}">
                      <a16:creationId xmlns:a16="http://schemas.microsoft.com/office/drawing/2014/main" id="{86A3D9A5-63DA-EA40-B110-1C05C66EEFE9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81" name="TextBox 480">
                  <a:extLst>
                    <a:ext uri="{FF2B5EF4-FFF2-40B4-BE49-F238E27FC236}">
                      <a16:creationId xmlns:a16="http://schemas.microsoft.com/office/drawing/2014/main" id="{49FDA13A-3977-494E-8D1B-3CE66C581BB1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2" name="TextBox 481">
                  <a:extLst>
                    <a:ext uri="{FF2B5EF4-FFF2-40B4-BE49-F238E27FC236}">
                      <a16:creationId xmlns:a16="http://schemas.microsoft.com/office/drawing/2014/main" id="{01F41B7E-829D-304B-8360-4410CDDF89DA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83" name="TextBox 482">
                  <a:extLst>
                    <a:ext uri="{FF2B5EF4-FFF2-40B4-BE49-F238E27FC236}">
                      <a16:creationId xmlns:a16="http://schemas.microsoft.com/office/drawing/2014/main" id="{40659B6B-0181-454D-9D0F-EA4ED10CC727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4" name="TextBox 483">
                  <a:extLst>
                    <a:ext uri="{FF2B5EF4-FFF2-40B4-BE49-F238E27FC236}">
                      <a16:creationId xmlns:a16="http://schemas.microsoft.com/office/drawing/2014/main" id="{62961A00-85CE-A641-8CC2-9568B6FAA475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85" name="TextBox 484">
                  <a:extLst>
                    <a:ext uri="{FF2B5EF4-FFF2-40B4-BE49-F238E27FC236}">
                      <a16:creationId xmlns:a16="http://schemas.microsoft.com/office/drawing/2014/main" id="{502554C5-4F8F-114F-8C1C-F3D1F6D2ABF1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6" name="TextBox 485">
                  <a:extLst>
                    <a:ext uri="{FF2B5EF4-FFF2-40B4-BE49-F238E27FC236}">
                      <a16:creationId xmlns:a16="http://schemas.microsoft.com/office/drawing/2014/main" id="{46E60251-A0B2-6947-88C2-CC5F44365DFF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87" name="TextBox 486">
                  <a:extLst>
                    <a:ext uri="{FF2B5EF4-FFF2-40B4-BE49-F238E27FC236}">
                      <a16:creationId xmlns:a16="http://schemas.microsoft.com/office/drawing/2014/main" id="{C07B437D-B815-0843-9D23-B3EFAC6ED4C3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8" name="TextBox 487">
                  <a:extLst>
                    <a:ext uri="{FF2B5EF4-FFF2-40B4-BE49-F238E27FC236}">
                      <a16:creationId xmlns:a16="http://schemas.microsoft.com/office/drawing/2014/main" id="{93407D94-5180-4641-A0BC-A6FDC96EF5A2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89" name="TextBox 488">
                  <a:extLst>
                    <a:ext uri="{FF2B5EF4-FFF2-40B4-BE49-F238E27FC236}">
                      <a16:creationId xmlns:a16="http://schemas.microsoft.com/office/drawing/2014/main" id="{7FB5F55A-5D24-244F-8F16-63106A1D61F8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0" name="TextBox 489">
                  <a:extLst>
                    <a:ext uri="{FF2B5EF4-FFF2-40B4-BE49-F238E27FC236}">
                      <a16:creationId xmlns:a16="http://schemas.microsoft.com/office/drawing/2014/main" id="{A3BBDAD9-0B9F-5B47-B31E-DC000532712D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91" name="TextBox 490">
                  <a:extLst>
                    <a:ext uri="{FF2B5EF4-FFF2-40B4-BE49-F238E27FC236}">
                      <a16:creationId xmlns:a16="http://schemas.microsoft.com/office/drawing/2014/main" id="{D54A9788-EB00-C441-80E9-32CDD0F52550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2" name="TextBox 491">
                  <a:extLst>
                    <a:ext uri="{FF2B5EF4-FFF2-40B4-BE49-F238E27FC236}">
                      <a16:creationId xmlns:a16="http://schemas.microsoft.com/office/drawing/2014/main" id="{6228554E-88F3-A94C-99F4-C0C6BE1E2334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93" name="TextBox 492">
                  <a:extLst>
                    <a:ext uri="{FF2B5EF4-FFF2-40B4-BE49-F238E27FC236}">
                      <a16:creationId xmlns:a16="http://schemas.microsoft.com/office/drawing/2014/main" id="{E70538C3-AB6B-C946-B73E-A61FD6B9DA07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4" name="TextBox 493">
                  <a:extLst>
                    <a:ext uri="{FF2B5EF4-FFF2-40B4-BE49-F238E27FC236}">
                      <a16:creationId xmlns:a16="http://schemas.microsoft.com/office/drawing/2014/main" id="{359B80D6-2B5B-D84D-99BC-74DDF1D381B3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x</a:t>
                  </a:r>
                </a:p>
              </p:txBody>
            </p:sp>
            <p:sp>
              <p:nvSpPr>
                <p:cNvPr id="495" name="TextBox 494">
                  <a:extLst>
                    <a:ext uri="{FF2B5EF4-FFF2-40B4-BE49-F238E27FC236}">
                      <a16:creationId xmlns:a16="http://schemas.microsoft.com/office/drawing/2014/main" id="{5E538B20-3C57-AD47-82E4-D61927BA2CB9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67" name="Rectangle 366">
                <a:extLst>
                  <a:ext uri="{FF2B5EF4-FFF2-40B4-BE49-F238E27FC236}">
                    <a16:creationId xmlns:a16="http://schemas.microsoft.com/office/drawing/2014/main" id="{04F51EEF-CD8C-3D4F-AF4B-692AF921972D}"/>
                  </a:ext>
                </a:extLst>
              </p:cNvPr>
              <p:cNvSpPr/>
              <p:nvPr/>
            </p:nvSpPr>
            <p:spPr>
              <a:xfrm>
                <a:off x="6894577" y="3108960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96" name="Group 495">
              <a:extLst>
                <a:ext uri="{FF2B5EF4-FFF2-40B4-BE49-F238E27FC236}">
                  <a16:creationId xmlns:a16="http://schemas.microsoft.com/office/drawing/2014/main" id="{DAE85890-965B-0240-A14F-8F66FA96C80D}"/>
                </a:ext>
              </a:extLst>
            </p:cNvPr>
            <p:cNvGrpSpPr/>
            <p:nvPr/>
          </p:nvGrpSpPr>
          <p:grpSpPr>
            <a:xfrm>
              <a:off x="7424928" y="6729984"/>
              <a:ext cx="2926081" cy="2948640"/>
              <a:chOff x="6912782" y="7330600"/>
              <a:chExt cx="2926081" cy="2948640"/>
            </a:xfrm>
          </p:grpSpPr>
          <p:grpSp>
            <p:nvGrpSpPr>
              <p:cNvPr id="497" name="Group 496">
                <a:extLst>
                  <a:ext uri="{FF2B5EF4-FFF2-40B4-BE49-F238E27FC236}">
                    <a16:creationId xmlns:a16="http://schemas.microsoft.com/office/drawing/2014/main" id="{0834AF73-DAFF-4F49-869D-CD654DBF7265}"/>
                  </a:ext>
                </a:extLst>
              </p:cNvPr>
              <p:cNvGrpSpPr/>
              <p:nvPr/>
            </p:nvGrpSpPr>
            <p:grpSpPr>
              <a:xfrm>
                <a:off x="6912782" y="7330600"/>
                <a:ext cx="2926080" cy="2926080"/>
                <a:chOff x="729049" y="3657600"/>
                <a:chExt cx="2928551" cy="2926080"/>
              </a:xfrm>
            </p:grpSpPr>
            <p:sp>
              <p:nvSpPr>
                <p:cNvPr id="499" name="TextBox 498">
                  <a:extLst>
                    <a:ext uri="{FF2B5EF4-FFF2-40B4-BE49-F238E27FC236}">
                      <a16:creationId xmlns:a16="http://schemas.microsoft.com/office/drawing/2014/main" id="{7B986818-B519-0549-A68F-58876D8D5216}"/>
                    </a:ext>
                  </a:extLst>
                </p:cNvPr>
                <p:cNvSpPr txBox="1"/>
                <p:nvPr/>
              </p:nvSpPr>
              <p:spPr>
                <a:xfrm>
                  <a:off x="72904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0" name="TextBox 499">
                  <a:extLst>
                    <a:ext uri="{FF2B5EF4-FFF2-40B4-BE49-F238E27FC236}">
                      <a16:creationId xmlns:a16="http://schemas.microsoft.com/office/drawing/2014/main" id="{AEF3333C-EC05-034A-B0B5-A5EC4C64EA28}"/>
                    </a:ext>
                  </a:extLst>
                </p:cNvPr>
                <p:cNvSpPr txBox="1"/>
                <p:nvPr/>
              </p:nvSpPr>
              <p:spPr>
                <a:xfrm>
                  <a:off x="109610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1" name="TextBox 500">
                  <a:extLst>
                    <a:ext uri="{FF2B5EF4-FFF2-40B4-BE49-F238E27FC236}">
                      <a16:creationId xmlns:a16="http://schemas.microsoft.com/office/drawing/2014/main" id="{673B56DE-CCCE-8448-9FBE-9AECE79A3E2E}"/>
                    </a:ext>
                  </a:extLst>
                </p:cNvPr>
                <p:cNvSpPr txBox="1"/>
                <p:nvPr/>
              </p:nvSpPr>
              <p:spPr>
                <a:xfrm>
                  <a:off x="146315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9" name="TextBox 568">
                  <a:extLst>
                    <a:ext uri="{FF2B5EF4-FFF2-40B4-BE49-F238E27FC236}">
                      <a16:creationId xmlns:a16="http://schemas.microsoft.com/office/drawing/2014/main" id="{79593683-8EB1-D744-AB53-C0156D545B76}"/>
                    </a:ext>
                  </a:extLst>
                </p:cNvPr>
                <p:cNvSpPr txBox="1"/>
                <p:nvPr/>
              </p:nvSpPr>
              <p:spPr>
                <a:xfrm>
                  <a:off x="1830214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0" name="TextBox 569">
                  <a:extLst>
                    <a:ext uri="{FF2B5EF4-FFF2-40B4-BE49-F238E27FC236}">
                      <a16:creationId xmlns:a16="http://schemas.microsoft.com/office/drawing/2014/main" id="{14F8D27D-F859-A54C-9D82-B8D0C27F15F1}"/>
                    </a:ext>
                  </a:extLst>
                </p:cNvPr>
                <p:cNvSpPr txBox="1"/>
                <p:nvPr/>
              </p:nvSpPr>
              <p:spPr>
                <a:xfrm>
                  <a:off x="2197269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1" name="TextBox 570">
                  <a:extLst>
                    <a:ext uri="{FF2B5EF4-FFF2-40B4-BE49-F238E27FC236}">
                      <a16:creationId xmlns:a16="http://schemas.microsoft.com/office/drawing/2014/main" id="{A402E28F-D35D-044D-BB19-36EB0FB8F610}"/>
                    </a:ext>
                  </a:extLst>
                </p:cNvPr>
                <p:cNvSpPr txBox="1"/>
                <p:nvPr/>
              </p:nvSpPr>
              <p:spPr>
                <a:xfrm>
                  <a:off x="256032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2" name="TextBox 571">
                  <a:extLst>
                    <a:ext uri="{FF2B5EF4-FFF2-40B4-BE49-F238E27FC236}">
                      <a16:creationId xmlns:a16="http://schemas.microsoft.com/office/drawing/2014/main" id="{19D0878C-EC1C-5940-9A7D-168E1305BD3E}"/>
                    </a:ext>
                  </a:extLst>
                </p:cNvPr>
                <p:cNvSpPr txBox="1"/>
                <p:nvPr/>
              </p:nvSpPr>
              <p:spPr>
                <a:xfrm>
                  <a:off x="292608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3" name="TextBox 572">
                  <a:extLst>
                    <a:ext uri="{FF2B5EF4-FFF2-40B4-BE49-F238E27FC236}">
                      <a16:creationId xmlns:a16="http://schemas.microsoft.com/office/drawing/2014/main" id="{FC940333-3251-BB48-AB0D-0CEF53507D56}"/>
                    </a:ext>
                  </a:extLst>
                </p:cNvPr>
                <p:cNvSpPr txBox="1"/>
                <p:nvPr/>
              </p:nvSpPr>
              <p:spPr>
                <a:xfrm>
                  <a:off x="3291840" y="36576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4" name="TextBox 573">
                  <a:extLst>
                    <a:ext uri="{FF2B5EF4-FFF2-40B4-BE49-F238E27FC236}">
                      <a16:creationId xmlns:a16="http://schemas.microsoft.com/office/drawing/2014/main" id="{F8942494-88F1-D643-ABB5-84D4D619E21B}"/>
                    </a:ext>
                  </a:extLst>
                </p:cNvPr>
                <p:cNvSpPr txBox="1"/>
                <p:nvPr/>
              </p:nvSpPr>
              <p:spPr>
                <a:xfrm>
                  <a:off x="3291840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5" name="TextBox 574">
                  <a:extLst>
                    <a:ext uri="{FF2B5EF4-FFF2-40B4-BE49-F238E27FC236}">
                      <a16:creationId xmlns:a16="http://schemas.microsoft.com/office/drawing/2014/main" id="{78BC3C18-C1E3-B843-9B6C-9FF18C0FDBF4}"/>
                    </a:ext>
                  </a:extLst>
                </p:cNvPr>
                <p:cNvSpPr txBox="1"/>
                <p:nvPr/>
              </p:nvSpPr>
              <p:spPr>
                <a:xfrm>
                  <a:off x="72951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6" name="TextBox 575">
                  <a:extLst>
                    <a:ext uri="{FF2B5EF4-FFF2-40B4-BE49-F238E27FC236}">
                      <a16:creationId xmlns:a16="http://schemas.microsoft.com/office/drawing/2014/main" id="{04377266-E57B-024D-B712-AD94B9C5F1DF}"/>
                    </a:ext>
                  </a:extLst>
                </p:cNvPr>
                <p:cNvSpPr txBox="1"/>
                <p:nvPr/>
              </p:nvSpPr>
              <p:spPr>
                <a:xfrm>
                  <a:off x="109657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7" name="TextBox 576">
                  <a:extLst>
                    <a:ext uri="{FF2B5EF4-FFF2-40B4-BE49-F238E27FC236}">
                      <a16:creationId xmlns:a16="http://schemas.microsoft.com/office/drawing/2014/main" id="{1F7D4CD4-E43D-274B-BA1F-80DD0D0A9830}"/>
                    </a:ext>
                  </a:extLst>
                </p:cNvPr>
                <p:cNvSpPr txBox="1"/>
                <p:nvPr/>
              </p:nvSpPr>
              <p:spPr>
                <a:xfrm>
                  <a:off x="146362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8" name="TextBox 577">
                  <a:extLst>
                    <a:ext uri="{FF2B5EF4-FFF2-40B4-BE49-F238E27FC236}">
                      <a16:creationId xmlns:a16="http://schemas.microsoft.com/office/drawing/2014/main" id="{DD78B238-FA1E-DB44-83F4-ED71BDBBD240}"/>
                    </a:ext>
                  </a:extLst>
                </p:cNvPr>
                <p:cNvSpPr txBox="1"/>
                <p:nvPr/>
              </p:nvSpPr>
              <p:spPr>
                <a:xfrm>
                  <a:off x="1830683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79" name="TextBox 578">
                  <a:extLst>
                    <a:ext uri="{FF2B5EF4-FFF2-40B4-BE49-F238E27FC236}">
                      <a16:creationId xmlns:a16="http://schemas.microsoft.com/office/drawing/2014/main" id="{6748A10B-37B9-E84A-890A-C8CA2BBE6920}"/>
                    </a:ext>
                  </a:extLst>
                </p:cNvPr>
                <p:cNvSpPr txBox="1"/>
                <p:nvPr/>
              </p:nvSpPr>
              <p:spPr>
                <a:xfrm>
                  <a:off x="2197738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0" name="TextBox 579">
                  <a:extLst>
                    <a:ext uri="{FF2B5EF4-FFF2-40B4-BE49-F238E27FC236}">
                      <a16:creationId xmlns:a16="http://schemas.microsoft.com/office/drawing/2014/main" id="{07CA92D3-9A4B-A743-89E1-8A4E14075206}"/>
                    </a:ext>
                  </a:extLst>
                </p:cNvPr>
                <p:cNvSpPr txBox="1"/>
                <p:nvPr/>
              </p:nvSpPr>
              <p:spPr>
                <a:xfrm>
                  <a:off x="255949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1" name="TextBox 580">
                  <a:extLst>
                    <a:ext uri="{FF2B5EF4-FFF2-40B4-BE49-F238E27FC236}">
                      <a16:creationId xmlns:a16="http://schemas.microsoft.com/office/drawing/2014/main" id="{59178FDF-AF61-D64B-A2B3-F10AE560EAC2}"/>
                    </a:ext>
                  </a:extLst>
                </p:cNvPr>
                <p:cNvSpPr txBox="1"/>
                <p:nvPr/>
              </p:nvSpPr>
              <p:spPr>
                <a:xfrm>
                  <a:off x="2925254" y="40233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2" name="TextBox 581">
                  <a:extLst>
                    <a:ext uri="{FF2B5EF4-FFF2-40B4-BE49-F238E27FC236}">
                      <a16:creationId xmlns:a16="http://schemas.microsoft.com/office/drawing/2014/main" id="{07EEB80A-B8C5-1446-9E82-C91A876D9D72}"/>
                    </a:ext>
                  </a:extLst>
                </p:cNvPr>
                <p:cNvSpPr txBox="1"/>
                <p:nvPr/>
              </p:nvSpPr>
              <p:spPr>
                <a:xfrm>
                  <a:off x="72904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3" name="TextBox 582">
                  <a:extLst>
                    <a:ext uri="{FF2B5EF4-FFF2-40B4-BE49-F238E27FC236}">
                      <a16:creationId xmlns:a16="http://schemas.microsoft.com/office/drawing/2014/main" id="{601B5CD9-EBE4-0C42-B809-A40105F14823}"/>
                    </a:ext>
                  </a:extLst>
                </p:cNvPr>
                <p:cNvSpPr txBox="1"/>
                <p:nvPr/>
              </p:nvSpPr>
              <p:spPr>
                <a:xfrm>
                  <a:off x="109610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4" name="TextBox 583">
                  <a:extLst>
                    <a:ext uri="{FF2B5EF4-FFF2-40B4-BE49-F238E27FC236}">
                      <a16:creationId xmlns:a16="http://schemas.microsoft.com/office/drawing/2014/main" id="{B78A4B6C-65C8-C940-8845-EF4724B38A76}"/>
                    </a:ext>
                  </a:extLst>
                </p:cNvPr>
                <p:cNvSpPr txBox="1"/>
                <p:nvPr/>
              </p:nvSpPr>
              <p:spPr>
                <a:xfrm>
                  <a:off x="146315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5" name="TextBox 584">
                  <a:extLst>
                    <a:ext uri="{FF2B5EF4-FFF2-40B4-BE49-F238E27FC236}">
                      <a16:creationId xmlns:a16="http://schemas.microsoft.com/office/drawing/2014/main" id="{F7A321A5-DDFE-D848-911B-654FEB05C475}"/>
                    </a:ext>
                  </a:extLst>
                </p:cNvPr>
                <p:cNvSpPr txBox="1"/>
                <p:nvPr/>
              </p:nvSpPr>
              <p:spPr>
                <a:xfrm>
                  <a:off x="1830214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6" name="TextBox 585">
                  <a:extLst>
                    <a:ext uri="{FF2B5EF4-FFF2-40B4-BE49-F238E27FC236}">
                      <a16:creationId xmlns:a16="http://schemas.microsoft.com/office/drawing/2014/main" id="{FBFF7243-F5CF-084F-B196-97CDF2548BAA}"/>
                    </a:ext>
                  </a:extLst>
                </p:cNvPr>
                <p:cNvSpPr txBox="1"/>
                <p:nvPr/>
              </p:nvSpPr>
              <p:spPr>
                <a:xfrm>
                  <a:off x="2197269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7" name="TextBox 586">
                  <a:extLst>
                    <a:ext uri="{FF2B5EF4-FFF2-40B4-BE49-F238E27FC236}">
                      <a16:creationId xmlns:a16="http://schemas.microsoft.com/office/drawing/2014/main" id="{C1C3D2C2-E6E1-DB45-A6FD-E33831761E88}"/>
                    </a:ext>
                  </a:extLst>
                </p:cNvPr>
                <p:cNvSpPr txBox="1"/>
                <p:nvPr/>
              </p:nvSpPr>
              <p:spPr>
                <a:xfrm>
                  <a:off x="256032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8" name="TextBox 587">
                  <a:extLst>
                    <a:ext uri="{FF2B5EF4-FFF2-40B4-BE49-F238E27FC236}">
                      <a16:creationId xmlns:a16="http://schemas.microsoft.com/office/drawing/2014/main" id="{F7223023-9232-204F-8051-2A6A01C5B04C}"/>
                    </a:ext>
                  </a:extLst>
                </p:cNvPr>
                <p:cNvSpPr txBox="1"/>
                <p:nvPr/>
              </p:nvSpPr>
              <p:spPr>
                <a:xfrm>
                  <a:off x="292608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9" name="TextBox 588">
                  <a:extLst>
                    <a:ext uri="{FF2B5EF4-FFF2-40B4-BE49-F238E27FC236}">
                      <a16:creationId xmlns:a16="http://schemas.microsoft.com/office/drawing/2014/main" id="{FE59DD8A-B22F-8C48-ADC8-4F5FB254A145}"/>
                    </a:ext>
                  </a:extLst>
                </p:cNvPr>
                <p:cNvSpPr txBox="1"/>
                <p:nvPr/>
              </p:nvSpPr>
              <p:spPr>
                <a:xfrm>
                  <a:off x="3291840" y="585216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0" name="TextBox 589">
                  <a:extLst>
                    <a:ext uri="{FF2B5EF4-FFF2-40B4-BE49-F238E27FC236}">
                      <a16:creationId xmlns:a16="http://schemas.microsoft.com/office/drawing/2014/main" id="{4840043F-4A14-214D-8183-949DFCBDD712}"/>
                    </a:ext>
                  </a:extLst>
                </p:cNvPr>
                <p:cNvSpPr txBox="1"/>
                <p:nvPr/>
              </p:nvSpPr>
              <p:spPr>
                <a:xfrm>
                  <a:off x="3291840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1" name="TextBox 590">
                  <a:extLst>
                    <a:ext uri="{FF2B5EF4-FFF2-40B4-BE49-F238E27FC236}">
                      <a16:creationId xmlns:a16="http://schemas.microsoft.com/office/drawing/2014/main" id="{87001E88-0968-6642-AE50-E4AD1B268C96}"/>
                    </a:ext>
                  </a:extLst>
                </p:cNvPr>
                <p:cNvSpPr txBox="1"/>
                <p:nvPr/>
              </p:nvSpPr>
              <p:spPr>
                <a:xfrm>
                  <a:off x="72951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2" name="TextBox 591">
                  <a:extLst>
                    <a:ext uri="{FF2B5EF4-FFF2-40B4-BE49-F238E27FC236}">
                      <a16:creationId xmlns:a16="http://schemas.microsoft.com/office/drawing/2014/main" id="{F4202045-F0DD-D44F-BB85-20BF09FF449F}"/>
                    </a:ext>
                  </a:extLst>
                </p:cNvPr>
                <p:cNvSpPr txBox="1"/>
                <p:nvPr/>
              </p:nvSpPr>
              <p:spPr>
                <a:xfrm>
                  <a:off x="109657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3" name="TextBox 592">
                  <a:extLst>
                    <a:ext uri="{FF2B5EF4-FFF2-40B4-BE49-F238E27FC236}">
                      <a16:creationId xmlns:a16="http://schemas.microsoft.com/office/drawing/2014/main" id="{E90FCBFF-74C7-AA48-88CF-B09570828FB0}"/>
                    </a:ext>
                  </a:extLst>
                </p:cNvPr>
                <p:cNvSpPr txBox="1"/>
                <p:nvPr/>
              </p:nvSpPr>
              <p:spPr>
                <a:xfrm>
                  <a:off x="146362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4" name="TextBox 593">
                  <a:extLst>
                    <a:ext uri="{FF2B5EF4-FFF2-40B4-BE49-F238E27FC236}">
                      <a16:creationId xmlns:a16="http://schemas.microsoft.com/office/drawing/2014/main" id="{F7ECADD9-5BA9-F742-9680-F7B9CDB5B970}"/>
                    </a:ext>
                  </a:extLst>
                </p:cNvPr>
                <p:cNvSpPr txBox="1"/>
                <p:nvPr/>
              </p:nvSpPr>
              <p:spPr>
                <a:xfrm>
                  <a:off x="1830683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5" name="TextBox 594">
                  <a:extLst>
                    <a:ext uri="{FF2B5EF4-FFF2-40B4-BE49-F238E27FC236}">
                      <a16:creationId xmlns:a16="http://schemas.microsoft.com/office/drawing/2014/main" id="{F481F46D-A1BC-E143-930E-49DE34CE5F9A}"/>
                    </a:ext>
                  </a:extLst>
                </p:cNvPr>
                <p:cNvSpPr txBox="1"/>
                <p:nvPr/>
              </p:nvSpPr>
              <p:spPr>
                <a:xfrm>
                  <a:off x="2197738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6" name="TextBox 595">
                  <a:extLst>
                    <a:ext uri="{FF2B5EF4-FFF2-40B4-BE49-F238E27FC236}">
                      <a16:creationId xmlns:a16="http://schemas.microsoft.com/office/drawing/2014/main" id="{5BB02CD4-7488-9240-9A61-D33DB41A0859}"/>
                    </a:ext>
                  </a:extLst>
                </p:cNvPr>
                <p:cNvSpPr txBox="1"/>
                <p:nvPr/>
              </p:nvSpPr>
              <p:spPr>
                <a:xfrm>
                  <a:off x="255949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7" name="TextBox 596">
                  <a:extLst>
                    <a:ext uri="{FF2B5EF4-FFF2-40B4-BE49-F238E27FC236}">
                      <a16:creationId xmlns:a16="http://schemas.microsoft.com/office/drawing/2014/main" id="{3ED0B67F-FB11-A646-8BFC-AEEB158CE6A0}"/>
                    </a:ext>
                  </a:extLst>
                </p:cNvPr>
                <p:cNvSpPr txBox="1"/>
                <p:nvPr/>
              </p:nvSpPr>
              <p:spPr>
                <a:xfrm>
                  <a:off x="2925254" y="62179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8" name="TextBox 597">
                  <a:extLst>
                    <a:ext uri="{FF2B5EF4-FFF2-40B4-BE49-F238E27FC236}">
                      <a16:creationId xmlns:a16="http://schemas.microsoft.com/office/drawing/2014/main" id="{8398F4F6-E682-5B4C-A83C-EEEE00428279}"/>
                    </a:ext>
                  </a:extLst>
                </p:cNvPr>
                <p:cNvSpPr txBox="1"/>
                <p:nvPr/>
              </p:nvSpPr>
              <p:spPr>
                <a:xfrm>
                  <a:off x="72904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99" name="TextBox 598">
                  <a:extLst>
                    <a:ext uri="{FF2B5EF4-FFF2-40B4-BE49-F238E27FC236}">
                      <a16:creationId xmlns:a16="http://schemas.microsoft.com/office/drawing/2014/main" id="{3880BF19-F32D-8D46-B1E5-A68371390FD9}"/>
                    </a:ext>
                  </a:extLst>
                </p:cNvPr>
                <p:cNvSpPr txBox="1"/>
                <p:nvPr/>
              </p:nvSpPr>
              <p:spPr>
                <a:xfrm>
                  <a:off x="109610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0" name="TextBox 599">
                  <a:extLst>
                    <a:ext uri="{FF2B5EF4-FFF2-40B4-BE49-F238E27FC236}">
                      <a16:creationId xmlns:a16="http://schemas.microsoft.com/office/drawing/2014/main" id="{2593103D-12B5-A848-96AA-4D9CB2B4E93F}"/>
                    </a:ext>
                  </a:extLst>
                </p:cNvPr>
                <p:cNvSpPr txBox="1"/>
                <p:nvPr/>
              </p:nvSpPr>
              <p:spPr>
                <a:xfrm>
                  <a:off x="146315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1" name="TextBox 600">
                  <a:extLst>
                    <a:ext uri="{FF2B5EF4-FFF2-40B4-BE49-F238E27FC236}">
                      <a16:creationId xmlns:a16="http://schemas.microsoft.com/office/drawing/2014/main" id="{9C9E2638-65F7-944C-A71E-B9AAB684C399}"/>
                    </a:ext>
                  </a:extLst>
                </p:cNvPr>
                <p:cNvSpPr txBox="1"/>
                <p:nvPr/>
              </p:nvSpPr>
              <p:spPr>
                <a:xfrm>
                  <a:off x="1830214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2" name="TextBox 601">
                  <a:extLst>
                    <a:ext uri="{FF2B5EF4-FFF2-40B4-BE49-F238E27FC236}">
                      <a16:creationId xmlns:a16="http://schemas.microsoft.com/office/drawing/2014/main" id="{45BC64BC-16CF-4C48-8A09-822ECE8D1149}"/>
                    </a:ext>
                  </a:extLst>
                </p:cNvPr>
                <p:cNvSpPr txBox="1"/>
                <p:nvPr/>
              </p:nvSpPr>
              <p:spPr>
                <a:xfrm>
                  <a:off x="2197269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3" name="TextBox 602">
                  <a:extLst>
                    <a:ext uri="{FF2B5EF4-FFF2-40B4-BE49-F238E27FC236}">
                      <a16:creationId xmlns:a16="http://schemas.microsoft.com/office/drawing/2014/main" id="{733BDA92-B738-0048-80B3-E8F2F4075FF7}"/>
                    </a:ext>
                  </a:extLst>
                </p:cNvPr>
                <p:cNvSpPr txBox="1"/>
                <p:nvPr/>
              </p:nvSpPr>
              <p:spPr>
                <a:xfrm>
                  <a:off x="256032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4" name="TextBox 603">
                  <a:extLst>
                    <a:ext uri="{FF2B5EF4-FFF2-40B4-BE49-F238E27FC236}">
                      <a16:creationId xmlns:a16="http://schemas.microsoft.com/office/drawing/2014/main" id="{B6F40619-6F50-4645-8A6E-B49F4633639B}"/>
                    </a:ext>
                  </a:extLst>
                </p:cNvPr>
                <p:cNvSpPr txBox="1"/>
                <p:nvPr/>
              </p:nvSpPr>
              <p:spPr>
                <a:xfrm>
                  <a:off x="292608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5" name="TextBox 604">
                  <a:extLst>
                    <a:ext uri="{FF2B5EF4-FFF2-40B4-BE49-F238E27FC236}">
                      <a16:creationId xmlns:a16="http://schemas.microsoft.com/office/drawing/2014/main" id="{09CEE2FA-53D6-7E42-A404-19155A513593}"/>
                    </a:ext>
                  </a:extLst>
                </p:cNvPr>
                <p:cNvSpPr txBox="1"/>
                <p:nvPr/>
              </p:nvSpPr>
              <p:spPr>
                <a:xfrm>
                  <a:off x="3291840" y="512064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6" name="TextBox 605">
                  <a:extLst>
                    <a:ext uri="{FF2B5EF4-FFF2-40B4-BE49-F238E27FC236}">
                      <a16:creationId xmlns:a16="http://schemas.microsoft.com/office/drawing/2014/main" id="{E9502DAE-8098-3C4A-A586-DC774F050DBC}"/>
                    </a:ext>
                  </a:extLst>
                </p:cNvPr>
                <p:cNvSpPr txBox="1"/>
                <p:nvPr/>
              </p:nvSpPr>
              <p:spPr>
                <a:xfrm>
                  <a:off x="3291840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7" name="TextBox 606">
                  <a:extLst>
                    <a:ext uri="{FF2B5EF4-FFF2-40B4-BE49-F238E27FC236}">
                      <a16:creationId xmlns:a16="http://schemas.microsoft.com/office/drawing/2014/main" id="{C5829464-0F6D-8644-B579-4BC41B92E4DD}"/>
                    </a:ext>
                  </a:extLst>
                </p:cNvPr>
                <p:cNvSpPr txBox="1"/>
                <p:nvPr/>
              </p:nvSpPr>
              <p:spPr>
                <a:xfrm>
                  <a:off x="72951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8" name="TextBox 607">
                  <a:extLst>
                    <a:ext uri="{FF2B5EF4-FFF2-40B4-BE49-F238E27FC236}">
                      <a16:creationId xmlns:a16="http://schemas.microsoft.com/office/drawing/2014/main" id="{96948BEA-955F-6A4A-B7BB-B26F5BF2A571}"/>
                    </a:ext>
                  </a:extLst>
                </p:cNvPr>
                <p:cNvSpPr txBox="1"/>
                <p:nvPr/>
              </p:nvSpPr>
              <p:spPr>
                <a:xfrm>
                  <a:off x="109657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09" name="TextBox 608">
                  <a:extLst>
                    <a:ext uri="{FF2B5EF4-FFF2-40B4-BE49-F238E27FC236}">
                      <a16:creationId xmlns:a16="http://schemas.microsoft.com/office/drawing/2014/main" id="{8190338A-E01F-D64A-A189-B366E5C8666A}"/>
                    </a:ext>
                  </a:extLst>
                </p:cNvPr>
                <p:cNvSpPr txBox="1"/>
                <p:nvPr/>
              </p:nvSpPr>
              <p:spPr>
                <a:xfrm>
                  <a:off x="146362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0" name="TextBox 609">
                  <a:extLst>
                    <a:ext uri="{FF2B5EF4-FFF2-40B4-BE49-F238E27FC236}">
                      <a16:creationId xmlns:a16="http://schemas.microsoft.com/office/drawing/2014/main" id="{129B5CEF-F188-E844-9E76-635E182F59A4}"/>
                    </a:ext>
                  </a:extLst>
                </p:cNvPr>
                <p:cNvSpPr txBox="1"/>
                <p:nvPr/>
              </p:nvSpPr>
              <p:spPr>
                <a:xfrm>
                  <a:off x="1830683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1" name="TextBox 610">
                  <a:extLst>
                    <a:ext uri="{FF2B5EF4-FFF2-40B4-BE49-F238E27FC236}">
                      <a16:creationId xmlns:a16="http://schemas.microsoft.com/office/drawing/2014/main" id="{6EBD954D-3B4E-D440-9044-6D759BED4E60}"/>
                    </a:ext>
                  </a:extLst>
                </p:cNvPr>
                <p:cNvSpPr txBox="1"/>
                <p:nvPr/>
              </p:nvSpPr>
              <p:spPr>
                <a:xfrm>
                  <a:off x="2197738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2" name="TextBox 611">
                  <a:extLst>
                    <a:ext uri="{FF2B5EF4-FFF2-40B4-BE49-F238E27FC236}">
                      <a16:creationId xmlns:a16="http://schemas.microsoft.com/office/drawing/2014/main" id="{1E78FF42-B34B-A546-B9BD-C2200BA8B4F8}"/>
                    </a:ext>
                  </a:extLst>
                </p:cNvPr>
                <p:cNvSpPr txBox="1"/>
                <p:nvPr/>
              </p:nvSpPr>
              <p:spPr>
                <a:xfrm>
                  <a:off x="255949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3" name="TextBox 612">
                  <a:extLst>
                    <a:ext uri="{FF2B5EF4-FFF2-40B4-BE49-F238E27FC236}">
                      <a16:creationId xmlns:a16="http://schemas.microsoft.com/office/drawing/2014/main" id="{DC8A08FD-A145-9C45-A928-426A70B9BDE3}"/>
                    </a:ext>
                  </a:extLst>
                </p:cNvPr>
                <p:cNvSpPr txBox="1"/>
                <p:nvPr/>
              </p:nvSpPr>
              <p:spPr>
                <a:xfrm>
                  <a:off x="2925254" y="548640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4" name="TextBox 613">
                  <a:extLst>
                    <a:ext uri="{FF2B5EF4-FFF2-40B4-BE49-F238E27FC236}">
                      <a16:creationId xmlns:a16="http://schemas.microsoft.com/office/drawing/2014/main" id="{A89BA5CD-A458-9546-926F-58DEEF60C583}"/>
                    </a:ext>
                  </a:extLst>
                </p:cNvPr>
                <p:cNvSpPr txBox="1"/>
                <p:nvPr/>
              </p:nvSpPr>
              <p:spPr>
                <a:xfrm>
                  <a:off x="72904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5" name="TextBox 614">
                  <a:extLst>
                    <a:ext uri="{FF2B5EF4-FFF2-40B4-BE49-F238E27FC236}">
                      <a16:creationId xmlns:a16="http://schemas.microsoft.com/office/drawing/2014/main" id="{77CFD878-226D-474E-A7FF-51B79B03D122}"/>
                    </a:ext>
                  </a:extLst>
                </p:cNvPr>
                <p:cNvSpPr txBox="1"/>
                <p:nvPr/>
              </p:nvSpPr>
              <p:spPr>
                <a:xfrm>
                  <a:off x="109610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6" name="TextBox 615">
                  <a:extLst>
                    <a:ext uri="{FF2B5EF4-FFF2-40B4-BE49-F238E27FC236}">
                      <a16:creationId xmlns:a16="http://schemas.microsoft.com/office/drawing/2014/main" id="{5E4CDFC5-3ED4-A148-97F3-060F883E2082}"/>
                    </a:ext>
                  </a:extLst>
                </p:cNvPr>
                <p:cNvSpPr txBox="1"/>
                <p:nvPr/>
              </p:nvSpPr>
              <p:spPr>
                <a:xfrm>
                  <a:off x="146315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7" name="TextBox 616">
                  <a:extLst>
                    <a:ext uri="{FF2B5EF4-FFF2-40B4-BE49-F238E27FC236}">
                      <a16:creationId xmlns:a16="http://schemas.microsoft.com/office/drawing/2014/main" id="{43D8ACC8-FF7A-374C-AA91-E417F9E4030A}"/>
                    </a:ext>
                  </a:extLst>
                </p:cNvPr>
                <p:cNvSpPr txBox="1"/>
                <p:nvPr/>
              </p:nvSpPr>
              <p:spPr>
                <a:xfrm>
                  <a:off x="1830214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8" name="TextBox 617">
                  <a:extLst>
                    <a:ext uri="{FF2B5EF4-FFF2-40B4-BE49-F238E27FC236}">
                      <a16:creationId xmlns:a16="http://schemas.microsoft.com/office/drawing/2014/main" id="{C72983BB-80E8-764D-8120-BFBEC2148066}"/>
                    </a:ext>
                  </a:extLst>
                </p:cNvPr>
                <p:cNvSpPr txBox="1"/>
                <p:nvPr/>
              </p:nvSpPr>
              <p:spPr>
                <a:xfrm>
                  <a:off x="2197269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9" name="TextBox 618">
                  <a:extLst>
                    <a:ext uri="{FF2B5EF4-FFF2-40B4-BE49-F238E27FC236}">
                      <a16:creationId xmlns:a16="http://schemas.microsoft.com/office/drawing/2014/main" id="{CAB48EA6-A43D-CC48-873F-4AD4968DC4C1}"/>
                    </a:ext>
                  </a:extLst>
                </p:cNvPr>
                <p:cNvSpPr txBox="1"/>
                <p:nvPr/>
              </p:nvSpPr>
              <p:spPr>
                <a:xfrm>
                  <a:off x="256032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0" name="TextBox 619">
                  <a:extLst>
                    <a:ext uri="{FF2B5EF4-FFF2-40B4-BE49-F238E27FC236}">
                      <a16:creationId xmlns:a16="http://schemas.microsoft.com/office/drawing/2014/main" id="{F708C748-5186-3842-B307-1B6DC5BE1872}"/>
                    </a:ext>
                  </a:extLst>
                </p:cNvPr>
                <p:cNvSpPr txBox="1"/>
                <p:nvPr/>
              </p:nvSpPr>
              <p:spPr>
                <a:xfrm>
                  <a:off x="292608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1" name="TextBox 620">
                  <a:extLst>
                    <a:ext uri="{FF2B5EF4-FFF2-40B4-BE49-F238E27FC236}">
                      <a16:creationId xmlns:a16="http://schemas.microsoft.com/office/drawing/2014/main" id="{6F5869A7-3651-AC43-B445-16809A337B57}"/>
                    </a:ext>
                  </a:extLst>
                </p:cNvPr>
                <p:cNvSpPr txBox="1"/>
                <p:nvPr/>
              </p:nvSpPr>
              <p:spPr>
                <a:xfrm>
                  <a:off x="3291840" y="438912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2" name="TextBox 621">
                  <a:extLst>
                    <a:ext uri="{FF2B5EF4-FFF2-40B4-BE49-F238E27FC236}">
                      <a16:creationId xmlns:a16="http://schemas.microsoft.com/office/drawing/2014/main" id="{A4B7827A-B9A2-254D-9DAA-B80311A4505C}"/>
                    </a:ext>
                  </a:extLst>
                </p:cNvPr>
                <p:cNvSpPr txBox="1"/>
                <p:nvPr/>
              </p:nvSpPr>
              <p:spPr>
                <a:xfrm>
                  <a:off x="3291840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3" name="TextBox 622">
                  <a:extLst>
                    <a:ext uri="{FF2B5EF4-FFF2-40B4-BE49-F238E27FC236}">
                      <a16:creationId xmlns:a16="http://schemas.microsoft.com/office/drawing/2014/main" id="{D5BA0648-F413-3E47-8681-1510B5628C95}"/>
                    </a:ext>
                  </a:extLst>
                </p:cNvPr>
                <p:cNvSpPr txBox="1"/>
                <p:nvPr/>
              </p:nvSpPr>
              <p:spPr>
                <a:xfrm>
                  <a:off x="72951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4" name="TextBox 623">
                  <a:extLst>
                    <a:ext uri="{FF2B5EF4-FFF2-40B4-BE49-F238E27FC236}">
                      <a16:creationId xmlns:a16="http://schemas.microsoft.com/office/drawing/2014/main" id="{5B286957-2959-3343-8D11-F6B7047B643C}"/>
                    </a:ext>
                  </a:extLst>
                </p:cNvPr>
                <p:cNvSpPr txBox="1"/>
                <p:nvPr/>
              </p:nvSpPr>
              <p:spPr>
                <a:xfrm>
                  <a:off x="109657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5" name="TextBox 624">
                  <a:extLst>
                    <a:ext uri="{FF2B5EF4-FFF2-40B4-BE49-F238E27FC236}">
                      <a16:creationId xmlns:a16="http://schemas.microsoft.com/office/drawing/2014/main" id="{048C7000-A329-DF48-A195-6F32D026EED5}"/>
                    </a:ext>
                  </a:extLst>
                </p:cNvPr>
                <p:cNvSpPr txBox="1"/>
                <p:nvPr/>
              </p:nvSpPr>
              <p:spPr>
                <a:xfrm>
                  <a:off x="146362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6" name="TextBox 625">
                  <a:extLst>
                    <a:ext uri="{FF2B5EF4-FFF2-40B4-BE49-F238E27FC236}">
                      <a16:creationId xmlns:a16="http://schemas.microsoft.com/office/drawing/2014/main" id="{48F5C5BC-5AEC-D646-A93E-4044BBB46725}"/>
                    </a:ext>
                  </a:extLst>
                </p:cNvPr>
                <p:cNvSpPr txBox="1"/>
                <p:nvPr/>
              </p:nvSpPr>
              <p:spPr>
                <a:xfrm>
                  <a:off x="1830683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7" name="TextBox 626">
                  <a:extLst>
                    <a:ext uri="{FF2B5EF4-FFF2-40B4-BE49-F238E27FC236}">
                      <a16:creationId xmlns:a16="http://schemas.microsoft.com/office/drawing/2014/main" id="{FC262E46-1669-CB47-AA48-134F134124CC}"/>
                    </a:ext>
                  </a:extLst>
                </p:cNvPr>
                <p:cNvSpPr txBox="1"/>
                <p:nvPr/>
              </p:nvSpPr>
              <p:spPr>
                <a:xfrm>
                  <a:off x="2197738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8" name="TextBox 627">
                  <a:extLst>
                    <a:ext uri="{FF2B5EF4-FFF2-40B4-BE49-F238E27FC236}">
                      <a16:creationId xmlns:a16="http://schemas.microsoft.com/office/drawing/2014/main" id="{1740EF78-BB14-C844-8862-0AD0769677FC}"/>
                    </a:ext>
                  </a:extLst>
                </p:cNvPr>
                <p:cNvSpPr txBox="1"/>
                <p:nvPr/>
              </p:nvSpPr>
              <p:spPr>
                <a:xfrm>
                  <a:off x="255949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29" name="TextBox 628">
                  <a:extLst>
                    <a:ext uri="{FF2B5EF4-FFF2-40B4-BE49-F238E27FC236}">
                      <a16:creationId xmlns:a16="http://schemas.microsoft.com/office/drawing/2014/main" id="{F988B724-12B7-7742-B98E-FCEAC40875EC}"/>
                    </a:ext>
                  </a:extLst>
                </p:cNvPr>
                <p:cNvSpPr txBox="1"/>
                <p:nvPr/>
              </p:nvSpPr>
              <p:spPr>
                <a:xfrm>
                  <a:off x="2925254" y="4754880"/>
                  <a:ext cx="365760" cy="365760"/>
                </a:xfrm>
                <a:prstGeom prst="rect">
                  <a:avLst/>
                </a:prstGeom>
                <a:noFill/>
                <a:ln w="6350">
                  <a:solidFill>
                    <a:schemeClr val="accent1">
                      <a:shade val="50000"/>
                    </a:schemeClr>
                  </a:solidFill>
                </a:ln>
              </p:spPr>
              <p:txBody>
                <a:bodyPr wrap="square" lIns="0" tIns="0" rIns="0" bIns="0" rtlCol="0" anchor="ctr" anchorCtr="1">
                  <a:noAutofit/>
                </a:bodyPr>
                <a:lstStyle/>
                <a:p>
                  <a:pPr algn="ctr"/>
                  <a:r>
                    <a:rPr lang="en-US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98" name="Rectangle 497">
                <a:extLst>
                  <a:ext uri="{FF2B5EF4-FFF2-40B4-BE49-F238E27FC236}">
                    <a16:creationId xmlns:a16="http://schemas.microsoft.com/office/drawing/2014/main" id="{A858C9FF-CD07-E84F-9DA1-B2185449359E}"/>
                  </a:ext>
                </a:extLst>
              </p:cNvPr>
              <p:cNvSpPr/>
              <p:nvPr/>
            </p:nvSpPr>
            <p:spPr>
              <a:xfrm>
                <a:off x="6912783" y="7353160"/>
                <a:ext cx="2926080" cy="29260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53" name="TextBox 352"/>
          <p:cNvSpPr txBox="1"/>
          <p:nvPr/>
        </p:nvSpPr>
        <p:spPr>
          <a:xfrm>
            <a:off x="7805970" y="11343000"/>
            <a:ext cx="1830444" cy="52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Figure 8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2725372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77256" y="861167"/>
            <a:ext cx="16550682" cy="10445097"/>
            <a:chOff x="-177256" y="861167"/>
            <a:chExt cx="16550682" cy="10445097"/>
          </a:xfrm>
        </p:grpSpPr>
        <p:grpSp>
          <p:nvGrpSpPr>
            <p:cNvPr id="973" name="Group 972">
              <a:extLst>
                <a:ext uri="{FF2B5EF4-FFF2-40B4-BE49-F238E27FC236}">
                  <a16:creationId xmlns:a16="http://schemas.microsoft.com/office/drawing/2014/main" id="{5FDF09A8-4D12-154E-825A-2560D67511C4}"/>
                </a:ext>
              </a:extLst>
            </p:cNvPr>
            <p:cNvGrpSpPr/>
            <p:nvPr/>
          </p:nvGrpSpPr>
          <p:grpSpPr>
            <a:xfrm>
              <a:off x="2999908" y="3784686"/>
              <a:ext cx="3303520" cy="3266999"/>
              <a:chOff x="2870206" y="302901"/>
              <a:chExt cx="3303520" cy="3266999"/>
            </a:xfrm>
          </p:grpSpPr>
          <p:grpSp>
            <p:nvGrpSpPr>
              <p:cNvPr id="974" name="Group 973">
                <a:extLst>
                  <a:ext uri="{FF2B5EF4-FFF2-40B4-BE49-F238E27FC236}">
                    <a16:creationId xmlns:a16="http://schemas.microsoft.com/office/drawing/2014/main" id="{32FFCBB0-919F-F544-826A-FFBEAEB406BB}"/>
                  </a:ext>
                </a:extLst>
              </p:cNvPr>
              <p:cNvGrpSpPr/>
              <p:nvPr/>
            </p:nvGrpSpPr>
            <p:grpSpPr>
              <a:xfrm>
                <a:off x="2870206" y="643820"/>
                <a:ext cx="2928551" cy="2926080"/>
                <a:chOff x="13115174" y="3108960"/>
                <a:chExt cx="2928551" cy="2926080"/>
              </a:xfrm>
              <a:solidFill>
                <a:schemeClr val="bg1"/>
              </a:solidFill>
            </p:grpSpPr>
            <p:sp>
              <p:nvSpPr>
                <p:cNvPr id="977" name="Rectangle 976">
                  <a:extLst>
                    <a:ext uri="{FF2B5EF4-FFF2-40B4-BE49-F238E27FC236}">
                      <a16:creationId xmlns:a16="http://schemas.microsoft.com/office/drawing/2014/main" id="{B81D3DC2-B828-C644-AC3C-5DD375E83668}"/>
                    </a:ext>
                  </a:extLst>
                </p:cNvPr>
                <p:cNvSpPr/>
                <p:nvPr/>
              </p:nvSpPr>
              <p:spPr>
                <a:xfrm>
                  <a:off x="13116409" y="3108960"/>
                  <a:ext cx="2926080" cy="292608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978" name="Group 977">
                  <a:extLst>
                    <a:ext uri="{FF2B5EF4-FFF2-40B4-BE49-F238E27FC236}">
                      <a16:creationId xmlns:a16="http://schemas.microsoft.com/office/drawing/2014/main" id="{C633B1EE-E0B4-F64D-82CC-9F372BF91CB4}"/>
                    </a:ext>
                  </a:extLst>
                </p:cNvPr>
                <p:cNvGrpSpPr/>
                <p:nvPr/>
              </p:nvGrpSpPr>
              <p:grpSpPr>
                <a:xfrm>
                  <a:off x="13115174" y="3108960"/>
                  <a:ext cx="2928551" cy="2926080"/>
                  <a:chOff x="729049" y="3657600"/>
                  <a:chExt cx="2928551" cy="2926080"/>
                </a:xfrm>
                <a:grpFill/>
              </p:grpSpPr>
              <p:sp>
                <p:nvSpPr>
                  <p:cNvPr id="979" name="TextBox 978">
                    <a:extLst>
                      <a:ext uri="{FF2B5EF4-FFF2-40B4-BE49-F238E27FC236}">
                        <a16:creationId xmlns:a16="http://schemas.microsoft.com/office/drawing/2014/main" id="{8B89212B-3333-654F-8B0A-E0596789C0C6}"/>
                      </a:ext>
                    </a:extLst>
                  </p:cNvPr>
                  <p:cNvSpPr txBox="1"/>
                  <p:nvPr/>
                </p:nvSpPr>
                <p:spPr>
                  <a:xfrm>
                    <a:off x="729049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80" name="TextBox 979">
                    <a:extLst>
                      <a:ext uri="{FF2B5EF4-FFF2-40B4-BE49-F238E27FC236}">
                        <a16:creationId xmlns:a16="http://schemas.microsoft.com/office/drawing/2014/main" id="{D1B5EA9C-4B22-7446-BF76-0BB22974B654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104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81" name="TextBox 980">
                    <a:extLst>
                      <a:ext uri="{FF2B5EF4-FFF2-40B4-BE49-F238E27FC236}">
                        <a16:creationId xmlns:a16="http://schemas.microsoft.com/office/drawing/2014/main" id="{99E3507E-67F6-2A41-9320-108CFFB046B2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159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82" name="TextBox 981">
                    <a:extLst>
                      <a:ext uri="{FF2B5EF4-FFF2-40B4-BE49-F238E27FC236}">
                        <a16:creationId xmlns:a16="http://schemas.microsoft.com/office/drawing/2014/main" id="{CB7BE7ED-91A5-FB43-8F02-ADF720038B8D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214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83" name="TextBox 982">
                    <a:extLst>
                      <a:ext uri="{FF2B5EF4-FFF2-40B4-BE49-F238E27FC236}">
                        <a16:creationId xmlns:a16="http://schemas.microsoft.com/office/drawing/2014/main" id="{A421C41C-1200-F14F-BF4B-FDBFEF722530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269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84" name="TextBox 983">
                    <a:extLst>
                      <a:ext uri="{FF2B5EF4-FFF2-40B4-BE49-F238E27FC236}">
                        <a16:creationId xmlns:a16="http://schemas.microsoft.com/office/drawing/2014/main" id="{71632D2B-48C7-4F4F-B250-CA516EAEFB7E}"/>
                      </a:ext>
                    </a:extLst>
                  </p:cNvPr>
                  <p:cNvSpPr txBox="1"/>
                  <p:nvPr/>
                </p:nvSpPr>
                <p:spPr>
                  <a:xfrm>
                    <a:off x="2560320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85" name="TextBox 984">
                    <a:extLst>
                      <a:ext uri="{FF2B5EF4-FFF2-40B4-BE49-F238E27FC236}">
                        <a16:creationId xmlns:a16="http://schemas.microsoft.com/office/drawing/2014/main" id="{A4747045-EB7E-5A45-9808-A7E3DE5FC248}"/>
                      </a:ext>
                    </a:extLst>
                  </p:cNvPr>
                  <p:cNvSpPr txBox="1"/>
                  <p:nvPr/>
                </p:nvSpPr>
                <p:spPr>
                  <a:xfrm>
                    <a:off x="2926080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86" name="TextBox 985">
                    <a:extLst>
                      <a:ext uri="{FF2B5EF4-FFF2-40B4-BE49-F238E27FC236}">
                        <a16:creationId xmlns:a16="http://schemas.microsoft.com/office/drawing/2014/main" id="{19884CB5-5B14-3F47-962F-D4B0E1205444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87" name="TextBox 986">
                    <a:extLst>
                      <a:ext uri="{FF2B5EF4-FFF2-40B4-BE49-F238E27FC236}">
                        <a16:creationId xmlns:a16="http://schemas.microsoft.com/office/drawing/2014/main" id="{B9FE1011-AEC8-8947-B930-CD7370D19A4D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88" name="TextBox 987">
                    <a:extLst>
                      <a:ext uri="{FF2B5EF4-FFF2-40B4-BE49-F238E27FC236}">
                        <a16:creationId xmlns:a16="http://schemas.microsoft.com/office/drawing/2014/main" id="{78F9DAB6-B288-4444-A898-9A1722991B04}"/>
                      </a:ext>
                    </a:extLst>
                  </p:cNvPr>
                  <p:cNvSpPr txBox="1"/>
                  <p:nvPr/>
                </p:nvSpPr>
                <p:spPr>
                  <a:xfrm>
                    <a:off x="729518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89" name="TextBox 988">
                    <a:extLst>
                      <a:ext uri="{FF2B5EF4-FFF2-40B4-BE49-F238E27FC236}">
                        <a16:creationId xmlns:a16="http://schemas.microsoft.com/office/drawing/2014/main" id="{256F977E-80FF-4846-BDCB-B5C29D9E8429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573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90" name="TextBox 989">
                    <a:extLst>
                      <a:ext uri="{FF2B5EF4-FFF2-40B4-BE49-F238E27FC236}">
                        <a16:creationId xmlns:a16="http://schemas.microsoft.com/office/drawing/2014/main" id="{A35FDF93-C058-9246-B2AF-D05C1381B246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628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91" name="TextBox 990">
                    <a:extLst>
                      <a:ext uri="{FF2B5EF4-FFF2-40B4-BE49-F238E27FC236}">
                        <a16:creationId xmlns:a16="http://schemas.microsoft.com/office/drawing/2014/main" id="{D11818E8-0834-8045-8426-0EC973BD0763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683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92" name="TextBox 991">
                    <a:extLst>
                      <a:ext uri="{FF2B5EF4-FFF2-40B4-BE49-F238E27FC236}">
                        <a16:creationId xmlns:a16="http://schemas.microsoft.com/office/drawing/2014/main" id="{97054379-37B4-9C41-A2BE-310C3E7E4CAC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738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93" name="TextBox 992">
                    <a:extLst>
                      <a:ext uri="{FF2B5EF4-FFF2-40B4-BE49-F238E27FC236}">
                        <a16:creationId xmlns:a16="http://schemas.microsoft.com/office/drawing/2014/main" id="{922B7939-4A40-8349-9925-5590895FDE64}"/>
                      </a:ext>
                    </a:extLst>
                  </p:cNvPr>
                  <p:cNvSpPr txBox="1"/>
                  <p:nvPr/>
                </p:nvSpPr>
                <p:spPr>
                  <a:xfrm>
                    <a:off x="2559494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94" name="TextBox 993">
                    <a:extLst>
                      <a:ext uri="{FF2B5EF4-FFF2-40B4-BE49-F238E27FC236}">
                        <a16:creationId xmlns:a16="http://schemas.microsoft.com/office/drawing/2014/main" id="{0D287BC3-9259-7948-82A4-710C67C5522E}"/>
                      </a:ext>
                    </a:extLst>
                  </p:cNvPr>
                  <p:cNvSpPr txBox="1"/>
                  <p:nvPr/>
                </p:nvSpPr>
                <p:spPr>
                  <a:xfrm>
                    <a:off x="2925254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95" name="TextBox 994">
                    <a:extLst>
                      <a:ext uri="{FF2B5EF4-FFF2-40B4-BE49-F238E27FC236}">
                        <a16:creationId xmlns:a16="http://schemas.microsoft.com/office/drawing/2014/main" id="{15552B46-E53C-4644-812D-7B0754CECB7F}"/>
                      </a:ext>
                    </a:extLst>
                  </p:cNvPr>
                  <p:cNvSpPr txBox="1"/>
                  <p:nvPr/>
                </p:nvSpPr>
                <p:spPr>
                  <a:xfrm>
                    <a:off x="729049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96" name="TextBox 995">
                    <a:extLst>
                      <a:ext uri="{FF2B5EF4-FFF2-40B4-BE49-F238E27FC236}">
                        <a16:creationId xmlns:a16="http://schemas.microsoft.com/office/drawing/2014/main" id="{0A43B774-5D3B-B743-B4EE-880FA51E6FBA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104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97" name="TextBox 996">
                    <a:extLst>
                      <a:ext uri="{FF2B5EF4-FFF2-40B4-BE49-F238E27FC236}">
                        <a16:creationId xmlns:a16="http://schemas.microsoft.com/office/drawing/2014/main" id="{1D6983DB-90A5-1340-B6D9-A3139F0E2528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159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98" name="TextBox 997">
                    <a:extLst>
                      <a:ext uri="{FF2B5EF4-FFF2-40B4-BE49-F238E27FC236}">
                        <a16:creationId xmlns:a16="http://schemas.microsoft.com/office/drawing/2014/main" id="{9C7E52EA-9577-7143-A673-D518D447BD22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214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999" name="TextBox 998">
                    <a:extLst>
                      <a:ext uri="{FF2B5EF4-FFF2-40B4-BE49-F238E27FC236}">
                        <a16:creationId xmlns:a16="http://schemas.microsoft.com/office/drawing/2014/main" id="{70B7E960-12A6-4942-8D06-4AB6C3ED6F65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269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00" name="TextBox 999">
                    <a:extLst>
                      <a:ext uri="{FF2B5EF4-FFF2-40B4-BE49-F238E27FC236}">
                        <a16:creationId xmlns:a16="http://schemas.microsoft.com/office/drawing/2014/main" id="{8630C6CC-CD13-D44E-B051-D3F0082056CB}"/>
                      </a:ext>
                    </a:extLst>
                  </p:cNvPr>
                  <p:cNvSpPr txBox="1"/>
                  <p:nvPr/>
                </p:nvSpPr>
                <p:spPr>
                  <a:xfrm>
                    <a:off x="2560320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01" name="TextBox 1000">
                    <a:extLst>
                      <a:ext uri="{FF2B5EF4-FFF2-40B4-BE49-F238E27FC236}">
                        <a16:creationId xmlns:a16="http://schemas.microsoft.com/office/drawing/2014/main" id="{F837A886-9CAD-2045-8E8C-90AEA2311DF7}"/>
                      </a:ext>
                    </a:extLst>
                  </p:cNvPr>
                  <p:cNvSpPr txBox="1"/>
                  <p:nvPr/>
                </p:nvSpPr>
                <p:spPr>
                  <a:xfrm>
                    <a:off x="2926080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02" name="TextBox 1001">
                    <a:extLst>
                      <a:ext uri="{FF2B5EF4-FFF2-40B4-BE49-F238E27FC236}">
                        <a16:creationId xmlns:a16="http://schemas.microsoft.com/office/drawing/2014/main" id="{ACA72EF8-3FF8-204C-BDC2-868108AC9A97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03" name="TextBox 1002">
                    <a:extLst>
                      <a:ext uri="{FF2B5EF4-FFF2-40B4-BE49-F238E27FC236}">
                        <a16:creationId xmlns:a16="http://schemas.microsoft.com/office/drawing/2014/main" id="{FF9653D2-85AB-A448-B762-0EDEDA43E37A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04" name="TextBox 1003">
                    <a:extLst>
                      <a:ext uri="{FF2B5EF4-FFF2-40B4-BE49-F238E27FC236}">
                        <a16:creationId xmlns:a16="http://schemas.microsoft.com/office/drawing/2014/main" id="{0F77BA23-0E9E-354F-AB2E-16CC4374F79B}"/>
                      </a:ext>
                    </a:extLst>
                  </p:cNvPr>
                  <p:cNvSpPr txBox="1"/>
                  <p:nvPr/>
                </p:nvSpPr>
                <p:spPr>
                  <a:xfrm>
                    <a:off x="729518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05" name="TextBox 1004">
                    <a:extLst>
                      <a:ext uri="{FF2B5EF4-FFF2-40B4-BE49-F238E27FC236}">
                        <a16:creationId xmlns:a16="http://schemas.microsoft.com/office/drawing/2014/main" id="{4D51EDE6-3DF5-C440-8968-354F268C3F2F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573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06" name="TextBox 1005">
                    <a:extLst>
                      <a:ext uri="{FF2B5EF4-FFF2-40B4-BE49-F238E27FC236}">
                        <a16:creationId xmlns:a16="http://schemas.microsoft.com/office/drawing/2014/main" id="{EE275B5B-1002-EC4B-9F63-48AE30063233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628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07" name="TextBox 1006">
                    <a:extLst>
                      <a:ext uri="{FF2B5EF4-FFF2-40B4-BE49-F238E27FC236}">
                        <a16:creationId xmlns:a16="http://schemas.microsoft.com/office/drawing/2014/main" id="{3A31B7AB-6216-4F4A-9639-7C005702BD0B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683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08" name="TextBox 1007">
                    <a:extLst>
                      <a:ext uri="{FF2B5EF4-FFF2-40B4-BE49-F238E27FC236}">
                        <a16:creationId xmlns:a16="http://schemas.microsoft.com/office/drawing/2014/main" id="{7DBA57B0-7E31-A748-999A-EA925C758ACA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738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09" name="TextBox 1008">
                    <a:extLst>
                      <a:ext uri="{FF2B5EF4-FFF2-40B4-BE49-F238E27FC236}">
                        <a16:creationId xmlns:a16="http://schemas.microsoft.com/office/drawing/2014/main" id="{AF254249-430D-0D4F-B465-610F3FF88ADA}"/>
                      </a:ext>
                    </a:extLst>
                  </p:cNvPr>
                  <p:cNvSpPr txBox="1"/>
                  <p:nvPr/>
                </p:nvSpPr>
                <p:spPr>
                  <a:xfrm>
                    <a:off x="2559494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10" name="TextBox 1009">
                    <a:extLst>
                      <a:ext uri="{FF2B5EF4-FFF2-40B4-BE49-F238E27FC236}">
                        <a16:creationId xmlns:a16="http://schemas.microsoft.com/office/drawing/2014/main" id="{3E7370B6-BE17-2248-A61D-7093049ABB45}"/>
                      </a:ext>
                    </a:extLst>
                  </p:cNvPr>
                  <p:cNvSpPr txBox="1"/>
                  <p:nvPr/>
                </p:nvSpPr>
                <p:spPr>
                  <a:xfrm>
                    <a:off x="2925254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11" name="TextBox 1010">
                    <a:extLst>
                      <a:ext uri="{FF2B5EF4-FFF2-40B4-BE49-F238E27FC236}">
                        <a16:creationId xmlns:a16="http://schemas.microsoft.com/office/drawing/2014/main" id="{7B6B319C-873A-3043-A6B8-0FCADB3E7597}"/>
                      </a:ext>
                    </a:extLst>
                  </p:cNvPr>
                  <p:cNvSpPr txBox="1"/>
                  <p:nvPr/>
                </p:nvSpPr>
                <p:spPr>
                  <a:xfrm>
                    <a:off x="729049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12" name="TextBox 1011">
                    <a:extLst>
                      <a:ext uri="{FF2B5EF4-FFF2-40B4-BE49-F238E27FC236}">
                        <a16:creationId xmlns:a16="http://schemas.microsoft.com/office/drawing/2014/main" id="{034284E1-4892-2C4B-BF9E-0760B727302D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104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13" name="TextBox 1012">
                    <a:extLst>
                      <a:ext uri="{FF2B5EF4-FFF2-40B4-BE49-F238E27FC236}">
                        <a16:creationId xmlns:a16="http://schemas.microsoft.com/office/drawing/2014/main" id="{2A5C1BEB-48AC-B44F-AFA2-FF8D5AB829B2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159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14" name="TextBox 1013">
                    <a:extLst>
                      <a:ext uri="{FF2B5EF4-FFF2-40B4-BE49-F238E27FC236}">
                        <a16:creationId xmlns:a16="http://schemas.microsoft.com/office/drawing/2014/main" id="{4F1291D7-DD65-5F4E-9DAA-F64F58D1FAF2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214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15" name="TextBox 1014">
                    <a:extLst>
                      <a:ext uri="{FF2B5EF4-FFF2-40B4-BE49-F238E27FC236}">
                        <a16:creationId xmlns:a16="http://schemas.microsoft.com/office/drawing/2014/main" id="{DB81631D-F1EF-7743-92BB-174C1418B66B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269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16" name="TextBox 1015">
                    <a:extLst>
                      <a:ext uri="{FF2B5EF4-FFF2-40B4-BE49-F238E27FC236}">
                        <a16:creationId xmlns:a16="http://schemas.microsoft.com/office/drawing/2014/main" id="{90A1443C-6E66-C54B-B1FE-C8662289ACCA}"/>
                      </a:ext>
                    </a:extLst>
                  </p:cNvPr>
                  <p:cNvSpPr txBox="1"/>
                  <p:nvPr/>
                </p:nvSpPr>
                <p:spPr>
                  <a:xfrm>
                    <a:off x="2560320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17" name="TextBox 1016">
                    <a:extLst>
                      <a:ext uri="{FF2B5EF4-FFF2-40B4-BE49-F238E27FC236}">
                        <a16:creationId xmlns:a16="http://schemas.microsoft.com/office/drawing/2014/main" id="{BD7936EA-29A3-D645-9BC8-3F85A73924A2}"/>
                      </a:ext>
                    </a:extLst>
                  </p:cNvPr>
                  <p:cNvSpPr txBox="1"/>
                  <p:nvPr/>
                </p:nvSpPr>
                <p:spPr>
                  <a:xfrm>
                    <a:off x="2926080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18" name="TextBox 1017">
                    <a:extLst>
                      <a:ext uri="{FF2B5EF4-FFF2-40B4-BE49-F238E27FC236}">
                        <a16:creationId xmlns:a16="http://schemas.microsoft.com/office/drawing/2014/main" id="{AE5EB711-8EEA-8D4E-9242-FB863BFB7B3C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19" name="TextBox 1018">
                    <a:extLst>
                      <a:ext uri="{FF2B5EF4-FFF2-40B4-BE49-F238E27FC236}">
                        <a16:creationId xmlns:a16="http://schemas.microsoft.com/office/drawing/2014/main" id="{BC444846-B211-FF47-8787-4FDB0859C996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20" name="TextBox 1019">
                    <a:extLst>
                      <a:ext uri="{FF2B5EF4-FFF2-40B4-BE49-F238E27FC236}">
                        <a16:creationId xmlns:a16="http://schemas.microsoft.com/office/drawing/2014/main" id="{22CB96E0-8D3F-8145-9844-B5BDD522208E}"/>
                      </a:ext>
                    </a:extLst>
                  </p:cNvPr>
                  <p:cNvSpPr txBox="1"/>
                  <p:nvPr/>
                </p:nvSpPr>
                <p:spPr>
                  <a:xfrm>
                    <a:off x="729518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21" name="TextBox 1020">
                    <a:extLst>
                      <a:ext uri="{FF2B5EF4-FFF2-40B4-BE49-F238E27FC236}">
                        <a16:creationId xmlns:a16="http://schemas.microsoft.com/office/drawing/2014/main" id="{DF487B1F-37A1-5D40-8DE8-44C15B6DDF20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573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22" name="TextBox 1021">
                    <a:extLst>
                      <a:ext uri="{FF2B5EF4-FFF2-40B4-BE49-F238E27FC236}">
                        <a16:creationId xmlns:a16="http://schemas.microsoft.com/office/drawing/2014/main" id="{5EF91A14-BA27-5A4D-B0BE-26CEA0C34D56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628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23" name="TextBox 1022">
                    <a:extLst>
                      <a:ext uri="{FF2B5EF4-FFF2-40B4-BE49-F238E27FC236}">
                        <a16:creationId xmlns:a16="http://schemas.microsoft.com/office/drawing/2014/main" id="{EE9A9AE7-2D11-0846-9A09-08B8AA8F3E2C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683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24" name="TextBox 1023">
                    <a:extLst>
                      <a:ext uri="{FF2B5EF4-FFF2-40B4-BE49-F238E27FC236}">
                        <a16:creationId xmlns:a16="http://schemas.microsoft.com/office/drawing/2014/main" id="{6FDFB5CA-F96F-CF4B-A69A-0459E972E5DD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738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25" name="TextBox 1024">
                    <a:extLst>
                      <a:ext uri="{FF2B5EF4-FFF2-40B4-BE49-F238E27FC236}">
                        <a16:creationId xmlns:a16="http://schemas.microsoft.com/office/drawing/2014/main" id="{2F21CF52-C82C-2045-95E5-927DCB3977D3}"/>
                      </a:ext>
                    </a:extLst>
                  </p:cNvPr>
                  <p:cNvSpPr txBox="1"/>
                  <p:nvPr/>
                </p:nvSpPr>
                <p:spPr>
                  <a:xfrm>
                    <a:off x="2559494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26" name="TextBox 1025">
                    <a:extLst>
                      <a:ext uri="{FF2B5EF4-FFF2-40B4-BE49-F238E27FC236}">
                        <a16:creationId xmlns:a16="http://schemas.microsoft.com/office/drawing/2014/main" id="{DB0D5E12-39BD-BC4D-889A-EA1972C54F16}"/>
                      </a:ext>
                    </a:extLst>
                  </p:cNvPr>
                  <p:cNvSpPr txBox="1"/>
                  <p:nvPr/>
                </p:nvSpPr>
                <p:spPr>
                  <a:xfrm>
                    <a:off x="2925254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27" name="TextBox 1026">
                    <a:extLst>
                      <a:ext uri="{FF2B5EF4-FFF2-40B4-BE49-F238E27FC236}">
                        <a16:creationId xmlns:a16="http://schemas.microsoft.com/office/drawing/2014/main" id="{8EE38856-FFFA-3640-B0C9-35AFC5DBAF7A}"/>
                      </a:ext>
                    </a:extLst>
                  </p:cNvPr>
                  <p:cNvSpPr txBox="1"/>
                  <p:nvPr/>
                </p:nvSpPr>
                <p:spPr>
                  <a:xfrm>
                    <a:off x="729049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28" name="TextBox 1027">
                    <a:extLst>
                      <a:ext uri="{FF2B5EF4-FFF2-40B4-BE49-F238E27FC236}">
                        <a16:creationId xmlns:a16="http://schemas.microsoft.com/office/drawing/2014/main" id="{BAAD041E-BA66-3A48-A930-5DC997FC89C8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104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29" name="TextBox 1028">
                    <a:extLst>
                      <a:ext uri="{FF2B5EF4-FFF2-40B4-BE49-F238E27FC236}">
                        <a16:creationId xmlns:a16="http://schemas.microsoft.com/office/drawing/2014/main" id="{6F503307-0CE3-F44B-9C19-67AA319C6C6D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159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30" name="TextBox 1029">
                    <a:extLst>
                      <a:ext uri="{FF2B5EF4-FFF2-40B4-BE49-F238E27FC236}">
                        <a16:creationId xmlns:a16="http://schemas.microsoft.com/office/drawing/2014/main" id="{7AEE4695-C5FE-9C40-8442-FA27868B9F7C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214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31" name="TextBox 1030">
                    <a:extLst>
                      <a:ext uri="{FF2B5EF4-FFF2-40B4-BE49-F238E27FC236}">
                        <a16:creationId xmlns:a16="http://schemas.microsoft.com/office/drawing/2014/main" id="{E4775E23-7491-3242-AFC7-73C1B329841B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269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32" name="TextBox 1031">
                    <a:extLst>
                      <a:ext uri="{FF2B5EF4-FFF2-40B4-BE49-F238E27FC236}">
                        <a16:creationId xmlns:a16="http://schemas.microsoft.com/office/drawing/2014/main" id="{724975A7-AF12-2046-869B-9D2AE1F5D5C7}"/>
                      </a:ext>
                    </a:extLst>
                  </p:cNvPr>
                  <p:cNvSpPr txBox="1"/>
                  <p:nvPr/>
                </p:nvSpPr>
                <p:spPr>
                  <a:xfrm>
                    <a:off x="2560320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33" name="TextBox 1032">
                    <a:extLst>
                      <a:ext uri="{FF2B5EF4-FFF2-40B4-BE49-F238E27FC236}">
                        <a16:creationId xmlns:a16="http://schemas.microsoft.com/office/drawing/2014/main" id="{EFD260A4-EF03-4445-9A29-971AADABB6E5}"/>
                      </a:ext>
                    </a:extLst>
                  </p:cNvPr>
                  <p:cNvSpPr txBox="1"/>
                  <p:nvPr/>
                </p:nvSpPr>
                <p:spPr>
                  <a:xfrm>
                    <a:off x="2926080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34" name="TextBox 1033">
                    <a:extLst>
                      <a:ext uri="{FF2B5EF4-FFF2-40B4-BE49-F238E27FC236}">
                        <a16:creationId xmlns:a16="http://schemas.microsoft.com/office/drawing/2014/main" id="{0C9F791F-83F8-C641-BDCE-9AF847740D9E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35" name="TextBox 1034">
                    <a:extLst>
                      <a:ext uri="{FF2B5EF4-FFF2-40B4-BE49-F238E27FC236}">
                        <a16:creationId xmlns:a16="http://schemas.microsoft.com/office/drawing/2014/main" id="{BBF7CEE5-C272-EF45-92D9-42E6610976AC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36" name="TextBox 1035">
                    <a:extLst>
                      <a:ext uri="{FF2B5EF4-FFF2-40B4-BE49-F238E27FC236}">
                        <a16:creationId xmlns:a16="http://schemas.microsoft.com/office/drawing/2014/main" id="{C3CCB90B-EA2D-904C-90A2-0217C5137A2F}"/>
                      </a:ext>
                    </a:extLst>
                  </p:cNvPr>
                  <p:cNvSpPr txBox="1"/>
                  <p:nvPr/>
                </p:nvSpPr>
                <p:spPr>
                  <a:xfrm>
                    <a:off x="729518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37" name="TextBox 1036">
                    <a:extLst>
                      <a:ext uri="{FF2B5EF4-FFF2-40B4-BE49-F238E27FC236}">
                        <a16:creationId xmlns:a16="http://schemas.microsoft.com/office/drawing/2014/main" id="{43F89F19-83E3-1B44-BF65-F68F719C4258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573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38" name="TextBox 1037">
                    <a:extLst>
                      <a:ext uri="{FF2B5EF4-FFF2-40B4-BE49-F238E27FC236}">
                        <a16:creationId xmlns:a16="http://schemas.microsoft.com/office/drawing/2014/main" id="{763A2E5B-AB6B-0440-8A55-5B86B624C8F5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628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39" name="TextBox 1038">
                    <a:extLst>
                      <a:ext uri="{FF2B5EF4-FFF2-40B4-BE49-F238E27FC236}">
                        <a16:creationId xmlns:a16="http://schemas.microsoft.com/office/drawing/2014/main" id="{AED4FF09-8005-C84E-9AAC-7B50EB86E8FD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683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40" name="TextBox 1039">
                    <a:extLst>
                      <a:ext uri="{FF2B5EF4-FFF2-40B4-BE49-F238E27FC236}">
                        <a16:creationId xmlns:a16="http://schemas.microsoft.com/office/drawing/2014/main" id="{522FFE26-934F-7241-B948-E957C7FF0D20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738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41" name="TextBox 1040">
                    <a:extLst>
                      <a:ext uri="{FF2B5EF4-FFF2-40B4-BE49-F238E27FC236}">
                        <a16:creationId xmlns:a16="http://schemas.microsoft.com/office/drawing/2014/main" id="{37575C6B-1A09-9542-B149-5E618F444539}"/>
                      </a:ext>
                    </a:extLst>
                  </p:cNvPr>
                  <p:cNvSpPr txBox="1"/>
                  <p:nvPr/>
                </p:nvSpPr>
                <p:spPr>
                  <a:xfrm>
                    <a:off x="2559494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042" name="TextBox 1041">
                    <a:extLst>
                      <a:ext uri="{FF2B5EF4-FFF2-40B4-BE49-F238E27FC236}">
                        <a16:creationId xmlns:a16="http://schemas.microsoft.com/office/drawing/2014/main" id="{9A231EEE-45E9-A54F-ACD5-FABC4D92E5D8}"/>
                      </a:ext>
                    </a:extLst>
                  </p:cNvPr>
                  <p:cNvSpPr txBox="1"/>
                  <p:nvPr/>
                </p:nvSpPr>
                <p:spPr>
                  <a:xfrm>
                    <a:off x="2925254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</p:grpSp>
          </p:grpSp>
          <p:sp>
            <p:nvSpPr>
              <p:cNvPr id="975" name="Parallelogram 974">
                <a:extLst>
                  <a:ext uri="{FF2B5EF4-FFF2-40B4-BE49-F238E27FC236}">
                    <a16:creationId xmlns:a16="http://schemas.microsoft.com/office/drawing/2014/main" id="{6BB67C9A-EB6B-A64A-853A-9023CBAE5316}"/>
                  </a:ext>
                </a:extLst>
              </p:cNvPr>
              <p:cNvSpPr/>
              <p:nvPr/>
            </p:nvSpPr>
            <p:spPr>
              <a:xfrm rot="5400000" flipV="1">
                <a:off x="4353164" y="1747258"/>
                <a:ext cx="3264919" cy="376205"/>
              </a:xfrm>
              <a:prstGeom prst="parallelogram">
                <a:avLst>
                  <a:gd name="adj" fmla="val 103549"/>
                </a:avLst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76" name="Parallelogram 975">
                <a:extLst>
                  <a:ext uri="{FF2B5EF4-FFF2-40B4-BE49-F238E27FC236}">
                    <a16:creationId xmlns:a16="http://schemas.microsoft.com/office/drawing/2014/main" id="{3B6EB5DB-2A3A-A741-BF08-E3D2B305E375}"/>
                  </a:ext>
                </a:extLst>
              </p:cNvPr>
              <p:cNvSpPr/>
              <p:nvPr/>
            </p:nvSpPr>
            <p:spPr>
              <a:xfrm rot="10800000">
                <a:off x="2875972" y="302901"/>
                <a:ext cx="3273552" cy="338837"/>
              </a:xfrm>
              <a:prstGeom prst="parallelogram">
                <a:avLst>
                  <a:gd name="adj" fmla="val 96334"/>
                </a:avLst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43" name="Group 1042">
              <a:extLst>
                <a:ext uri="{FF2B5EF4-FFF2-40B4-BE49-F238E27FC236}">
                  <a16:creationId xmlns:a16="http://schemas.microsoft.com/office/drawing/2014/main" id="{CEEB426A-C2BA-1942-A146-681655CDE86A}"/>
                </a:ext>
              </a:extLst>
            </p:cNvPr>
            <p:cNvGrpSpPr/>
            <p:nvPr/>
          </p:nvGrpSpPr>
          <p:grpSpPr>
            <a:xfrm>
              <a:off x="2114901" y="4669692"/>
              <a:ext cx="3302958" cy="3264919"/>
              <a:chOff x="653164" y="4077252"/>
              <a:chExt cx="3302958" cy="3264919"/>
            </a:xfrm>
          </p:grpSpPr>
          <p:sp>
            <p:nvSpPr>
              <p:cNvPr id="1044" name="Parallelogram 1043">
                <a:extLst>
                  <a:ext uri="{FF2B5EF4-FFF2-40B4-BE49-F238E27FC236}">
                    <a16:creationId xmlns:a16="http://schemas.microsoft.com/office/drawing/2014/main" id="{2621948E-EFAD-C740-B0C9-A62045B1370C}"/>
                  </a:ext>
                </a:extLst>
              </p:cNvPr>
              <p:cNvSpPr/>
              <p:nvPr/>
            </p:nvSpPr>
            <p:spPr>
              <a:xfrm rot="5400000" flipV="1">
                <a:off x="2135560" y="5521609"/>
                <a:ext cx="3264919" cy="376205"/>
              </a:xfrm>
              <a:prstGeom prst="parallelogram">
                <a:avLst>
                  <a:gd name="adj" fmla="val 103549"/>
                </a:avLst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045" name="Group 1044">
                <a:extLst>
                  <a:ext uri="{FF2B5EF4-FFF2-40B4-BE49-F238E27FC236}">
                    <a16:creationId xmlns:a16="http://schemas.microsoft.com/office/drawing/2014/main" id="{F9E21B4C-4732-6940-94AB-3848221DB290}"/>
                  </a:ext>
                </a:extLst>
              </p:cNvPr>
              <p:cNvGrpSpPr/>
              <p:nvPr/>
            </p:nvGrpSpPr>
            <p:grpSpPr>
              <a:xfrm>
                <a:off x="653164" y="4077252"/>
                <a:ext cx="3278756" cy="3264918"/>
                <a:chOff x="653164" y="4077252"/>
                <a:chExt cx="3278756" cy="3264918"/>
              </a:xfrm>
            </p:grpSpPr>
            <p:grpSp>
              <p:nvGrpSpPr>
                <p:cNvPr id="1046" name="Group 1045">
                  <a:extLst>
                    <a:ext uri="{FF2B5EF4-FFF2-40B4-BE49-F238E27FC236}">
                      <a16:creationId xmlns:a16="http://schemas.microsoft.com/office/drawing/2014/main" id="{B159F0D8-7999-FF46-966A-4DB4662A8113}"/>
                    </a:ext>
                  </a:extLst>
                </p:cNvPr>
                <p:cNvGrpSpPr/>
                <p:nvPr/>
              </p:nvGrpSpPr>
              <p:grpSpPr>
                <a:xfrm>
                  <a:off x="653164" y="4404981"/>
                  <a:ext cx="2928551" cy="2937189"/>
                  <a:chOff x="13212341" y="7330600"/>
                  <a:chExt cx="2928551" cy="2937189"/>
                </a:xfrm>
                <a:solidFill>
                  <a:schemeClr val="bg1"/>
                </a:solidFill>
              </p:grpSpPr>
              <p:grpSp>
                <p:nvGrpSpPr>
                  <p:cNvPr id="1048" name="Group 1047">
                    <a:extLst>
                      <a:ext uri="{FF2B5EF4-FFF2-40B4-BE49-F238E27FC236}">
                        <a16:creationId xmlns:a16="http://schemas.microsoft.com/office/drawing/2014/main" id="{9B1CFC99-D758-0D4A-AA08-629BCF6757FA}"/>
                      </a:ext>
                    </a:extLst>
                  </p:cNvPr>
                  <p:cNvGrpSpPr/>
                  <p:nvPr/>
                </p:nvGrpSpPr>
                <p:grpSpPr>
                  <a:xfrm>
                    <a:off x="13212341" y="7330600"/>
                    <a:ext cx="2928551" cy="2926080"/>
                    <a:chOff x="729049" y="3657600"/>
                    <a:chExt cx="2928551" cy="2926080"/>
                  </a:xfrm>
                  <a:grpFill/>
                </p:grpSpPr>
                <p:sp>
                  <p:nvSpPr>
                    <p:cNvPr id="1050" name="TextBox 1049">
                      <a:extLst>
                        <a:ext uri="{FF2B5EF4-FFF2-40B4-BE49-F238E27FC236}">
                          <a16:creationId xmlns:a16="http://schemas.microsoft.com/office/drawing/2014/main" id="{BC4BB40E-2B70-1142-9B9A-8B2AFBBA71C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51" name="TextBox 1050">
                      <a:extLst>
                        <a:ext uri="{FF2B5EF4-FFF2-40B4-BE49-F238E27FC236}">
                          <a16:creationId xmlns:a16="http://schemas.microsoft.com/office/drawing/2014/main" id="{8C4E279A-9940-254E-AF8C-B7A3C02296F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52" name="TextBox 1051">
                      <a:extLst>
                        <a:ext uri="{FF2B5EF4-FFF2-40B4-BE49-F238E27FC236}">
                          <a16:creationId xmlns:a16="http://schemas.microsoft.com/office/drawing/2014/main" id="{FA36757B-4250-4E41-9D63-ED8424F8E0A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53" name="TextBox 1052">
                      <a:extLst>
                        <a:ext uri="{FF2B5EF4-FFF2-40B4-BE49-F238E27FC236}">
                          <a16:creationId xmlns:a16="http://schemas.microsoft.com/office/drawing/2014/main" id="{1B0C9B01-AD11-EF4C-B94D-DCCD38C8BEC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54" name="TextBox 1053">
                      <a:extLst>
                        <a:ext uri="{FF2B5EF4-FFF2-40B4-BE49-F238E27FC236}">
                          <a16:creationId xmlns:a16="http://schemas.microsoft.com/office/drawing/2014/main" id="{9C56333B-7E7D-E547-A934-0D1636135AC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55" name="TextBox 1054">
                      <a:extLst>
                        <a:ext uri="{FF2B5EF4-FFF2-40B4-BE49-F238E27FC236}">
                          <a16:creationId xmlns:a16="http://schemas.microsoft.com/office/drawing/2014/main" id="{03DC3F80-E1A7-BA46-9460-D490C284902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60320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56" name="TextBox 1055">
                      <a:extLst>
                        <a:ext uri="{FF2B5EF4-FFF2-40B4-BE49-F238E27FC236}">
                          <a16:creationId xmlns:a16="http://schemas.microsoft.com/office/drawing/2014/main" id="{05C6AF7D-F6E3-7844-903B-170AD7F0837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6080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57" name="TextBox 1056">
                      <a:extLst>
                        <a:ext uri="{FF2B5EF4-FFF2-40B4-BE49-F238E27FC236}">
                          <a16:creationId xmlns:a16="http://schemas.microsoft.com/office/drawing/2014/main" id="{94C5F290-7E9A-4240-AD05-79166318877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58" name="TextBox 1057">
                      <a:extLst>
                        <a:ext uri="{FF2B5EF4-FFF2-40B4-BE49-F238E27FC236}">
                          <a16:creationId xmlns:a16="http://schemas.microsoft.com/office/drawing/2014/main" id="{249AAB79-9B0F-3F43-8B2A-ECE06B1477D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59" name="TextBox 1058">
                      <a:extLst>
                        <a:ext uri="{FF2B5EF4-FFF2-40B4-BE49-F238E27FC236}">
                          <a16:creationId xmlns:a16="http://schemas.microsoft.com/office/drawing/2014/main" id="{7169633D-ECC6-1A43-9987-CE014F4009C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60" name="TextBox 1059">
                      <a:extLst>
                        <a:ext uri="{FF2B5EF4-FFF2-40B4-BE49-F238E27FC236}">
                          <a16:creationId xmlns:a16="http://schemas.microsoft.com/office/drawing/2014/main" id="{57BA2D2E-DA20-634C-8C29-0D4922874D9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61" name="TextBox 1060">
                      <a:extLst>
                        <a:ext uri="{FF2B5EF4-FFF2-40B4-BE49-F238E27FC236}">
                          <a16:creationId xmlns:a16="http://schemas.microsoft.com/office/drawing/2014/main" id="{A650650A-2287-D046-9700-D9E5C698161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628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62" name="TextBox 1061">
                      <a:extLst>
                        <a:ext uri="{FF2B5EF4-FFF2-40B4-BE49-F238E27FC236}">
                          <a16:creationId xmlns:a16="http://schemas.microsoft.com/office/drawing/2014/main" id="{329E5D51-F134-7C49-9B93-E69560F8DB4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683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63" name="TextBox 1062">
                      <a:extLst>
                        <a:ext uri="{FF2B5EF4-FFF2-40B4-BE49-F238E27FC236}">
                          <a16:creationId xmlns:a16="http://schemas.microsoft.com/office/drawing/2014/main" id="{2CC16E5E-D402-1E41-9C24-1DF27C031E9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738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64" name="TextBox 1063">
                      <a:extLst>
                        <a:ext uri="{FF2B5EF4-FFF2-40B4-BE49-F238E27FC236}">
                          <a16:creationId xmlns:a16="http://schemas.microsoft.com/office/drawing/2014/main" id="{AD7FC201-A5BF-9243-BA7C-80F37613EB2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65" name="TextBox 1064">
                      <a:extLst>
                        <a:ext uri="{FF2B5EF4-FFF2-40B4-BE49-F238E27FC236}">
                          <a16:creationId xmlns:a16="http://schemas.microsoft.com/office/drawing/2014/main" id="{826B6A77-6A16-9E4E-BC62-8DACF3C6BEB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66" name="TextBox 1065">
                      <a:extLst>
                        <a:ext uri="{FF2B5EF4-FFF2-40B4-BE49-F238E27FC236}">
                          <a16:creationId xmlns:a16="http://schemas.microsoft.com/office/drawing/2014/main" id="{D7028EE1-A61B-2E44-80E0-D18AE8FB4A0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67" name="TextBox 1066">
                      <a:extLst>
                        <a:ext uri="{FF2B5EF4-FFF2-40B4-BE49-F238E27FC236}">
                          <a16:creationId xmlns:a16="http://schemas.microsoft.com/office/drawing/2014/main" id="{89E41980-B018-424B-BB4D-FD915BD2EDB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68" name="TextBox 1067">
                      <a:extLst>
                        <a:ext uri="{FF2B5EF4-FFF2-40B4-BE49-F238E27FC236}">
                          <a16:creationId xmlns:a16="http://schemas.microsoft.com/office/drawing/2014/main" id="{2117DFA9-AB0C-E542-982E-AD59C68A6F6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69" name="TextBox 1068">
                      <a:extLst>
                        <a:ext uri="{FF2B5EF4-FFF2-40B4-BE49-F238E27FC236}">
                          <a16:creationId xmlns:a16="http://schemas.microsoft.com/office/drawing/2014/main" id="{F2FE6EB5-0E00-894B-AA3B-23DADC25D73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70" name="TextBox 1069">
                      <a:extLst>
                        <a:ext uri="{FF2B5EF4-FFF2-40B4-BE49-F238E27FC236}">
                          <a16:creationId xmlns:a16="http://schemas.microsoft.com/office/drawing/2014/main" id="{A6ED96E6-C8B5-8049-911B-DC969E949C9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71" name="TextBox 1070">
                      <a:extLst>
                        <a:ext uri="{FF2B5EF4-FFF2-40B4-BE49-F238E27FC236}">
                          <a16:creationId xmlns:a16="http://schemas.microsoft.com/office/drawing/2014/main" id="{6A1C4491-F580-2D48-ABFF-9C8A607A287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60320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72" name="TextBox 1071">
                      <a:extLst>
                        <a:ext uri="{FF2B5EF4-FFF2-40B4-BE49-F238E27FC236}">
                          <a16:creationId xmlns:a16="http://schemas.microsoft.com/office/drawing/2014/main" id="{7E1A2D29-DE54-1B40-AB20-F4C06695E4D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6080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73" name="TextBox 1072">
                      <a:extLst>
                        <a:ext uri="{FF2B5EF4-FFF2-40B4-BE49-F238E27FC236}">
                          <a16:creationId xmlns:a16="http://schemas.microsoft.com/office/drawing/2014/main" id="{25A84397-4A7E-3A49-A84C-A4ACE16D2E4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74" name="TextBox 1073">
                      <a:extLst>
                        <a:ext uri="{FF2B5EF4-FFF2-40B4-BE49-F238E27FC236}">
                          <a16:creationId xmlns:a16="http://schemas.microsoft.com/office/drawing/2014/main" id="{144314F1-50E0-FB46-8257-BA3FEC476AA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75" name="TextBox 1074">
                      <a:extLst>
                        <a:ext uri="{FF2B5EF4-FFF2-40B4-BE49-F238E27FC236}">
                          <a16:creationId xmlns:a16="http://schemas.microsoft.com/office/drawing/2014/main" id="{957CF388-6F69-7945-B93E-BC6E3CCE40D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518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76" name="TextBox 1075">
                      <a:extLst>
                        <a:ext uri="{FF2B5EF4-FFF2-40B4-BE49-F238E27FC236}">
                          <a16:creationId xmlns:a16="http://schemas.microsoft.com/office/drawing/2014/main" id="{7B2F3D3F-8088-2843-9F0C-D71A5051447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573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77" name="TextBox 1076">
                      <a:extLst>
                        <a:ext uri="{FF2B5EF4-FFF2-40B4-BE49-F238E27FC236}">
                          <a16:creationId xmlns:a16="http://schemas.microsoft.com/office/drawing/2014/main" id="{B882A4EE-950E-A041-8413-97C2835B66F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628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78" name="TextBox 1077">
                      <a:extLst>
                        <a:ext uri="{FF2B5EF4-FFF2-40B4-BE49-F238E27FC236}">
                          <a16:creationId xmlns:a16="http://schemas.microsoft.com/office/drawing/2014/main" id="{3A21D63E-88C7-5248-8E59-77B7206EB32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683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79" name="TextBox 1078">
                      <a:extLst>
                        <a:ext uri="{FF2B5EF4-FFF2-40B4-BE49-F238E27FC236}">
                          <a16:creationId xmlns:a16="http://schemas.microsoft.com/office/drawing/2014/main" id="{B3EF4F52-676F-6B4C-BE53-F038F3FC97D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738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80" name="TextBox 1079">
                      <a:extLst>
                        <a:ext uri="{FF2B5EF4-FFF2-40B4-BE49-F238E27FC236}">
                          <a16:creationId xmlns:a16="http://schemas.microsoft.com/office/drawing/2014/main" id="{5948D024-0CB0-AC46-8F88-DA682F6EC8D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81" name="TextBox 1080">
                      <a:extLst>
                        <a:ext uri="{FF2B5EF4-FFF2-40B4-BE49-F238E27FC236}">
                          <a16:creationId xmlns:a16="http://schemas.microsoft.com/office/drawing/2014/main" id="{CA1847B8-8CC5-D847-8139-094CC6F256A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82" name="TextBox 1081">
                      <a:extLst>
                        <a:ext uri="{FF2B5EF4-FFF2-40B4-BE49-F238E27FC236}">
                          <a16:creationId xmlns:a16="http://schemas.microsoft.com/office/drawing/2014/main" id="{2460A752-BFD8-C64F-8B80-9AEF49A605F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83" name="TextBox 1082">
                      <a:extLst>
                        <a:ext uri="{FF2B5EF4-FFF2-40B4-BE49-F238E27FC236}">
                          <a16:creationId xmlns:a16="http://schemas.microsoft.com/office/drawing/2014/main" id="{201D497C-82F8-7743-A3B3-01C9A94FB33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84" name="TextBox 1083">
                      <a:extLst>
                        <a:ext uri="{FF2B5EF4-FFF2-40B4-BE49-F238E27FC236}">
                          <a16:creationId xmlns:a16="http://schemas.microsoft.com/office/drawing/2014/main" id="{59FB6E82-3BC7-4C4F-8BA5-02BE68E705D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85" name="TextBox 1084">
                      <a:extLst>
                        <a:ext uri="{FF2B5EF4-FFF2-40B4-BE49-F238E27FC236}">
                          <a16:creationId xmlns:a16="http://schemas.microsoft.com/office/drawing/2014/main" id="{018C6B7C-37F3-9041-9170-AB9F755B97A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86" name="TextBox 1085">
                      <a:extLst>
                        <a:ext uri="{FF2B5EF4-FFF2-40B4-BE49-F238E27FC236}">
                          <a16:creationId xmlns:a16="http://schemas.microsoft.com/office/drawing/2014/main" id="{F6F9796E-A006-1A42-9CB0-13F0CB12DD4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87" name="TextBox 1086">
                      <a:extLst>
                        <a:ext uri="{FF2B5EF4-FFF2-40B4-BE49-F238E27FC236}">
                          <a16:creationId xmlns:a16="http://schemas.microsoft.com/office/drawing/2014/main" id="{C803AABD-ACBA-B44D-BB28-D809453BE23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60320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88" name="TextBox 1087">
                      <a:extLst>
                        <a:ext uri="{FF2B5EF4-FFF2-40B4-BE49-F238E27FC236}">
                          <a16:creationId xmlns:a16="http://schemas.microsoft.com/office/drawing/2014/main" id="{7AFC12EC-2B79-8C42-A722-81B0FE424F8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6080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89" name="TextBox 1088">
                      <a:extLst>
                        <a:ext uri="{FF2B5EF4-FFF2-40B4-BE49-F238E27FC236}">
                          <a16:creationId xmlns:a16="http://schemas.microsoft.com/office/drawing/2014/main" id="{7D8D84A6-E0D4-694C-A982-EEADBC11B80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90" name="TextBox 1089">
                      <a:extLst>
                        <a:ext uri="{FF2B5EF4-FFF2-40B4-BE49-F238E27FC236}">
                          <a16:creationId xmlns:a16="http://schemas.microsoft.com/office/drawing/2014/main" id="{B77CE17A-F808-7345-A38D-AEF1FC72CA9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91" name="TextBox 1090">
                      <a:extLst>
                        <a:ext uri="{FF2B5EF4-FFF2-40B4-BE49-F238E27FC236}">
                          <a16:creationId xmlns:a16="http://schemas.microsoft.com/office/drawing/2014/main" id="{76320625-D8A9-4142-AF96-1DAB25F78EE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518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92" name="TextBox 1091">
                      <a:extLst>
                        <a:ext uri="{FF2B5EF4-FFF2-40B4-BE49-F238E27FC236}">
                          <a16:creationId xmlns:a16="http://schemas.microsoft.com/office/drawing/2014/main" id="{C6EAC50F-5B96-2E4E-A926-F85303B5B0E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573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93" name="TextBox 1092">
                      <a:extLst>
                        <a:ext uri="{FF2B5EF4-FFF2-40B4-BE49-F238E27FC236}">
                          <a16:creationId xmlns:a16="http://schemas.microsoft.com/office/drawing/2014/main" id="{EA384447-6D29-2F42-9771-C43FC928925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628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94" name="TextBox 1093">
                      <a:extLst>
                        <a:ext uri="{FF2B5EF4-FFF2-40B4-BE49-F238E27FC236}">
                          <a16:creationId xmlns:a16="http://schemas.microsoft.com/office/drawing/2014/main" id="{CA96AD4E-D530-CC4D-B3FA-FE0290E18AB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683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95" name="TextBox 1094">
                      <a:extLst>
                        <a:ext uri="{FF2B5EF4-FFF2-40B4-BE49-F238E27FC236}">
                          <a16:creationId xmlns:a16="http://schemas.microsoft.com/office/drawing/2014/main" id="{767D474F-B2B9-EA4B-B5C1-BBF0DCC40B4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738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96" name="TextBox 1095">
                      <a:extLst>
                        <a:ext uri="{FF2B5EF4-FFF2-40B4-BE49-F238E27FC236}">
                          <a16:creationId xmlns:a16="http://schemas.microsoft.com/office/drawing/2014/main" id="{2371B3B6-B6F8-6942-832B-8444D8D546A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97" name="TextBox 1096">
                      <a:extLst>
                        <a:ext uri="{FF2B5EF4-FFF2-40B4-BE49-F238E27FC236}">
                          <a16:creationId xmlns:a16="http://schemas.microsoft.com/office/drawing/2014/main" id="{00D4C30F-0051-EC4F-8D36-B74131FA70B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098" name="TextBox 1097">
                      <a:extLst>
                        <a:ext uri="{FF2B5EF4-FFF2-40B4-BE49-F238E27FC236}">
                          <a16:creationId xmlns:a16="http://schemas.microsoft.com/office/drawing/2014/main" id="{BF0B488D-5494-D84E-ABC2-3263A86DE94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099" name="TextBox 1098">
                      <a:extLst>
                        <a:ext uri="{FF2B5EF4-FFF2-40B4-BE49-F238E27FC236}">
                          <a16:creationId xmlns:a16="http://schemas.microsoft.com/office/drawing/2014/main" id="{FA78A471-4C3D-6946-A6B7-63AE5B229A0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00" name="TextBox 1099">
                      <a:extLst>
                        <a:ext uri="{FF2B5EF4-FFF2-40B4-BE49-F238E27FC236}">
                          <a16:creationId xmlns:a16="http://schemas.microsoft.com/office/drawing/2014/main" id="{F5E90D6A-B1FE-E040-AF87-6619D81DC26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101" name="TextBox 1100">
                      <a:extLst>
                        <a:ext uri="{FF2B5EF4-FFF2-40B4-BE49-F238E27FC236}">
                          <a16:creationId xmlns:a16="http://schemas.microsoft.com/office/drawing/2014/main" id="{1B57B4B6-4D2D-B54F-94AA-2972A16041B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02" name="TextBox 1101">
                      <a:extLst>
                        <a:ext uri="{FF2B5EF4-FFF2-40B4-BE49-F238E27FC236}">
                          <a16:creationId xmlns:a16="http://schemas.microsoft.com/office/drawing/2014/main" id="{41CB114A-78E5-8342-ACFD-D6DA5997B98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103" name="TextBox 1102">
                      <a:extLst>
                        <a:ext uri="{FF2B5EF4-FFF2-40B4-BE49-F238E27FC236}">
                          <a16:creationId xmlns:a16="http://schemas.microsoft.com/office/drawing/2014/main" id="{CFF24ED8-2889-544C-B789-51CDE07D725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60320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04" name="TextBox 1103">
                      <a:extLst>
                        <a:ext uri="{FF2B5EF4-FFF2-40B4-BE49-F238E27FC236}">
                          <a16:creationId xmlns:a16="http://schemas.microsoft.com/office/drawing/2014/main" id="{2A0D3234-BBB6-4946-BE72-3E1C0541E54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6080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105" name="TextBox 1104">
                      <a:extLst>
                        <a:ext uri="{FF2B5EF4-FFF2-40B4-BE49-F238E27FC236}">
                          <a16:creationId xmlns:a16="http://schemas.microsoft.com/office/drawing/2014/main" id="{2F739131-F990-5C4A-861A-B04D2769F6F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06" name="TextBox 1105">
                      <a:extLst>
                        <a:ext uri="{FF2B5EF4-FFF2-40B4-BE49-F238E27FC236}">
                          <a16:creationId xmlns:a16="http://schemas.microsoft.com/office/drawing/2014/main" id="{E9A588AA-7893-BD47-83C9-31DA462650C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107" name="TextBox 1106">
                      <a:extLst>
                        <a:ext uri="{FF2B5EF4-FFF2-40B4-BE49-F238E27FC236}">
                          <a16:creationId xmlns:a16="http://schemas.microsoft.com/office/drawing/2014/main" id="{7D030A07-E72D-9847-A018-C2726A9B07C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518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08" name="TextBox 1107">
                      <a:extLst>
                        <a:ext uri="{FF2B5EF4-FFF2-40B4-BE49-F238E27FC236}">
                          <a16:creationId xmlns:a16="http://schemas.microsoft.com/office/drawing/2014/main" id="{F107441C-C25D-DD4A-ACC4-B63D2B738DF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573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109" name="TextBox 1108">
                      <a:extLst>
                        <a:ext uri="{FF2B5EF4-FFF2-40B4-BE49-F238E27FC236}">
                          <a16:creationId xmlns:a16="http://schemas.microsoft.com/office/drawing/2014/main" id="{5DDE3372-C08D-654E-8D8A-D24E7E9DD28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628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110" name="TextBox 1109">
                      <a:extLst>
                        <a:ext uri="{FF2B5EF4-FFF2-40B4-BE49-F238E27FC236}">
                          <a16:creationId xmlns:a16="http://schemas.microsoft.com/office/drawing/2014/main" id="{C573F2A1-6AB4-6247-82DD-87721FFDE5C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683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111" name="TextBox 1110">
                      <a:extLst>
                        <a:ext uri="{FF2B5EF4-FFF2-40B4-BE49-F238E27FC236}">
                          <a16:creationId xmlns:a16="http://schemas.microsoft.com/office/drawing/2014/main" id="{A0F5434D-1407-CA45-85C9-5704274272A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738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12" name="TextBox 1111">
                      <a:extLst>
                        <a:ext uri="{FF2B5EF4-FFF2-40B4-BE49-F238E27FC236}">
                          <a16:creationId xmlns:a16="http://schemas.microsoft.com/office/drawing/2014/main" id="{2EA24E53-A9E1-3241-A468-DB9C897371F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113" name="TextBox 1112">
                      <a:extLst>
                        <a:ext uri="{FF2B5EF4-FFF2-40B4-BE49-F238E27FC236}">
                          <a16:creationId xmlns:a16="http://schemas.microsoft.com/office/drawing/2014/main" id="{C7BB0482-3CB1-B145-AF1F-1680473A208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049" name="Rectangle 1048">
                    <a:extLst>
                      <a:ext uri="{FF2B5EF4-FFF2-40B4-BE49-F238E27FC236}">
                        <a16:creationId xmlns:a16="http://schemas.microsoft.com/office/drawing/2014/main" id="{10955EA5-ED95-BF4C-8030-58A89462859A}"/>
                      </a:ext>
                    </a:extLst>
                  </p:cNvPr>
                  <p:cNvSpPr/>
                  <p:nvPr/>
                </p:nvSpPr>
                <p:spPr>
                  <a:xfrm>
                    <a:off x="13212341" y="7341709"/>
                    <a:ext cx="2926080" cy="292608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047" name="Parallelogram 1046">
                  <a:extLst>
                    <a:ext uri="{FF2B5EF4-FFF2-40B4-BE49-F238E27FC236}">
                      <a16:creationId xmlns:a16="http://schemas.microsoft.com/office/drawing/2014/main" id="{F0AD2D39-57CA-D848-8D45-F899FA95C40F}"/>
                    </a:ext>
                  </a:extLst>
                </p:cNvPr>
                <p:cNvSpPr/>
                <p:nvPr/>
              </p:nvSpPr>
              <p:spPr>
                <a:xfrm rot="10800000">
                  <a:off x="658368" y="4077252"/>
                  <a:ext cx="3273552" cy="338837"/>
                </a:xfrm>
                <a:prstGeom prst="parallelogram">
                  <a:avLst>
                    <a:gd name="adj" fmla="val 96334"/>
                  </a:avLst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3D5A0553-018C-314B-B25A-1576BF9642F7}"/>
                </a:ext>
              </a:extLst>
            </p:cNvPr>
            <p:cNvGrpSpPr/>
            <p:nvPr/>
          </p:nvGrpSpPr>
          <p:grpSpPr>
            <a:xfrm>
              <a:off x="1178122" y="5568253"/>
              <a:ext cx="3303520" cy="3266999"/>
              <a:chOff x="2870206" y="302901"/>
              <a:chExt cx="3303520" cy="3266999"/>
            </a:xfrm>
          </p:grpSpPr>
          <p:grpSp>
            <p:nvGrpSpPr>
              <p:cNvPr id="697" name="Group 696">
                <a:extLst>
                  <a:ext uri="{FF2B5EF4-FFF2-40B4-BE49-F238E27FC236}">
                    <a16:creationId xmlns:a16="http://schemas.microsoft.com/office/drawing/2014/main" id="{38514584-C822-D946-A273-18D689E6AD35}"/>
                  </a:ext>
                </a:extLst>
              </p:cNvPr>
              <p:cNvGrpSpPr/>
              <p:nvPr/>
            </p:nvGrpSpPr>
            <p:grpSpPr>
              <a:xfrm>
                <a:off x="2870206" y="643820"/>
                <a:ext cx="2928551" cy="2926080"/>
                <a:chOff x="13115174" y="3108960"/>
                <a:chExt cx="2928551" cy="2926080"/>
              </a:xfrm>
              <a:solidFill>
                <a:schemeClr val="bg1"/>
              </a:solidFill>
            </p:grpSpPr>
            <p:sp>
              <p:nvSpPr>
                <p:cNvPr id="698" name="Rectangle 697">
                  <a:extLst>
                    <a:ext uri="{FF2B5EF4-FFF2-40B4-BE49-F238E27FC236}">
                      <a16:creationId xmlns:a16="http://schemas.microsoft.com/office/drawing/2014/main" id="{528CBB63-1C63-D148-9D68-17E7138FE3BD}"/>
                    </a:ext>
                  </a:extLst>
                </p:cNvPr>
                <p:cNvSpPr/>
                <p:nvPr/>
              </p:nvSpPr>
              <p:spPr>
                <a:xfrm>
                  <a:off x="13116409" y="3108960"/>
                  <a:ext cx="2926080" cy="292608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99" name="Group 698">
                  <a:extLst>
                    <a:ext uri="{FF2B5EF4-FFF2-40B4-BE49-F238E27FC236}">
                      <a16:creationId xmlns:a16="http://schemas.microsoft.com/office/drawing/2014/main" id="{EE8D4DE3-EF84-2241-BC45-3D0F48035B1C}"/>
                    </a:ext>
                  </a:extLst>
                </p:cNvPr>
                <p:cNvGrpSpPr/>
                <p:nvPr/>
              </p:nvGrpSpPr>
              <p:grpSpPr>
                <a:xfrm>
                  <a:off x="13115174" y="3108960"/>
                  <a:ext cx="2928551" cy="2926080"/>
                  <a:chOff x="729049" y="3657600"/>
                  <a:chExt cx="2928551" cy="2926080"/>
                </a:xfrm>
                <a:grpFill/>
              </p:grpSpPr>
              <p:sp>
                <p:nvSpPr>
                  <p:cNvPr id="700" name="TextBox 699">
                    <a:extLst>
                      <a:ext uri="{FF2B5EF4-FFF2-40B4-BE49-F238E27FC236}">
                        <a16:creationId xmlns:a16="http://schemas.microsoft.com/office/drawing/2014/main" id="{C3E7B007-6BEF-9F49-AFEF-227B4C258C84}"/>
                      </a:ext>
                    </a:extLst>
                  </p:cNvPr>
                  <p:cNvSpPr txBox="1"/>
                  <p:nvPr/>
                </p:nvSpPr>
                <p:spPr>
                  <a:xfrm>
                    <a:off x="729049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01" name="TextBox 700">
                    <a:extLst>
                      <a:ext uri="{FF2B5EF4-FFF2-40B4-BE49-F238E27FC236}">
                        <a16:creationId xmlns:a16="http://schemas.microsoft.com/office/drawing/2014/main" id="{0C3E7FBC-C04F-8B4A-A60D-B0FE5474A6A9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104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02" name="TextBox 701">
                    <a:extLst>
                      <a:ext uri="{FF2B5EF4-FFF2-40B4-BE49-F238E27FC236}">
                        <a16:creationId xmlns:a16="http://schemas.microsoft.com/office/drawing/2014/main" id="{261528BA-31AE-5940-B3FF-F2BEE3F32FB4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159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03" name="TextBox 702">
                    <a:extLst>
                      <a:ext uri="{FF2B5EF4-FFF2-40B4-BE49-F238E27FC236}">
                        <a16:creationId xmlns:a16="http://schemas.microsoft.com/office/drawing/2014/main" id="{21F23874-7537-8F46-953F-6F89ECDBD112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214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04" name="TextBox 703">
                    <a:extLst>
                      <a:ext uri="{FF2B5EF4-FFF2-40B4-BE49-F238E27FC236}">
                        <a16:creationId xmlns:a16="http://schemas.microsoft.com/office/drawing/2014/main" id="{68DA50FE-49F2-A744-BAD4-B5AAC976298D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269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05" name="TextBox 704">
                    <a:extLst>
                      <a:ext uri="{FF2B5EF4-FFF2-40B4-BE49-F238E27FC236}">
                        <a16:creationId xmlns:a16="http://schemas.microsoft.com/office/drawing/2014/main" id="{5EA3C778-4F32-6B4A-AB8C-EB3E96B36C68}"/>
                      </a:ext>
                    </a:extLst>
                  </p:cNvPr>
                  <p:cNvSpPr txBox="1"/>
                  <p:nvPr/>
                </p:nvSpPr>
                <p:spPr>
                  <a:xfrm>
                    <a:off x="2560320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06" name="TextBox 705">
                    <a:extLst>
                      <a:ext uri="{FF2B5EF4-FFF2-40B4-BE49-F238E27FC236}">
                        <a16:creationId xmlns:a16="http://schemas.microsoft.com/office/drawing/2014/main" id="{98AC117E-2750-9042-8FF2-497DAAA6861F}"/>
                      </a:ext>
                    </a:extLst>
                  </p:cNvPr>
                  <p:cNvSpPr txBox="1"/>
                  <p:nvPr/>
                </p:nvSpPr>
                <p:spPr>
                  <a:xfrm>
                    <a:off x="2926080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07" name="TextBox 706">
                    <a:extLst>
                      <a:ext uri="{FF2B5EF4-FFF2-40B4-BE49-F238E27FC236}">
                        <a16:creationId xmlns:a16="http://schemas.microsoft.com/office/drawing/2014/main" id="{BACBF1DE-F505-4E47-B216-A1DB966648E7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08" name="TextBox 707">
                    <a:extLst>
                      <a:ext uri="{FF2B5EF4-FFF2-40B4-BE49-F238E27FC236}">
                        <a16:creationId xmlns:a16="http://schemas.microsoft.com/office/drawing/2014/main" id="{64847D21-9125-3F42-BF0B-60F5194F5546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09" name="TextBox 708">
                    <a:extLst>
                      <a:ext uri="{FF2B5EF4-FFF2-40B4-BE49-F238E27FC236}">
                        <a16:creationId xmlns:a16="http://schemas.microsoft.com/office/drawing/2014/main" id="{07C33E10-E066-D240-878D-B932F98181E3}"/>
                      </a:ext>
                    </a:extLst>
                  </p:cNvPr>
                  <p:cNvSpPr txBox="1"/>
                  <p:nvPr/>
                </p:nvSpPr>
                <p:spPr>
                  <a:xfrm>
                    <a:off x="729518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10" name="TextBox 709">
                    <a:extLst>
                      <a:ext uri="{FF2B5EF4-FFF2-40B4-BE49-F238E27FC236}">
                        <a16:creationId xmlns:a16="http://schemas.microsoft.com/office/drawing/2014/main" id="{91F6A4D0-DEE0-A649-BB52-1EC107F3B383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573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11" name="TextBox 710">
                    <a:extLst>
                      <a:ext uri="{FF2B5EF4-FFF2-40B4-BE49-F238E27FC236}">
                        <a16:creationId xmlns:a16="http://schemas.microsoft.com/office/drawing/2014/main" id="{AEC3BD4F-2A70-B042-A6D6-0FA37E19E7CC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628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12" name="TextBox 711">
                    <a:extLst>
                      <a:ext uri="{FF2B5EF4-FFF2-40B4-BE49-F238E27FC236}">
                        <a16:creationId xmlns:a16="http://schemas.microsoft.com/office/drawing/2014/main" id="{86C1A3E1-B71E-DB42-92FE-06A75E4090F0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683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13" name="TextBox 712">
                    <a:extLst>
                      <a:ext uri="{FF2B5EF4-FFF2-40B4-BE49-F238E27FC236}">
                        <a16:creationId xmlns:a16="http://schemas.microsoft.com/office/drawing/2014/main" id="{821D2554-F5D4-2942-A73F-D361EB988AC5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738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14" name="TextBox 713">
                    <a:extLst>
                      <a:ext uri="{FF2B5EF4-FFF2-40B4-BE49-F238E27FC236}">
                        <a16:creationId xmlns:a16="http://schemas.microsoft.com/office/drawing/2014/main" id="{E1FA29D9-3714-9643-A746-25E7BA18BBCF}"/>
                      </a:ext>
                    </a:extLst>
                  </p:cNvPr>
                  <p:cNvSpPr txBox="1"/>
                  <p:nvPr/>
                </p:nvSpPr>
                <p:spPr>
                  <a:xfrm>
                    <a:off x="2559494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15" name="TextBox 714">
                    <a:extLst>
                      <a:ext uri="{FF2B5EF4-FFF2-40B4-BE49-F238E27FC236}">
                        <a16:creationId xmlns:a16="http://schemas.microsoft.com/office/drawing/2014/main" id="{CD66650B-60AC-8445-AD33-926913BEC52F}"/>
                      </a:ext>
                    </a:extLst>
                  </p:cNvPr>
                  <p:cNvSpPr txBox="1"/>
                  <p:nvPr/>
                </p:nvSpPr>
                <p:spPr>
                  <a:xfrm>
                    <a:off x="2925254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16" name="TextBox 715">
                    <a:extLst>
                      <a:ext uri="{FF2B5EF4-FFF2-40B4-BE49-F238E27FC236}">
                        <a16:creationId xmlns:a16="http://schemas.microsoft.com/office/drawing/2014/main" id="{307AB430-5C45-EF49-B987-43FB7F4ED1EC}"/>
                      </a:ext>
                    </a:extLst>
                  </p:cNvPr>
                  <p:cNvSpPr txBox="1"/>
                  <p:nvPr/>
                </p:nvSpPr>
                <p:spPr>
                  <a:xfrm>
                    <a:off x="729049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17" name="TextBox 716">
                    <a:extLst>
                      <a:ext uri="{FF2B5EF4-FFF2-40B4-BE49-F238E27FC236}">
                        <a16:creationId xmlns:a16="http://schemas.microsoft.com/office/drawing/2014/main" id="{9E510088-55D7-A848-BA6A-F017B74AA2D8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104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18" name="TextBox 717">
                    <a:extLst>
                      <a:ext uri="{FF2B5EF4-FFF2-40B4-BE49-F238E27FC236}">
                        <a16:creationId xmlns:a16="http://schemas.microsoft.com/office/drawing/2014/main" id="{78B7E4F6-29F0-6E4F-BEDF-20127E2CC9FE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159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19" name="TextBox 718">
                    <a:extLst>
                      <a:ext uri="{FF2B5EF4-FFF2-40B4-BE49-F238E27FC236}">
                        <a16:creationId xmlns:a16="http://schemas.microsoft.com/office/drawing/2014/main" id="{511B6B42-F713-C548-942E-EFE1E973FF2E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214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20" name="TextBox 719">
                    <a:extLst>
                      <a:ext uri="{FF2B5EF4-FFF2-40B4-BE49-F238E27FC236}">
                        <a16:creationId xmlns:a16="http://schemas.microsoft.com/office/drawing/2014/main" id="{F8EA5D64-18C1-D34C-9353-C08880D4D291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269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21" name="TextBox 720">
                    <a:extLst>
                      <a:ext uri="{FF2B5EF4-FFF2-40B4-BE49-F238E27FC236}">
                        <a16:creationId xmlns:a16="http://schemas.microsoft.com/office/drawing/2014/main" id="{2C31CAEA-A8B9-614E-B8CB-2E62E6C80456}"/>
                      </a:ext>
                    </a:extLst>
                  </p:cNvPr>
                  <p:cNvSpPr txBox="1"/>
                  <p:nvPr/>
                </p:nvSpPr>
                <p:spPr>
                  <a:xfrm>
                    <a:off x="2560320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22" name="TextBox 721">
                    <a:extLst>
                      <a:ext uri="{FF2B5EF4-FFF2-40B4-BE49-F238E27FC236}">
                        <a16:creationId xmlns:a16="http://schemas.microsoft.com/office/drawing/2014/main" id="{2C6D0202-AF40-F447-9F6C-D10B5FD9EA79}"/>
                      </a:ext>
                    </a:extLst>
                  </p:cNvPr>
                  <p:cNvSpPr txBox="1"/>
                  <p:nvPr/>
                </p:nvSpPr>
                <p:spPr>
                  <a:xfrm>
                    <a:off x="2926080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23" name="TextBox 722">
                    <a:extLst>
                      <a:ext uri="{FF2B5EF4-FFF2-40B4-BE49-F238E27FC236}">
                        <a16:creationId xmlns:a16="http://schemas.microsoft.com/office/drawing/2014/main" id="{4D3A528E-4229-E64E-A929-39252B83EF3D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24" name="TextBox 723">
                    <a:extLst>
                      <a:ext uri="{FF2B5EF4-FFF2-40B4-BE49-F238E27FC236}">
                        <a16:creationId xmlns:a16="http://schemas.microsoft.com/office/drawing/2014/main" id="{F3B89E32-7336-E440-9301-E5273E8087CF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25" name="TextBox 724">
                    <a:extLst>
                      <a:ext uri="{FF2B5EF4-FFF2-40B4-BE49-F238E27FC236}">
                        <a16:creationId xmlns:a16="http://schemas.microsoft.com/office/drawing/2014/main" id="{E33BC7B4-E65B-A243-9E8C-78D061242DBB}"/>
                      </a:ext>
                    </a:extLst>
                  </p:cNvPr>
                  <p:cNvSpPr txBox="1"/>
                  <p:nvPr/>
                </p:nvSpPr>
                <p:spPr>
                  <a:xfrm>
                    <a:off x="729518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26" name="TextBox 725">
                    <a:extLst>
                      <a:ext uri="{FF2B5EF4-FFF2-40B4-BE49-F238E27FC236}">
                        <a16:creationId xmlns:a16="http://schemas.microsoft.com/office/drawing/2014/main" id="{4A661383-0D30-874B-9A19-FF4F29C5D158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573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27" name="TextBox 726">
                    <a:extLst>
                      <a:ext uri="{FF2B5EF4-FFF2-40B4-BE49-F238E27FC236}">
                        <a16:creationId xmlns:a16="http://schemas.microsoft.com/office/drawing/2014/main" id="{F12B2E78-E1F9-3344-83DE-026F954782EA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628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28" name="TextBox 727">
                    <a:extLst>
                      <a:ext uri="{FF2B5EF4-FFF2-40B4-BE49-F238E27FC236}">
                        <a16:creationId xmlns:a16="http://schemas.microsoft.com/office/drawing/2014/main" id="{120DCA8C-7B07-FF4E-937D-3BC6B697549F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683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29" name="TextBox 728">
                    <a:extLst>
                      <a:ext uri="{FF2B5EF4-FFF2-40B4-BE49-F238E27FC236}">
                        <a16:creationId xmlns:a16="http://schemas.microsoft.com/office/drawing/2014/main" id="{1954E7DA-7627-F04B-8742-2BD47632AC39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738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30" name="TextBox 729">
                    <a:extLst>
                      <a:ext uri="{FF2B5EF4-FFF2-40B4-BE49-F238E27FC236}">
                        <a16:creationId xmlns:a16="http://schemas.microsoft.com/office/drawing/2014/main" id="{B0979744-DB0F-E449-8BD1-7DE37D20639C}"/>
                      </a:ext>
                    </a:extLst>
                  </p:cNvPr>
                  <p:cNvSpPr txBox="1"/>
                  <p:nvPr/>
                </p:nvSpPr>
                <p:spPr>
                  <a:xfrm>
                    <a:off x="2559494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31" name="TextBox 730">
                    <a:extLst>
                      <a:ext uri="{FF2B5EF4-FFF2-40B4-BE49-F238E27FC236}">
                        <a16:creationId xmlns:a16="http://schemas.microsoft.com/office/drawing/2014/main" id="{26071C89-2B07-B94E-90EB-5AFDA87A8053}"/>
                      </a:ext>
                    </a:extLst>
                  </p:cNvPr>
                  <p:cNvSpPr txBox="1"/>
                  <p:nvPr/>
                </p:nvSpPr>
                <p:spPr>
                  <a:xfrm>
                    <a:off x="2925254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32" name="TextBox 731">
                    <a:extLst>
                      <a:ext uri="{FF2B5EF4-FFF2-40B4-BE49-F238E27FC236}">
                        <a16:creationId xmlns:a16="http://schemas.microsoft.com/office/drawing/2014/main" id="{126BD699-DC9F-594F-9581-395F83B0D790}"/>
                      </a:ext>
                    </a:extLst>
                  </p:cNvPr>
                  <p:cNvSpPr txBox="1"/>
                  <p:nvPr/>
                </p:nvSpPr>
                <p:spPr>
                  <a:xfrm>
                    <a:off x="729049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33" name="TextBox 732">
                    <a:extLst>
                      <a:ext uri="{FF2B5EF4-FFF2-40B4-BE49-F238E27FC236}">
                        <a16:creationId xmlns:a16="http://schemas.microsoft.com/office/drawing/2014/main" id="{EE86982B-4C4E-8647-A85F-DF592AF5DC84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104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34" name="TextBox 733">
                    <a:extLst>
                      <a:ext uri="{FF2B5EF4-FFF2-40B4-BE49-F238E27FC236}">
                        <a16:creationId xmlns:a16="http://schemas.microsoft.com/office/drawing/2014/main" id="{AA541F91-6B64-9A4A-8E25-73465AB2FC4D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159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35" name="TextBox 734">
                    <a:extLst>
                      <a:ext uri="{FF2B5EF4-FFF2-40B4-BE49-F238E27FC236}">
                        <a16:creationId xmlns:a16="http://schemas.microsoft.com/office/drawing/2014/main" id="{AE0223AE-EBF8-E345-929E-BFB75CB3CA73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214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36" name="TextBox 735">
                    <a:extLst>
                      <a:ext uri="{FF2B5EF4-FFF2-40B4-BE49-F238E27FC236}">
                        <a16:creationId xmlns:a16="http://schemas.microsoft.com/office/drawing/2014/main" id="{CE470C7E-41D0-6B48-93E1-2099DDC78B53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269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37" name="TextBox 736">
                    <a:extLst>
                      <a:ext uri="{FF2B5EF4-FFF2-40B4-BE49-F238E27FC236}">
                        <a16:creationId xmlns:a16="http://schemas.microsoft.com/office/drawing/2014/main" id="{A378FDE6-1C6A-7A45-B397-15C66D8995A1}"/>
                      </a:ext>
                    </a:extLst>
                  </p:cNvPr>
                  <p:cNvSpPr txBox="1"/>
                  <p:nvPr/>
                </p:nvSpPr>
                <p:spPr>
                  <a:xfrm>
                    <a:off x="2560320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38" name="TextBox 737">
                    <a:extLst>
                      <a:ext uri="{FF2B5EF4-FFF2-40B4-BE49-F238E27FC236}">
                        <a16:creationId xmlns:a16="http://schemas.microsoft.com/office/drawing/2014/main" id="{61A2FD0A-5C76-9A43-A5F5-DFE740A40810}"/>
                      </a:ext>
                    </a:extLst>
                  </p:cNvPr>
                  <p:cNvSpPr txBox="1"/>
                  <p:nvPr/>
                </p:nvSpPr>
                <p:spPr>
                  <a:xfrm>
                    <a:off x="2926080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39" name="TextBox 738">
                    <a:extLst>
                      <a:ext uri="{FF2B5EF4-FFF2-40B4-BE49-F238E27FC236}">
                        <a16:creationId xmlns:a16="http://schemas.microsoft.com/office/drawing/2014/main" id="{69187623-C40C-F146-BBFC-E6E083647488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40" name="TextBox 739">
                    <a:extLst>
                      <a:ext uri="{FF2B5EF4-FFF2-40B4-BE49-F238E27FC236}">
                        <a16:creationId xmlns:a16="http://schemas.microsoft.com/office/drawing/2014/main" id="{B863BF0F-774E-0845-82FF-80FFAB0DCECF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41" name="TextBox 740">
                    <a:extLst>
                      <a:ext uri="{FF2B5EF4-FFF2-40B4-BE49-F238E27FC236}">
                        <a16:creationId xmlns:a16="http://schemas.microsoft.com/office/drawing/2014/main" id="{AF3CC305-FF28-E442-BE83-6DA79CDF4CBB}"/>
                      </a:ext>
                    </a:extLst>
                  </p:cNvPr>
                  <p:cNvSpPr txBox="1"/>
                  <p:nvPr/>
                </p:nvSpPr>
                <p:spPr>
                  <a:xfrm>
                    <a:off x="729518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42" name="TextBox 741">
                    <a:extLst>
                      <a:ext uri="{FF2B5EF4-FFF2-40B4-BE49-F238E27FC236}">
                        <a16:creationId xmlns:a16="http://schemas.microsoft.com/office/drawing/2014/main" id="{9510A5DC-DCD7-794A-A1DA-0E321399F151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573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43" name="TextBox 742">
                    <a:extLst>
                      <a:ext uri="{FF2B5EF4-FFF2-40B4-BE49-F238E27FC236}">
                        <a16:creationId xmlns:a16="http://schemas.microsoft.com/office/drawing/2014/main" id="{F6046D3B-1DEC-8D49-B281-EB6CE165BD6B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628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44" name="TextBox 743">
                    <a:extLst>
                      <a:ext uri="{FF2B5EF4-FFF2-40B4-BE49-F238E27FC236}">
                        <a16:creationId xmlns:a16="http://schemas.microsoft.com/office/drawing/2014/main" id="{2BFFDF87-7644-244D-8227-696A182B799F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683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45" name="TextBox 744">
                    <a:extLst>
                      <a:ext uri="{FF2B5EF4-FFF2-40B4-BE49-F238E27FC236}">
                        <a16:creationId xmlns:a16="http://schemas.microsoft.com/office/drawing/2014/main" id="{ECCEC262-1C28-D740-8D91-AFE226FA53B9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738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46" name="TextBox 745">
                    <a:extLst>
                      <a:ext uri="{FF2B5EF4-FFF2-40B4-BE49-F238E27FC236}">
                        <a16:creationId xmlns:a16="http://schemas.microsoft.com/office/drawing/2014/main" id="{A303A857-9331-6540-97D8-5F08A3100951}"/>
                      </a:ext>
                    </a:extLst>
                  </p:cNvPr>
                  <p:cNvSpPr txBox="1"/>
                  <p:nvPr/>
                </p:nvSpPr>
                <p:spPr>
                  <a:xfrm>
                    <a:off x="2559494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47" name="TextBox 746">
                    <a:extLst>
                      <a:ext uri="{FF2B5EF4-FFF2-40B4-BE49-F238E27FC236}">
                        <a16:creationId xmlns:a16="http://schemas.microsoft.com/office/drawing/2014/main" id="{01169432-F99A-A647-9A48-805E712ABC35}"/>
                      </a:ext>
                    </a:extLst>
                  </p:cNvPr>
                  <p:cNvSpPr txBox="1"/>
                  <p:nvPr/>
                </p:nvSpPr>
                <p:spPr>
                  <a:xfrm>
                    <a:off x="2925254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48" name="TextBox 747">
                    <a:extLst>
                      <a:ext uri="{FF2B5EF4-FFF2-40B4-BE49-F238E27FC236}">
                        <a16:creationId xmlns:a16="http://schemas.microsoft.com/office/drawing/2014/main" id="{A672D50D-108C-BD40-B5A6-EF7810871057}"/>
                      </a:ext>
                    </a:extLst>
                  </p:cNvPr>
                  <p:cNvSpPr txBox="1"/>
                  <p:nvPr/>
                </p:nvSpPr>
                <p:spPr>
                  <a:xfrm>
                    <a:off x="729049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49" name="TextBox 748">
                    <a:extLst>
                      <a:ext uri="{FF2B5EF4-FFF2-40B4-BE49-F238E27FC236}">
                        <a16:creationId xmlns:a16="http://schemas.microsoft.com/office/drawing/2014/main" id="{88447101-52BE-5E4A-B5B6-69DAF8254056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104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50" name="TextBox 749">
                    <a:extLst>
                      <a:ext uri="{FF2B5EF4-FFF2-40B4-BE49-F238E27FC236}">
                        <a16:creationId xmlns:a16="http://schemas.microsoft.com/office/drawing/2014/main" id="{3882869C-D8BD-F047-8808-A2B440327691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159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51" name="TextBox 750">
                    <a:extLst>
                      <a:ext uri="{FF2B5EF4-FFF2-40B4-BE49-F238E27FC236}">
                        <a16:creationId xmlns:a16="http://schemas.microsoft.com/office/drawing/2014/main" id="{88A780D4-789E-DC43-9120-65A8A27EDEFD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214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52" name="TextBox 751">
                    <a:extLst>
                      <a:ext uri="{FF2B5EF4-FFF2-40B4-BE49-F238E27FC236}">
                        <a16:creationId xmlns:a16="http://schemas.microsoft.com/office/drawing/2014/main" id="{79566E4E-C4D8-6C49-8C11-C468374C7229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269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53" name="TextBox 752">
                    <a:extLst>
                      <a:ext uri="{FF2B5EF4-FFF2-40B4-BE49-F238E27FC236}">
                        <a16:creationId xmlns:a16="http://schemas.microsoft.com/office/drawing/2014/main" id="{91035339-C6E2-BE4B-956F-E3F6C0C1B12C}"/>
                      </a:ext>
                    </a:extLst>
                  </p:cNvPr>
                  <p:cNvSpPr txBox="1"/>
                  <p:nvPr/>
                </p:nvSpPr>
                <p:spPr>
                  <a:xfrm>
                    <a:off x="2560320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54" name="TextBox 753">
                    <a:extLst>
                      <a:ext uri="{FF2B5EF4-FFF2-40B4-BE49-F238E27FC236}">
                        <a16:creationId xmlns:a16="http://schemas.microsoft.com/office/drawing/2014/main" id="{2F64D377-6335-B14D-BDA7-C077BE8383AB}"/>
                      </a:ext>
                    </a:extLst>
                  </p:cNvPr>
                  <p:cNvSpPr txBox="1"/>
                  <p:nvPr/>
                </p:nvSpPr>
                <p:spPr>
                  <a:xfrm>
                    <a:off x="2926080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55" name="TextBox 754">
                    <a:extLst>
                      <a:ext uri="{FF2B5EF4-FFF2-40B4-BE49-F238E27FC236}">
                        <a16:creationId xmlns:a16="http://schemas.microsoft.com/office/drawing/2014/main" id="{FB3F4710-FC1C-4E43-83DB-3A574A9BEA2B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56" name="TextBox 755">
                    <a:extLst>
                      <a:ext uri="{FF2B5EF4-FFF2-40B4-BE49-F238E27FC236}">
                        <a16:creationId xmlns:a16="http://schemas.microsoft.com/office/drawing/2014/main" id="{EC87643D-0712-6D41-B411-86FDDD8EA2ED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57" name="TextBox 756">
                    <a:extLst>
                      <a:ext uri="{FF2B5EF4-FFF2-40B4-BE49-F238E27FC236}">
                        <a16:creationId xmlns:a16="http://schemas.microsoft.com/office/drawing/2014/main" id="{16C1E92D-24BD-B84A-8F67-888DD279B82D}"/>
                      </a:ext>
                    </a:extLst>
                  </p:cNvPr>
                  <p:cNvSpPr txBox="1"/>
                  <p:nvPr/>
                </p:nvSpPr>
                <p:spPr>
                  <a:xfrm>
                    <a:off x="729518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58" name="TextBox 757">
                    <a:extLst>
                      <a:ext uri="{FF2B5EF4-FFF2-40B4-BE49-F238E27FC236}">
                        <a16:creationId xmlns:a16="http://schemas.microsoft.com/office/drawing/2014/main" id="{BC5BE54B-128C-F244-B05E-81EDDC8E9A38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573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59" name="TextBox 758">
                    <a:extLst>
                      <a:ext uri="{FF2B5EF4-FFF2-40B4-BE49-F238E27FC236}">
                        <a16:creationId xmlns:a16="http://schemas.microsoft.com/office/drawing/2014/main" id="{DD066031-078F-2B45-8737-C0DC6344DE79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628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60" name="TextBox 759">
                    <a:extLst>
                      <a:ext uri="{FF2B5EF4-FFF2-40B4-BE49-F238E27FC236}">
                        <a16:creationId xmlns:a16="http://schemas.microsoft.com/office/drawing/2014/main" id="{A0E9F534-C1D8-2249-AEB6-643AA5A37EBD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683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61" name="TextBox 760">
                    <a:extLst>
                      <a:ext uri="{FF2B5EF4-FFF2-40B4-BE49-F238E27FC236}">
                        <a16:creationId xmlns:a16="http://schemas.microsoft.com/office/drawing/2014/main" id="{5541061B-5276-CE40-BB67-7D258BE3C7B5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738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62" name="TextBox 761">
                    <a:extLst>
                      <a:ext uri="{FF2B5EF4-FFF2-40B4-BE49-F238E27FC236}">
                        <a16:creationId xmlns:a16="http://schemas.microsoft.com/office/drawing/2014/main" id="{E3D86FD5-2BEA-8344-AE65-D2722104CF6B}"/>
                      </a:ext>
                    </a:extLst>
                  </p:cNvPr>
                  <p:cNvSpPr txBox="1"/>
                  <p:nvPr/>
                </p:nvSpPr>
                <p:spPr>
                  <a:xfrm>
                    <a:off x="2559494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763" name="TextBox 762">
                    <a:extLst>
                      <a:ext uri="{FF2B5EF4-FFF2-40B4-BE49-F238E27FC236}">
                        <a16:creationId xmlns:a16="http://schemas.microsoft.com/office/drawing/2014/main" id="{A8E65D1A-CE0A-E342-BF01-D86F207E937B}"/>
                      </a:ext>
                    </a:extLst>
                  </p:cNvPr>
                  <p:cNvSpPr txBox="1"/>
                  <p:nvPr/>
                </p:nvSpPr>
                <p:spPr>
                  <a:xfrm>
                    <a:off x="2925254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</p:grpSp>
          </p:grpSp>
          <p:sp>
            <p:nvSpPr>
              <p:cNvPr id="764" name="Parallelogram 763">
                <a:extLst>
                  <a:ext uri="{FF2B5EF4-FFF2-40B4-BE49-F238E27FC236}">
                    <a16:creationId xmlns:a16="http://schemas.microsoft.com/office/drawing/2014/main" id="{35B7CEB4-90B6-F742-B368-8F3E7B61D735}"/>
                  </a:ext>
                </a:extLst>
              </p:cNvPr>
              <p:cNvSpPr/>
              <p:nvPr/>
            </p:nvSpPr>
            <p:spPr>
              <a:xfrm rot="5400000" flipV="1">
                <a:off x="4353164" y="1747258"/>
                <a:ext cx="3264919" cy="376205"/>
              </a:xfrm>
              <a:prstGeom prst="parallelogram">
                <a:avLst>
                  <a:gd name="adj" fmla="val 103549"/>
                </a:avLst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7" name="Parallelogram 766">
                <a:extLst>
                  <a:ext uri="{FF2B5EF4-FFF2-40B4-BE49-F238E27FC236}">
                    <a16:creationId xmlns:a16="http://schemas.microsoft.com/office/drawing/2014/main" id="{CF348C3A-0ADE-DC49-9CA6-1B5C5CE686FE}"/>
                  </a:ext>
                </a:extLst>
              </p:cNvPr>
              <p:cNvSpPr/>
              <p:nvPr/>
            </p:nvSpPr>
            <p:spPr>
              <a:xfrm rot="10800000">
                <a:off x="2875972" y="302901"/>
                <a:ext cx="3273552" cy="338837"/>
              </a:xfrm>
              <a:prstGeom prst="parallelogram">
                <a:avLst>
                  <a:gd name="adj" fmla="val 96334"/>
                </a:avLst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E0C1B88B-6017-7649-9813-9BA7F09C90CC}"/>
                </a:ext>
              </a:extLst>
            </p:cNvPr>
            <p:cNvSpPr/>
            <p:nvPr/>
          </p:nvSpPr>
          <p:spPr>
            <a:xfrm>
              <a:off x="6980368" y="6301731"/>
              <a:ext cx="1796192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Temporal interleaving decomposition</a:t>
              </a: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0FE7B262-D071-C141-AF01-61899D9D8BFE}"/>
                </a:ext>
              </a:extLst>
            </p:cNvPr>
            <p:cNvSpPr/>
            <p:nvPr/>
          </p:nvSpPr>
          <p:spPr>
            <a:xfrm>
              <a:off x="1241287" y="2411433"/>
              <a:ext cx="4260960" cy="7422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Sequentially decoded frames with 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temporal interleaving frame arrangement</a:t>
              </a: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C6F00B89-6A24-7141-B74A-E6B6B0F86BA1}"/>
                </a:ext>
              </a:extLst>
            </p:cNvPr>
            <p:cNvSpPr/>
            <p:nvPr/>
          </p:nvSpPr>
          <p:spPr>
            <a:xfrm>
              <a:off x="13683773" y="2751113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Samples of colour component plane of constituent frames 0</a:t>
              </a: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25A80BAF-134C-554F-A996-080600A4E3F1}"/>
                </a:ext>
              </a:extLst>
            </p:cNvPr>
            <p:cNvSpPr/>
            <p:nvPr/>
          </p:nvSpPr>
          <p:spPr>
            <a:xfrm>
              <a:off x="13683773" y="7214868"/>
              <a:ext cx="2689653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Samples of colour component plane of constituent frames 1</a:t>
              </a:r>
            </a:p>
          </p:txBody>
        </p:sp>
        <p:sp>
          <p:nvSpPr>
            <p:cNvPr id="368" name="Rectangle 367">
              <a:extLst>
                <a:ext uri="{FF2B5EF4-FFF2-40B4-BE49-F238E27FC236}">
                  <a16:creationId xmlns:a16="http://schemas.microsoft.com/office/drawing/2014/main" id="{BB13CA48-1DF6-4144-9A1F-443170009F58}"/>
                </a:ext>
              </a:extLst>
            </p:cNvPr>
            <p:cNvSpPr/>
            <p:nvPr/>
          </p:nvSpPr>
          <p:spPr>
            <a:xfrm>
              <a:off x="1615259" y="4358570"/>
              <a:ext cx="2926080" cy="29260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72" name="Straight Arrow Connector 371">
              <a:extLst>
                <a:ext uri="{FF2B5EF4-FFF2-40B4-BE49-F238E27FC236}">
                  <a16:creationId xmlns:a16="http://schemas.microsoft.com/office/drawing/2014/main" id="{F7C61453-594B-5F45-A187-5E4DFA5A6839}"/>
                </a:ext>
              </a:extLst>
            </p:cNvPr>
            <p:cNvCxnSpPr>
              <a:cxnSpLocks/>
              <a:stCxn id="975" idx="2"/>
              <a:endCxn id="77" idx="1"/>
            </p:cNvCxnSpPr>
            <p:nvPr/>
          </p:nvCxnSpPr>
          <p:spPr>
            <a:xfrm>
              <a:off x="6115326" y="6854827"/>
              <a:ext cx="865042" cy="18404"/>
            </a:xfrm>
            <a:prstGeom prst="straightConnector1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Elbow Connector 375">
              <a:extLst>
                <a:ext uri="{FF2B5EF4-FFF2-40B4-BE49-F238E27FC236}">
                  <a16:creationId xmlns:a16="http://schemas.microsoft.com/office/drawing/2014/main" id="{87B6340E-D564-BC4A-ACF6-92251C23F637}"/>
                </a:ext>
              </a:extLst>
            </p:cNvPr>
            <p:cNvCxnSpPr>
              <a:cxnSpLocks/>
              <a:stCxn id="77" idx="3"/>
              <a:endCxn id="1364" idx="1"/>
            </p:cNvCxnSpPr>
            <p:nvPr/>
          </p:nvCxnSpPr>
          <p:spPr>
            <a:xfrm flipV="1">
              <a:off x="8776560" y="4248302"/>
              <a:ext cx="820705" cy="2624929"/>
            </a:xfrm>
            <a:prstGeom prst="bentConnector3">
              <a:avLst/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Elbow Connector 376">
              <a:extLst>
                <a:ext uri="{FF2B5EF4-FFF2-40B4-BE49-F238E27FC236}">
                  <a16:creationId xmlns:a16="http://schemas.microsoft.com/office/drawing/2014/main" id="{CB8AB54E-4DF1-7B44-87CF-9C49718B19F8}"/>
                </a:ext>
              </a:extLst>
            </p:cNvPr>
            <p:cNvCxnSpPr>
              <a:cxnSpLocks/>
              <a:stCxn id="77" idx="3"/>
              <a:endCxn id="1247" idx="1"/>
            </p:cNvCxnSpPr>
            <p:nvPr/>
          </p:nvCxnSpPr>
          <p:spPr>
            <a:xfrm>
              <a:off x="8776560" y="6873231"/>
              <a:ext cx="811056" cy="2337588"/>
            </a:xfrm>
            <a:prstGeom prst="bentConnector3">
              <a:avLst>
                <a:gd name="adj1" fmla="val 50000"/>
              </a:avLst>
            </a:prstGeom>
            <a:ln w="381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4081CFC-2CBB-F14D-AB22-57993B359A71}"/>
                </a:ext>
              </a:extLst>
            </p:cNvPr>
            <p:cNvGrpSpPr/>
            <p:nvPr/>
          </p:nvGrpSpPr>
          <p:grpSpPr>
            <a:xfrm>
              <a:off x="293115" y="6453259"/>
              <a:ext cx="3302958" cy="3264919"/>
              <a:chOff x="653164" y="4077252"/>
              <a:chExt cx="3302958" cy="3264919"/>
            </a:xfrm>
          </p:grpSpPr>
          <p:sp>
            <p:nvSpPr>
              <p:cNvPr id="5" name="Parallelogram 4">
                <a:extLst>
                  <a:ext uri="{FF2B5EF4-FFF2-40B4-BE49-F238E27FC236}">
                    <a16:creationId xmlns:a16="http://schemas.microsoft.com/office/drawing/2014/main" id="{9798BE83-55BD-CB44-B62A-2E552C838DEC}"/>
                  </a:ext>
                </a:extLst>
              </p:cNvPr>
              <p:cNvSpPr/>
              <p:nvPr/>
            </p:nvSpPr>
            <p:spPr>
              <a:xfrm rot="5400000" flipV="1">
                <a:off x="2135560" y="5521609"/>
                <a:ext cx="3264919" cy="376205"/>
              </a:xfrm>
              <a:prstGeom prst="parallelogram">
                <a:avLst>
                  <a:gd name="adj" fmla="val 103549"/>
                </a:avLst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74CDC325-1BF3-D745-AE25-FD03F62AEE80}"/>
                  </a:ext>
                </a:extLst>
              </p:cNvPr>
              <p:cNvGrpSpPr/>
              <p:nvPr/>
            </p:nvGrpSpPr>
            <p:grpSpPr>
              <a:xfrm>
                <a:off x="653164" y="4077252"/>
                <a:ext cx="3278756" cy="3264918"/>
                <a:chOff x="653164" y="4077252"/>
                <a:chExt cx="3278756" cy="3264918"/>
              </a:xfrm>
            </p:grpSpPr>
            <p:grpSp>
              <p:nvGrpSpPr>
                <p:cNvPr id="568" name="Group 567">
                  <a:extLst>
                    <a:ext uri="{FF2B5EF4-FFF2-40B4-BE49-F238E27FC236}">
                      <a16:creationId xmlns:a16="http://schemas.microsoft.com/office/drawing/2014/main" id="{A0765A90-F357-1947-B0B2-E941BB294CF5}"/>
                    </a:ext>
                  </a:extLst>
                </p:cNvPr>
                <p:cNvGrpSpPr/>
                <p:nvPr/>
              </p:nvGrpSpPr>
              <p:grpSpPr>
                <a:xfrm>
                  <a:off x="653164" y="4404981"/>
                  <a:ext cx="2928551" cy="2937189"/>
                  <a:chOff x="13212341" y="7330600"/>
                  <a:chExt cx="2928551" cy="2937189"/>
                </a:xfrm>
                <a:solidFill>
                  <a:schemeClr val="bg1"/>
                </a:solidFill>
              </p:grpSpPr>
              <p:grpSp>
                <p:nvGrpSpPr>
                  <p:cNvPr id="630" name="Group 629">
                    <a:extLst>
                      <a:ext uri="{FF2B5EF4-FFF2-40B4-BE49-F238E27FC236}">
                        <a16:creationId xmlns:a16="http://schemas.microsoft.com/office/drawing/2014/main" id="{CABDE5DF-C591-1049-B85A-ACA43D334784}"/>
                      </a:ext>
                    </a:extLst>
                  </p:cNvPr>
                  <p:cNvGrpSpPr/>
                  <p:nvPr/>
                </p:nvGrpSpPr>
                <p:grpSpPr>
                  <a:xfrm>
                    <a:off x="13212341" y="7330600"/>
                    <a:ext cx="2928551" cy="2926080"/>
                    <a:chOff x="729049" y="3657600"/>
                    <a:chExt cx="2928551" cy="2926080"/>
                  </a:xfrm>
                  <a:grpFill/>
                </p:grpSpPr>
                <p:sp>
                  <p:nvSpPr>
                    <p:cNvPr id="632" name="TextBox 631">
                      <a:extLst>
                        <a:ext uri="{FF2B5EF4-FFF2-40B4-BE49-F238E27FC236}">
                          <a16:creationId xmlns:a16="http://schemas.microsoft.com/office/drawing/2014/main" id="{6AD1A075-DB18-4B41-BD51-CD83B574B8C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33" name="TextBox 632">
                      <a:extLst>
                        <a:ext uri="{FF2B5EF4-FFF2-40B4-BE49-F238E27FC236}">
                          <a16:creationId xmlns:a16="http://schemas.microsoft.com/office/drawing/2014/main" id="{F61C6C69-3679-B947-873E-CAD0754699F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34" name="TextBox 633">
                      <a:extLst>
                        <a:ext uri="{FF2B5EF4-FFF2-40B4-BE49-F238E27FC236}">
                          <a16:creationId xmlns:a16="http://schemas.microsoft.com/office/drawing/2014/main" id="{169BA97D-70A0-3D40-8092-29E69082869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35" name="TextBox 634">
                      <a:extLst>
                        <a:ext uri="{FF2B5EF4-FFF2-40B4-BE49-F238E27FC236}">
                          <a16:creationId xmlns:a16="http://schemas.microsoft.com/office/drawing/2014/main" id="{362624D6-775A-6E45-AE42-5BC345B1792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36" name="TextBox 635">
                      <a:extLst>
                        <a:ext uri="{FF2B5EF4-FFF2-40B4-BE49-F238E27FC236}">
                          <a16:creationId xmlns:a16="http://schemas.microsoft.com/office/drawing/2014/main" id="{1D6DD05F-D433-354C-ACE8-5FE53D6B77F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37" name="TextBox 636">
                      <a:extLst>
                        <a:ext uri="{FF2B5EF4-FFF2-40B4-BE49-F238E27FC236}">
                          <a16:creationId xmlns:a16="http://schemas.microsoft.com/office/drawing/2014/main" id="{4FEEBE3F-FDE7-6F4B-9D47-98A1B2A2B20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38" name="TextBox 637">
                      <a:extLst>
                        <a:ext uri="{FF2B5EF4-FFF2-40B4-BE49-F238E27FC236}">
                          <a16:creationId xmlns:a16="http://schemas.microsoft.com/office/drawing/2014/main" id="{00EAA79B-7B1B-B240-B0E8-D6DE194FF69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39" name="TextBox 638">
                      <a:extLst>
                        <a:ext uri="{FF2B5EF4-FFF2-40B4-BE49-F238E27FC236}">
                          <a16:creationId xmlns:a16="http://schemas.microsoft.com/office/drawing/2014/main" id="{9F5289D5-E63E-B845-8E9C-725BC41A09B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40" name="TextBox 639">
                      <a:extLst>
                        <a:ext uri="{FF2B5EF4-FFF2-40B4-BE49-F238E27FC236}">
                          <a16:creationId xmlns:a16="http://schemas.microsoft.com/office/drawing/2014/main" id="{39ACB805-F709-3F46-9971-A05668AF07D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41" name="TextBox 640">
                      <a:extLst>
                        <a:ext uri="{FF2B5EF4-FFF2-40B4-BE49-F238E27FC236}">
                          <a16:creationId xmlns:a16="http://schemas.microsoft.com/office/drawing/2014/main" id="{3D352670-A8CD-324B-8EA2-12A380A110E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42" name="TextBox 641">
                      <a:extLst>
                        <a:ext uri="{FF2B5EF4-FFF2-40B4-BE49-F238E27FC236}">
                          <a16:creationId xmlns:a16="http://schemas.microsoft.com/office/drawing/2014/main" id="{AA9C9209-D92B-754E-A858-C90CFC98FD6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43" name="TextBox 642">
                      <a:extLst>
                        <a:ext uri="{FF2B5EF4-FFF2-40B4-BE49-F238E27FC236}">
                          <a16:creationId xmlns:a16="http://schemas.microsoft.com/office/drawing/2014/main" id="{B302EDC5-D847-9443-90D1-F9759D6FDBA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44" name="TextBox 643">
                      <a:extLst>
                        <a:ext uri="{FF2B5EF4-FFF2-40B4-BE49-F238E27FC236}">
                          <a16:creationId xmlns:a16="http://schemas.microsoft.com/office/drawing/2014/main" id="{F8C884C2-6630-7A46-85BF-3ED936F8EC1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45" name="TextBox 644">
                      <a:extLst>
                        <a:ext uri="{FF2B5EF4-FFF2-40B4-BE49-F238E27FC236}">
                          <a16:creationId xmlns:a16="http://schemas.microsoft.com/office/drawing/2014/main" id="{69D106F9-795E-9F4E-A685-8E489654DC4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46" name="TextBox 645">
                      <a:extLst>
                        <a:ext uri="{FF2B5EF4-FFF2-40B4-BE49-F238E27FC236}">
                          <a16:creationId xmlns:a16="http://schemas.microsoft.com/office/drawing/2014/main" id="{ADDF6856-B404-1242-BB82-43549BB44DC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47" name="TextBox 646">
                      <a:extLst>
                        <a:ext uri="{FF2B5EF4-FFF2-40B4-BE49-F238E27FC236}">
                          <a16:creationId xmlns:a16="http://schemas.microsoft.com/office/drawing/2014/main" id="{9F3671E1-3F58-2A4B-BDA9-C1519DADEFF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48" name="TextBox 647">
                      <a:extLst>
                        <a:ext uri="{FF2B5EF4-FFF2-40B4-BE49-F238E27FC236}">
                          <a16:creationId xmlns:a16="http://schemas.microsoft.com/office/drawing/2014/main" id="{E6D54761-5FCB-A149-BA57-5417A9415E9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49" name="TextBox 648">
                      <a:extLst>
                        <a:ext uri="{FF2B5EF4-FFF2-40B4-BE49-F238E27FC236}">
                          <a16:creationId xmlns:a16="http://schemas.microsoft.com/office/drawing/2014/main" id="{3020BEEA-8740-444A-B26C-40F65BB4FC4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50" name="TextBox 649">
                      <a:extLst>
                        <a:ext uri="{FF2B5EF4-FFF2-40B4-BE49-F238E27FC236}">
                          <a16:creationId xmlns:a16="http://schemas.microsoft.com/office/drawing/2014/main" id="{D22D88FE-1F4D-2940-954C-1F2B1FE5734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51" name="TextBox 650">
                      <a:extLst>
                        <a:ext uri="{FF2B5EF4-FFF2-40B4-BE49-F238E27FC236}">
                          <a16:creationId xmlns:a16="http://schemas.microsoft.com/office/drawing/2014/main" id="{132D4AB3-8432-864B-95FA-13A485DDFD0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52" name="TextBox 651">
                      <a:extLst>
                        <a:ext uri="{FF2B5EF4-FFF2-40B4-BE49-F238E27FC236}">
                          <a16:creationId xmlns:a16="http://schemas.microsoft.com/office/drawing/2014/main" id="{3F024D51-D51D-7348-8B63-5E7830A5C02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53" name="TextBox 652">
                      <a:extLst>
                        <a:ext uri="{FF2B5EF4-FFF2-40B4-BE49-F238E27FC236}">
                          <a16:creationId xmlns:a16="http://schemas.microsoft.com/office/drawing/2014/main" id="{DF4C4CAE-9AFB-0443-9994-A8E9C3C7135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54" name="TextBox 653">
                      <a:extLst>
                        <a:ext uri="{FF2B5EF4-FFF2-40B4-BE49-F238E27FC236}">
                          <a16:creationId xmlns:a16="http://schemas.microsoft.com/office/drawing/2014/main" id="{5D5319F8-DD22-2A40-8327-F728543F0A2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55" name="TextBox 654">
                      <a:extLst>
                        <a:ext uri="{FF2B5EF4-FFF2-40B4-BE49-F238E27FC236}">
                          <a16:creationId xmlns:a16="http://schemas.microsoft.com/office/drawing/2014/main" id="{0D4391C1-ADC2-B742-933F-47F61486398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56" name="TextBox 655">
                      <a:extLst>
                        <a:ext uri="{FF2B5EF4-FFF2-40B4-BE49-F238E27FC236}">
                          <a16:creationId xmlns:a16="http://schemas.microsoft.com/office/drawing/2014/main" id="{A2595AEC-9138-E14B-A4FF-4A5950AD7E0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57" name="TextBox 656">
                      <a:extLst>
                        <a:ext uri="{FF2B5EF4-FFF2-40B4-BE49-F238E27FC236}">
                          <a16:creationId xmlns:a16="http://schemas.microsoft.com/office/drawing/2014/main" id="{E3AE93DD-17F8-DD47-AD31-D4543DB1BB5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58" name="TextBox 657">
                      <a:extLst>
                        <a:ext uri="{FF2B5EF4-FFF2-40B4-BE49-F238E27FC236}">
                          <a16:creationId xmlns:a16="http://schemas.microsoft.com/office/drawing/2014/main" id="{7EB2D886-DA40-1441-A1A3-D1468B6543A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59" name="TextBox 658">
                      <a:extLst>
                        <a:ext uri="{FF2B5EF4-FFF2-40B4-BE49-F238E27FC236}">
                          <a16:creationId xmlns:a16="http://schemas.microsoft.com/office/drawing/2014/main" id="{5808E96F-8D8E-AD4C-82B2-C1D451A7581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60" name="TextBox 659">
                      <a:extLst>
                        <a:ext uri="{FF2B5EF4-FFF2-40B4-BE49-F238E27FC236}">
                          <a16:creationId xmlns:a16="http://schemas.microsoft.com/office/drawing/2014/main" id="{87B87F49-63CB-1049-86EB-53C2995F793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61" name="TextBox 660">
                      <a:extLst>
                        <a:ext uri="{FF2B5EF4-FFF2-40B4-BE49-F238E27FC236}">
                          <a16:creationId xmlns:a16="http://schemas.microsoft.com/office/drawing/2014/main" id="{FCB8EA61-C822-684A-9A56-228393320B7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62" name="TextBox 661">
                      <a:extLst>
                        <a:ext uri="{FF2B5EF4-FFF2-40B4-BE49-F238E27FC236}">
                          <a16:creationId xmlns:a16="http://schemas.microsoft.com/office/drawing/2014/main" id="{48AB4A50-0AB2-BA40-87F9-BD1A96A7289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63" name="TextBox 662">
                      <a:extLst>
                        <a:ext uri="{FF2B5EF4-FFF2-40B4-BE49-F238E27FC236}">
                          <a16:creationId xmlns:a16="http://schemas.microsoft.com/office/drawing/2014/main" id="{B25B8992-3426-9B4C-B36F-3893111DF5F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64" name="TextBox 663">
                      <a:extLst>
                        <a:ext uri="{FF2B5EF4-FFF2-40B4-BE49-F238E27FC236}">
                          <a16:creationId xmlns:a16="http://schemas.microsoft.com/office/drawing/2014/main" id="{71C62E93-AE80-FF45-9560-29F56D85601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65" name="TextBox 664">
                      <a:extLst>
                        <a:ext uri="{FF2B5EF4-FFF2-40B4-BE49-F238E27FC236}">
                          <a16:creationId xmlns:a16="http://schemas.microsoft.com/office/drawing/2014/main" id="{6F6701FC-056B-F04D-B163-6E8321ED4E4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66" name="TextBox 665">
                      <a:extLst>
                        <a:ext uri="{FF2B5EF4-FFF2-40B4-BE49-F238E27FC236}">
                          <a16:creationId xmlns:a16="http://schemas.microsoft.com/office/drawing/2014/main" id="{EC5B96F6-8E50-FD44-8A26-2BBBCDC4929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67" name="TextBox 666">
                      <a:extLst>
                        <a:ext uri="{FF2B5EF4-FFF2-40B4-BE49-F238E27FC236}">
                          <a16:creationId xmlns:a16="http://schemas.microsoft.com/office/drawing/2014/main" id="{B290D0E6-A9DB-2F4A-935A-758A20FDB73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68" name="TextBox 667">
                      <a:extLst>
                        <a:ext uri="{FF2B5EF4-FFF2-40B4-BE49-F238E27FC236}">
                          <a16:creationId xmlns:a16="http://schemas.microsoft.com/office/drawing/2014/main" id="{25E33628-664E-8847-97CD-AF02B7CA090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69" name="TextBox 668">
                      <a:extLst>
                        <a:ext uri="{FF2B5EF4-FFF2-40B4-BE49-F238E27FC236}">
                          <a16:creationId xmlns:a16="http://schemas.microsoft.com/office/drawing/2014/main" id="{6499CFC5-9950-694A-8E3A-7474FECF4A7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70" name="TextBox 669">
                      <a:extLst>
                        <a:ext uri="{FF2B5EF4-FFF2-40B4-BE49-F238E27FC236}">
                          <a16:creationId xmlns:a16="http://schemas.microsoft.com/office/drawing/2014/main" id="{AF26BD61-2955-D942-B947-6137FC9AD69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71" name="TextBox 670">
                      <a:extLst>
                        <a:ext uri="{FF2B5EF4-FFF2-40B4-BE49-F238E27FC236}">
                          <a16:creationId xmlns:a16="http://schemas.microsoft.com/office/drawing/2014/main" id="{F63CB4FB-9E51-4540-9397-1B2F6DCB3D4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72" name="TextBox 671">
                      <a:extLst>
                        <a:ext uri="{FF2B5EF4-FFF2-40B4-BE49-F238E27FC236}">
                          <a16:creationId xmlns:a16="http://schemas.microsoft.com/office/drawing/2014/main" id="{2EEFFC52-E149-6243-AB3B-178569EA7AE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73" name="TextBox 672">
                      <a:extLst>
                        <a:ext uri="{FF2B5EF4-FFF2-40B4-BE49-F238E27FC236}">
                          <a16:creationId xmlns:a16="http://schemas.microsoft.com/office/drawing/2014/main" id="{ACED3184-A31D-DF4A-B440-BA48545FC58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74" name="TextBox 673">
                      <a:extLst>
                        <a:ext uri="{FF2B5EF4-FFF2-40B4-BE49-F238E27FC236}">
                          <a16:creationId xmlns:a16="http://schemas.microsoft.com/office/drawing/2014/main" id="{8476828E-70F3-9A4E-829E-57C97F61975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75" name="TextBox 674">
                      <a:extLst>
                        <a:ext uri="{FF2B5EF4-FFF2-40B4-BE49-F238E27FC236}">
                          <a16:creationId xmlns:a16="http://schemas.microsoft.com/office/drawing/2014/main" id="{59F5EE55-A5DD-7043-9763-E5CFBA6F94C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76" name="TextBox 675">
                      <a:extLst>
                        <a:ext uri="{FF2B5EF4-FFF2-40B4-BE49-F238E27FC236}">
                          <a16:creationId xmlns:a16="http://schemas.microsoft.com/office/drawing/2014/main" id="{0147B994-6F18-2647-8F93-AF5E4DB2EA0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77" name="TextBox 676">
                      <a:extLst>
                        <a:ext uri="{FF2B5EF4-FFF2-40B4-BE49-F238E27FC236}">
                          <a16:creationId xmlns:a16="http://schemas.microsoft.com/office/drawing/2014/main" id="{9AB5F2E4-D59A-5848-A34B-5311E5FCC73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78" name="TextBox 677">
                      <a:extLst>
                        <a:ext uri="{FF2B5EF4-FFF2-40B4-BE49-F238E27FC236}">
                          <a16:creationId xmlns:a16="http://schemas.microsoft.com/office/drawing/2014/main" id="{4562E40A-FE4A-CD41-8ED0-FDBAD64519A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79" name="TextBox 678">
                      <a:extLst>
                        <a:ext uri="{FF2B5EF4-FFF2-40B4-BE49-F238E27FC236}">
                          <a16:creationId xmlns:a16="http://schemas.microsoft.com/office/drawing/2014/main" id="{3648D0A9-71FB-2943-8948-B82F141E92D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80" name="TextBox 679">
                      <a:extLst>
                        <a:ext uri="{FF2B5EF4-FFF2-40B4-BE49-F238E27FC236}">
                          <a16:creationId xmlns:a16="http://schemas.microsoft.com/office/drawing/2014/main" id="{07F1828F-6DA3-E447-AE72-26BAA0789F8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81" name="TextBox 680">
                      <a:extLst>
                        <a:ext uri="{FF2B5EF4-FFF2-40B4-BE49-F238E27FC236}">
                          <a16:creationId xmlns:a16="http://schemas.microsoft.com/office/drawing/2014/main" id="{AB270CCC-99E1-A24A-8B73-22E2F1EDE6E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82" name="TextBox 681">
                      <a:extLst>
                        <a:ext uri="{FF2B5EF4-FFF2-40B4-BE49-F238E27FC236}">
                          <a16:creationId xmlns:a16="http://schemas.microsoft.com/office/drawing/2014/main" id="{394526AA-012B-A64C-ACE1-295CD5BD4ED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83" name="TextBox 682">
                      <a:extLst>
                        <a:ext uri="{FF2B5EF4-FFF2-40B4-BE49-F238E27FC236}">
                          <a16:creationId xmlns:a16="http://schemas.microsoft.com/office/drawing/2014/main" id="{F861D353-4341-0748-8339-6B48203E06F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84" name="TextBox 683">
                      <a:extLst>
                        <a:ext uri="{FF2B5EF4-FFF2-40B4-BE49-F238E27FC236}">
                          <a16:creationId xmlns:a16="http://schemas.microsoft.com/office/drawing/2014/main" id="{419D5EF3-7A6D-9F42-AB7C-88943B386F5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85" name="TextBox 684">
                      <a:extLst>
                        <a:ext uri="{FF2B5EF4-FFF2-40B4-BE49-F238E27FC236}">
                          <a16:creationId xmlns:a16="http://schemas.microsoft.com/office/drawing/2014/main" id="{A95814F0-6FEC-5A4F-BBDB-A7154A99840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86" name="TextBox 685">
                      <a:extLst>
                        <a:ext uri="{FF2B5EF4-FFF2-40B4-BE49-F238E27FC236}">
                          <a16:creationId xmlns:a16="http://schemas.microsoft.com/office/drawing/2014/main" id="{D121B596-D5AD-EF4E-A9F2-8F9A31E005A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87" name="TextBox 686">
                      <a:extLst>
                        <a:ext uri="{FF2B5EF4-FFF2-40B4-BE49-F238E27FC236}">
                          <a16:creationId xmlns:a16="http://schemas.microsoft.com/office/drawing/2014/main" id="{773AA93B-6B6E-9941-949F-1B6D2248348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88" name="TextBox 687">
                      <a:extLst>
                        <a:ext uri="{FF2B5EF4-FFF2-40B4-BE49-F238E27FC236}">
                          <a16:creationId xmlns:a16="http://schemas.microsoft.com/office/drawing/2014/main" id="{7EE532CE-4D30-F64A-8714-FD1057AB290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89" name="TextBox 688">
                      <a:extLst>
                        <a:ext uri="{FF2B5EF4-FFF2-40B4-BE49-F238E27FC236}">
                          <a16:creationId xmlns:a16="http://schemas.microsoft.com/office/drawing/2014/main" id="{88180BAC-C58E-8242-B696-BE675C2776E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90" name="TextBox 689">
                      <a:extLst>
                        <a:ext uri="{FF2B5EF4-FFF2-40B4-BE49-F238E27FC236}">
                          <a16:creationId xmlns:a16="http://schemas.microsoft.com/office/drawing/2014/main" id="{77AE438F-AC28-8A47-9D45-49BF6436D93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91" name="TextBox 690">
                      <a:extLst>
                        <a:ext uri="{FF2B5EF4-FFF2-40B4-BE49-F238E27FC236}">
                          <a16:creationId xmlns:a16="http://schemas.microsoft.com/office/drawing/2014/main" id="{478EDF88-2930-434F-BEB1-B596C957B0F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92" name="TextBox 691">
                      <a:extLst>
                        <a:ext uri="{FF2B5EF4-FFF2-40B4-BE49-F238E27FC236}">
                          <a16:creationId xmlns:a16="http://schemas.microsoft.com/office/drawing/2014/main" id="{5FA0E702-74F7-F644-BA71-5A6C6373BF2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93" name="TextBox 692">
                      <a:extLst>
                        <a:ext uri="{FF2B5EF4-FFF2-40B4-BE49-F238E27FC236}">
                          <a16:creationId xmlns:a16="http://schemas.microsoft.com/office/drawing/2014/main" id="{80510A42-6AE2-0D4D-988F-2BCCC9F8D1D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94" name="TextBox 693">
                      <a:extLst>
                        <a:ext uri="{FF2B5EF4-FFF2-40B4-BE49-F238E27FC236}">
                          <a16:creationId xmlns:a16="http://schemas.microsoft.com/office/drawing/2014/main" id="{6CD5893D-AF34-0143-9D65-E056FFD9DC6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695" name="TextBox 694">
                      <a:extLst>
                        <a:ext uri="{FF2B5EF4-FFF2-40B4-BE49-F238E27FC236}">
                          <a16:creationId xmlns:a16="http://schemas.microsoft.com/office/drawing/2014/main" id="{9BD57560-A29F-B446-AA63-518317D5E96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631" name="Rectangle 630">
                    <a:extLst>
                      <a:ext uri="{FF2B5EF4-FFF2-40B4-BE49-F238E27FC236}">
                        <a16:creationId xmlns:a16="http://schemas.microsoft.com/office/drawing/2014/main" id="{7B19617E-8549-2A45-9F88-6B4EAF6CB82B}"/>
                      </a:ext>
                    </a:extLst>
                  </p:cNvPr>
                  <p:cNvSpPr/>
                  <p:nvPr/>
                </p:nvSpPr>
                <p:spPr>
                  <a:xfrm>
                    <a:off x="13212341" y="7341709"/>
                    <a:ext cx="2926080" cy="292608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696" name="Parallelogram 695">
                  <a:extLst>
                    <a:ext uri="{FF2B5EF4-FFF2-40B4-BE49-F238E27FC236}">
                      <a16:creationId xmlns:a16="http://schemas.microsoft.com/office/drawing/2014/main" id="{7B6CF996-5261-DA4F-B737-82DC02DFBE02}"/>
                    </a:ext>
                  </a:extLst>
                </p:cNvPr>
                <p:cNvSpPr/>
                <p:nvPr/>
              </p:nvSpPr>
              <p:spPr>
                <a:xfrm rot="10800000">
                  <a:off x="658368" y="4077252"/>
                  <a:ext cx="3273552" cy="338837"/>
                </a:xfrm>
                <a:prstGeom prst="parallelogram">
                  <a:avLst>
                    <a:gd name="adj" fmla="val 96334"/>
                  </a:avLst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114" name="Group 1113">
              <a:extLst>
                <a:ext uri="{FF2B5EF4-FFF2-40B4-BE49-F238E27FC236}">
                  <a16:creationId xmlns:a16="http://schemas.microsoft.com/office/drawing/2014/main" id="{652F577D-51C6-564F-ABEB-0118304D2E5A}"/>
                </a:ext>
              </a:extLst>
            </p:cNvPr>
            <p:cNvGrpSpPr/>
            <p:nvPr/>
          </p:nvGrpSpPr>
          <p:grpSpPr>
            <a:xfrm>
              <a:off x="10533648" y="6622677"/>
              <a:ext cx="3303520" cy="3266999"/>
              <a:chOff x="2870206" y="302901"/>
              <a:chExt cx="3303520" cy="3266999"/>
            </a:xfrm>
          </p:grpSpPr>
          <p:grpSp>
            <p:nvGrpSpPr>
              <p:cNvPr id="1115" name="Group 1114">
                <a:extLst>
                  <a:ext uri="{FF2B5EF4-FFF2-40B4-BE49-F238E27FC236}">
                    <a16:creationId xmlns:a16="http://schemas.microsoft.com/office/drawing/2014/main" id="{49B4A06F-6C41-B346-9F0F-E7285CBBAC03}"/>
                  </a:ext>
                </a:extLst>
              </p:cNvPr>
              <p:cNvGrpSpPr/>
              <p:nvPr/>
            </p:nvGrpSpPr>
            <p:grpSpPr>
              <a:xfrm>
                <a:off x="2870206" y="643820"/>
                <a:ext cx="2928551" cy="2926080"/>
                <a:chOff x="13115174" y="3108960"/>
                <a:chExt cx="2928551" cy="2926080"/>
              </a:xfrm>
              <a:solidFill>
                <a:schemeClr val="bg1"/>
              </a:solidFill>
            </p:grpSpPr>
            <p:sp>
              <p:nvSpPr>
                <p:cNvPr id="1118" name="Rectangle 1117">
                  <a:extLst>
                    <a:ext uri="{FF2B5EF4-FFF2-40B4-BE49-F238E27FC236}">
                      <a16:creationId xmlns:a16="http://schemas.microsoft.com/office/drawing/2014/main" id="{AC599B4C-2FCF-8A45-9A03-2D5B20928B20}"/>
                    </a:ext>
                  </a:extLst>
                </p:cNvPr>
                <p:cNvSpPr/>
                <p:nvPr/>
              </p:nvSpPr>
              <p:spPr>
                <a:xfrm>
                  <a:off x="13116409" y="3108960"/>
                  <a:ext cx="2926080" cy="292608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119" name="Group 1118">
                  <a:extLst>
                    <a:ext uri="{FF2B5EF4-FFF2-40B4-BE49-F238E27FC236}">
                      <a16:creationId xmlns:a16="http://schemas.microsoft.com/office/drawing/2014/main" id="{255BF784-A8D0-364D-8777-B4F66FAE7EF7}"/>
                    </a:ext>
                  </a:extLst>
                </p:cNvPr>
                <p:cNvGrpSpPr/>
                <p:nvPr/>
              </p:nvGrpSpPr>
              <p:grpSpPr>
                <a:xfrm>
                  <a:off x="13115174" y="3108960"/>
                  <a:ext cx="2928551" cy="2926080"/>
                  <a:chOff x="729049" y="3657600"/>
                  <a:chExt cx="2928551" cy="2926080"/>
                </a:xfrm>
                <a:grpFill/>
              </p:grpSpPr>
              <p:sp>
                <p:nvSpPr>
                  <p:cNvPr id="1120" name="TextBox 1119">
                    <a:extLst>
                      <a:ext uri="{FF2B5EF4-FFF2-40B4-BE49-F238E27FC236}">
                        <a16:creationId xmlns:a16="http://schemas.microsoft.com/office/drawing/2014/main" id="{B4E4A82C-4E36-E544-9829-0E9E061058AA}"/>
                      </a:ext>
                    </a:extLst>
                  </p:cNvPr>
                  <p:cNvSpPr txBox="1"/>
                  <p:nvPr/>
                </p:nvSpPr>
                <p:spPr>
                  <a:xfrm>
                    <a:off x="729049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21" name="TextBox 1120">
                    <a:extLst>
                      <a:ext uri="{FF2B5EF4-FFF2-40B4-BE49-F238E27FC236}">
                        <a16:creationId xmlns:a16="http://schemas.microsoft.com/office/drawing/2014/main" id="{EE2FC42C-B205-EC4D-B105-B4C75ADEA23A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104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22" name="TextBox 1121">
                    <a:extLst>
                      <a:ext uri="{FF2B5EF4-FFF2-40B4-BE49-F238E27FC236}">
                        <a16:creationId xmlns:a16="http://schemas.microsoft.com/office/drawing/2014/main" id="{A4909B54-831F-694E-9E69-04D57E28AB09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159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23" name="TextBox 1122">
                    <a:extLst>
                      <a:ext uri="{FF2B5EF4-FFF2-40B4-BE49-F238E27FC236}">
                        <a16:creationId xmlns:a16="http://schemas.microsoft.com/office/drawing/2014/main" id="{64A472EF-FA3B-B947-ABF8-6CAEB238AA99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214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24" name="TextBox 1123">
                    <a:extLst>
                      <a:ext uri="{FF2B5EF4-FFF2-40B4-BE49-F238E27FC236}">
                        <a16:creationId xmlns:a16="http://schemas.microsoft.com/office/drawing/2014/main" id="{D884F44F-6696-F345-954A-3A330CB5E827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269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25" name="TextBox 1124">
                    <a:extLst>
                      <a:ext uri="{FF2B5EF4-FFF2-40B4-BE49-F238E27FC236}">
                        <a16:creationId xmlns:a16="http://schemas.microsoft.com/office/drawing/2014/main" id="{31AD1C11-AC45-8840-B402-FCA87F267991}"/>
                      </a:ext>
                    </a:extLst>
                  </p:cNvPr>
                  <p:cNvSpPr txBox="1"/>
                  <p:nvPr/>
                </p:nvSpPr>
                <p:spPr>
                  <a:xfrm>
                    <a:off x="2560320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26" name="TextBox 1125">
                    <a:extLst>
                      <a:ext uri="{FF2B5EF4-FFF2-40B4-BE49-F238E27FC236}">
                        <a16:creationId xmlns:a16="http://schemas.microsoft.com/office/drawing/2014/main" id="{518EE212-5F23-DD44-AE0F-EFE46D1D184A}"/>
                      </a:ext>
                    </a:extLst>
                  </p:cNvPr>
                  <p:cNvSpPr txBox="1"/>
                  <p:nvPr/>
                </p:nvSpPr>
                <p:spPr>
                  <a:xfrm>
                    <a:off x="2926080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27" name="TextBox 1126">
                    <a:extLst>
                      <a:ext uri="{FF2B5EF4-FFF2-40B4-BE49-F238E27FC236}">
                        <a16:creationId xmlns:a16="http://schemas.microsoft.com/office/drawing/2014/main" id="{E8A432AE-6B54-CF40-B195-4F9081188819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28" name="TextBox 1127">
                    <a:extLst>
                      <a:ext uri="{FF2B5EF4-FFF2-40B4-BE49-F238E27FC236}">
                        <a16:creationId xmlns:a16="http://schemas.microsoft.com/office/drawing/2014/main" id="{9801345A-603B-BD41-B070-1DD0841D8390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29" name="TextBox 1128">
                    <a:extLst>
                      <a:ext uri="{FF2B5EF4-FFF2-40B4-BE49-F238E27FC236}">
                        <a16:creationId xmlns:a16="http://schemas.microsoft.com/office/drawing/2014/main" id="{D6CAF36E-22FD-3342-8E66-0AF19A485773}"/>
                      </a:ext>
                    </a:extLst>
                  </p:cNvPr>
                  <p:cNvSpPr txBox="1"/>
                  <p:nvPr/>
                </p:nvSpPr>
                <p:spPr>
                  <a:xfrm>
                    <a:off x="729518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30" name="TextBox 1129">
                    <a:extLst>
                      <a:ext uri="{FF2B5EF4-FFF2-40B4-BE49-F238E27FC236}">
                        <a16:creationId xmlns:a16="http://schemas.microsoft.com/office/drawing/2014/main" id="{57A1A456-3AE8-F34D-B227-CDB1EA4033DA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573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31" name="TextBox 1130">
                    <a:extLst>
                      <a:ext uri="{FF2B5EF4-FFF2-40B4-BE49-F238E27FC236}">
                        <a16:creationId xmlns:a16="http://schemas.microsoft.com/office/drawing/2014/main" id="{8CA6D6E8-FA81-6643-BEC9-FE31C9DEFDB0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628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32" name="TextBox 1131">
                    <a:extLst>
                      <a:ext uri="{FF2B5EF4-FFF2-40B4-BE49-F238E27FC236}">
                        <a16:creationId xmlns:a16="http://schemas.microsoft.com/office/drawing/2014/main" id="{C528CC0B-9AD6-3A49-B784-FB8E8AD9763B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683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33" name="TextBox 1132">
                    <a:extLst>
                      <a:ext uri="{FF2B5EF4-FFF2-40B4-BE49-F238E27FC236}">
                        <a16:creationId xmlns:a16="http://schemas.microsoft.com/office/drawing/2014/main" id="{1118BD13-7B66-9747-9672-C90D9CDB10A4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738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34" name="TextBox 1133">
                    <a:extLst>
                      <a:ext uri="{FF2B5EF4-FFF2-40B4-BE49-F238E27FC236}">
                        <a16:creationId xmlns:a16="http://schemas.microsoft.com/office/drawing/2014/main" id="{5D0C9305-39A6-F147-8E50-CE54E256802D}"/>
                      </a:ext>
                    </a:extLst>
                  </p:cNvPr>
                  <p:cNvSpPr txBox="1"/>
                  <p:nvPr/>
                </p:nvSpPr>
                <p:spPr>
                  <a:xfrm>
                    <a:off x="2559494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35" name="TextBox 1134">
                    <a:extLst>
                      <a:ext uri="{FF2B5EF4-FFF2-40B4-BE49-F238E27FC236}">
                        <a16:creationId xmlns:a16="http://schemas.microsoft.com/office/drawing/2014/main" id="{5001398C-DE20-A749-9C70-E45D4532ABD7}"/>
                      </a:ext>
                    </a:extLst>
                  </p:cNvPr>
                  <p:cNvSpPr txBox="1"/>
                  <p:nvPr/>
                </p:nvSpPr>
                <p:spPr>
                  <a:xfrm>
                    <a:off x="2925254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36" name="TextBox 1135">
                    <a:extLst>
                      <a:ext uri="{FF2B5EF4-FFF2-40B4-BE49-F238E27FC236}">
                        <a16:creationId xmlns:a16="http://schemas.microsoft.com/office/drawing/2014/main" id="{D278E4D1-CFF8-984E-9176-B12D85499C9B}"/>
                      </a:ext>
                    </a:extLst>
                  </p:cNvPr>
                  <p:cNvSpPr txBox="1"/>
                  <p:nvPr/>
                </p:nvSpPr>
                <p:spPr>
                  <a:xfrm>
                    <a:off x="729049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37" name="TextBox 1136">
                    <a:extLst>
                      <a:ext uri="{FF2B5EF4-FFF2-40B4-BE49-F238E27FC236}">
                        <a16:creationId xmlns:a16="http://schemas.microsoft.com/office/drawing/2014/main" id="{BF433412-1170-F14F-BB7D-39335BF94F43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104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38" name="TextBox 1137">
                    <a:extLst>
                      <a:ext uri="{FF2B5EF4-FFF2-40B4-BE49-F238E27FC236}">
                        <a16:creationId xmlns:a16="http://schemas.microsoft.com/office/drawing/2014/main" id="{55ECFB75-4C31-164C-82DC-ADD1CD398BB3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159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39" name="TextBox 1138">
                    <a:extLst>
                      <a:ext uri="{FF2B5EF4-FFF2-40B4-BE49-F238E27FC236}">
                        <a16:creationId xmlns:a16="http://schemas.microsoft.com/office/drawing/2014/main" id="{CE1F774D-701D-274E-99A4-474AB3F71FE4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214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40" name="TextBox 1139">
                    <a:extLst>
                      <a:ext uri="{FF2B5EF4-FFF2-40B4-BE49-F238E27FC236}">
                        <a16:creationId xmlns:a16="http://schemas.microsoft.com/office/drawing/2014/main" id="{1FB0E4A3-0D50-3443-8D56-2C604335E816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269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41" name="TextBox 1140">
                    <a:extLst>
                      <a:ext uri="{FF2B5EF4-FFF2-40B4-BE49-F238E27FC236}">
                        <a16:creationId xmlns:a16="http://schemas.microsoft.com/office/drawing/2014/main" id="{A65DE68C-42DD-EF43-A01C-452ACAAFFF1F}"/>
                      </a:ext>
                    </a:extLst>
                  </p:cNvPr>
                  <p:cNvSpPr txBox="1"/>
                  <p:nvPr/>
                </p:nvSpPr>
                <p:spPr>
                  <a:xfrm>
                    <a:off x="2560320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42" name="TextBox 1141">
                    <a:extLst>
                      <a:ext uri="{FF2B5EF4-FFF2-40B4-BE49-F238E27FC236}">
                        <a16:creationId xmlns:a16="http://schemas.microsoft.com/office/drawing/2014/main" id="{8D965482-5AF8-6B4B-A886-0916CFFA721D}"/>
                      </a:ext>
                    </a:extLst>
                  </p:cNvPr>
                  <p:cNvSpPr txBox="1"/>
                  <p:nvPr/>
                </p:nvSpPr>
                <p:spPr>
                  <a:xfrm>
                    <a:off x="2926080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43" name="TextBox 1142">
                    <a:extLst>
                      <a:ext uri="{FF2B5EF4-FFF2-40B4-BE49-F238E27FC236}">
                        <a16:creationId xmlns:a16="http://schemas.microsoft.com/office/drawing/2014/main" id="{81C6C4C1-8C63-F646-91A8-D56C1E2CEC79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44" name="TextBox 1143">
                    <a:extLst>
                      <a:ext uri="{FF2B5EF4-FFF2-40B4-BE49-F238E27FC236}">
                        <a16:creationId xmlns:a16="http://schemas.microsoft.com/office/drawing/2014/main" id="{E57E5A5E-22C2-4E42-970B-885F9A7B1E28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45" name="TextBox 1144">
                    <a:extLst>
                      <a:ext uri="{FF2B5EF4-FFF2-40B4-BE49-F238E27FC236}">
                        <a16:creationId xmlns:a16="http://schemas.microsoft.com/office/drawing/2014/main" id="{667779FE-8A4A-EE41-BCA4-A143178E12B1}"/>
                      </a:ext>
                    </a:extLst>
                  </p:cNvPr>
                  <p:cNvSpPr txBox="1"/>
                  <p:nvPr/>
                </p:nvSpPr>
                <p:spPr>
                  <a:xfrm>
                    <a:off x="729518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46" name="TextBox 1145">
                    <a:extLst>
                      <a:ext uri="{FF2B5EF4-FFF2-40B4-BE49-F238E27FC236}">
                        <a16:creationId xmlns:a16="http://schemas.microsoft.com/office/drawing/2014/main" id="{0ADD3A7A-578A-084F-8E74-5DE13AC88E2A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573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47" name="TextBox 1146">
                    <a:extLst>
                      <a:ext uri="{FF2B5EF4-FFF2-40B4-BE49-F238E27FC236}">
                        <a16:creationId xmlns:a16="http://schemas.microsoft.com/office/drawing/2014/main" id="{29E5AED9-ABE7-204B-B0C1-D27F2F2F1314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628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48" name="TextBox 1147">
                    <a:extLst>
                      <a:ext uri="{FF2B5EF4-FFF2-40B4-BE49-F238E27FC236}">
                        <a16:creationId xmlns:a16="http://schemas.microsoft.com/office/drawing/2014/main" id="{378718FD-7EB2-3C49-94A7-967E4D45187B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683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49" name="TextBox 1148">
                    <a:extLst>
                      <a:ext uri="{FF2B5EF4-FFF2-40B4-BE49-F238E27FC236}">
                        <a16:creationId xmlns:a16="http://schemas.microsoft.com/office/drawing/2014/main" id="{2B5C4A68-827E-6D47-BECC-928EA476038D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738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50" name="TextBox 1149">
                    <a:extLst>
                      <a:ext uri="{FF2B5EF4-FFF2-40B4-BE49-F238E27FC236}">
                        <a16:creationId xmlns:a16="http://schemas.microsoft.com/office/drawing/2014/main" id="{996A88C0-D82B-3647-ADD6-27DC83758517}"/>
                      </a:ext>
                    </a:extLst>
                  </p:cNvPr>
                  <p:cNvSpPr txBox="1"/>
                  <p:nvPr/>
                </p:nvSpPr>
                <p:spPr>
                  <a:xfrm>
                    <a:off x="2559494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51" name="TextBox 1150">
                    <a:extLst>
                      <a:ext uri="{FF2B5EF4-FFF2-40B4-BE49-F238E27FC236}">
                        <a16:creationId xmlns:a16="http://schemas.microsoft.com/office/drawing/2014/main" id="{E648B898-9EBB-624D-AAB0-D824A20FFC89}"/>
                      </a:ext>
                    </a:extLst>
                  </p:cNvPr>
                  <p:cNvSpPr txBox="1"/>
                  <p:nvPr/>
                </p:nvSpPr>
                <p:spPr>
                  <a:xfrm>
                    <a:off x="2925254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52" name="TextBox 1151">
                    <a:extLst>
                      <a:ext uri="{FF2B5EF4-FFF2-40B4-BE49-F238E27FC236}">
                        <a16:creationId xmlns:a16="http://schemas.microsoft.com/office/drawing/2014/main" id="{B8D95258-9110-054C-9B25-FBEE1EDBE192}"/>
                      </a:ext>
                    </a:extLst>
                  </p:cNvPr>
                  <p:cNvSpPr txBox="1"/>
                  <p:nvPr/>
                </p:nvSpPr>
                <p:spPr>
                  <a:xfrm>
                    <a:off x="729049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53" name="TextBox 1152">
                    <a:extLst>
                      <a:ext uri="{FF2B5EF4-FFF2-40B4-BE49-F238E27FC236}">
                        <a16:creationId xmlns:a16="http://schemas.microsoft.com/office/drawing/2014/main" id="{E0FD0C14-6931-C44D-8A1E-3D83DFAA7CCE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104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54" name="TextBox 1153">
                    <a:extLst>
                      <a:ext uri="{FF2B5EF4-FFF2-40B4-BE49-F238E27FC236}">
                        <a16:creationId xmlns:a16="http://schemas.microsoft.com/office/drawing/2014/main" id="{D07E34A3-94EC-654E-B81A-A4B97F19C0F6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159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55" name="TextBox 1154">
                    <a:extLst>
                      <a:ext uri="{FF2B5EF4-FFF2-40B4-BE49-F238E27FC236}">
                        <a16:creationId xmlns:a16="http://schemas.microsoft.com/office/drawing/2014/main" id="{E6455F7B-F65E-B24C-8AB8-53FE57342818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214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56" name="TextBox 1155">
                    <a:extLst>
                      <a:ext uri="{FF2B5EF4-FFF2-40B4-BE49-F238E27FC236}">
                        <a16:creationId xmlns:a16="http://schemas.microsoft.com/office/drawing/2014/main" id="{EE293B00-FF22-214F-809C-0601D4D442B4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269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57" name="TextBox 1156">
                    <a:extLst>
                      <a:ext uri="{FF2B5EF4-FFF2-40B4-BE49-F238E27FC236}">
                        <a16:creationId xmlns:a16="http://schemas.microsoft.com/office/drawing/2014/main" id="{3B574A0D-3AC8-CC44-B4D2-0AED39449817}"/>
                      </a:ext>
                    </a:extLst>
                  </p:cNvPr>
                  <p:cNvSpPr txBox="1"/>
                  <p:nvPr/>
                </p:nvSpPr>
                <p:spPr>
                  <a:xfrm>
                    <a:off x="2560320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58" name="TextBox 1157">
                    <a:extLst>
                      <a:ext uri="{FF2B5EF4-FFF2-40B4-BE49-F238E27FC236}">
                        <a16:creationId xmlns:a16="http://schemas.microsoft.com/office/drawing/2014/main" id="{16BBD2FE-085D-BD40-8A98-D457C9624D43}"/>
                      </a:ext>
                    </a:extLst>
                  </p:cNvPr>
                  <p:cNvSpPr txBox="1"/>
                  <p:nvPr/>
                </p:nvSpPr>
                <p:spPr>
                  <a:xfrm>
                    <a:off x="2926080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59" name="TextBox 1158">
                    <a:extLst>
                      <a:ext uri="{FF2B5EF4-FFF2-40B4-BE49-F238E27FC236}">
                        <a16:creationId xmlns:a16="http://schemas.microsoft.com/office/drawing/2014/main" id="{EBAEA57C-515C-9940-9813-7A1AA2B072F4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60" name="TextBox 1159">
                    <a:extLst>
                      <a:ext uri="{FF2B5EF4-FFF2-40B4-BE49-F238E27FC236}">
                        <a16:creationId xmlns:a16="http://schemas.microsoft.com/office/drawing/2014/main" id="{FC24E2F0-FC0A-324E-92F7-7817C2EC26FC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61" name="TextBox 1160">
                    <a:extLst>
                      <a:ext uri="{FF2B5EF4-FFF2-40B4-BE49-F238E27FC236}">
                        <a16:creationId xmlns:a16="http://schemas.microsoft.com/office/drawing/2014/main" id="{11144858-8B20-994D-A5E0-134AC0B98A20}"/>
                      </a:ext>
                    </a:extLst>
                  </p:cNvPr>
                  <p:cNvSpPr txBox="1"/>
                  <p:nvPr/>
                </p:nvSpPr>
                <p:spPr>
                  <a:xfrm>
                    <a:off x="729518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62" name="TextBox 1161">
                    <a:extLst>
                      <a:ext uri="{FF2B5EF4-FFF2-40B4-BE49-F238E27FC236}">
                        <a16:creationId xmlns:a16="http://schemas.microsoft.com/office/drawing/2014/main" id="{8BE6E203-2C27-1744-A4A2-558A34797BB7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573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63" name="TextBox 1162">
                    <a:extLst>
                      <a:ext uri="{FF2B5EF4-FFF2-40B4-BE49-F238E27FC236}">
                        <a16:creationId xmlns:a16="http://schemas.microsoft.com/office/drawing/2014/main" id="{CD7E3799-CF94-F142-9103-3C8DC6B8C18C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628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64" name="TextBox 1163">
                    <a:extLst>
                      <a:ext uri="{FF2B5EF4-FFF2-40B4-BE49-F238E27FC236}">
                        <a16:creationId xmlns:a16="http://schemas.microsoft.com/office/drawing/2014/main" id="{4C3055AE-A415-6947-A19D-9FAE5A620994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683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65" name="TextBox 1164">
                    <a:extLst>
                      <a:ext uri="{FF2B5EF4-FFF2-40B4-BE49-F238E27FC236}">
                        <a16:creationId xmlns:a16="http://schemas.microsoft.com/office/drawing/2014/main" id="{D454EB61-56E8-4246-9EDE-6027CE93D789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738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66" name="TextBox 1165">
                    <a:extLst>
                      <a:ext uri="{FF2B5EF4-FFF2-40B4-BE49-F238E27FC236}">
                        <a16:creationId xmlns:a16="http://schemas.microsoft.com/office/drawing/2014/main" id="{CD7C71E9-4E63-FB49-893D-873039A8E96B}"/>
                      </a:ext>
                    </a:extLst>
                  </p:cNvPr>
                  <p:cNvSpPr txBox="1"/>
                  <p:nvPr/>
                </p:nvSpPr>
                <p:spPr>
                  <a:xfrm>
                    <a:off x="2559494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67" name="TextBox 1166">
                    <a:extLst>
                      <a:ext uri="{FF2B5EF4-FFF2-40B4-BE49-F238E27FC236}">
                        <a16:creationId xmlns:a16="http://schemas.microsoft.com/office/drawing/2014/main" id="{460025C0-E0A8-2A46-9DD1-C46D9347AB29}"/>
                      </a:ext>
                    </a:extLst>
                  </p:cNvPr>
                  <p:cNvSpPr txBox="1"/>
                  <p:nvPr/>
                </p:nvSpPr>
                <p:spPr>
                  <a:xfrm>
                    <a:off x="2925254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68" name="TextBox 1167">
                    <a:extLst>
                      <a:ext uri="{FF2B5EF4-FFF2-40B4-BE49-F238E27FC236}">
                        <a16:creationId xmlns:a16="http://schemas.microsoft.com/office/drawing/2014/main" id="{79AB63BC-3A14-A04F-B1E3-1B08BEE9809C}"/>
                      </a:ext>
                    </a:extLst>
                  </p:cNvPr>
                  <p:cNvSpPr txBox="1"/>
                  <p:nvPr/>
                </p:nvSpPr>
                <p:spPr>
                  <a:xfrm>
                    <a:off x="729049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69" name="TextBox 1168">
                    <a:extLst>
                      <a:ext uri="{FF2B5EF4-FFF2-40B4-BE49-F238E27FC236}">
                        <a16:creationId xmlns:a16="http://schemas.microsoft.com/office/drawing/2014/main" id="{ADEEF27A-4BB6-0A45-B22A-F4AAF8C610AC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104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70" name="TextBox 1169">
                    <a:extLst>
                      <a:ext uri="{FF2B5EF4-FFF2-40B4-BE49-F238E27FC236}">
                        <a16:creationId xmlns:a16="http://schemas.microsoft.com/office/drawing/2014/main" id="{9DED41C7-0088-3146-A2DD-88BF117595A1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159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71" name="TextBox 1170">
                    <a:extLst>
                      <a:ext uri="{FF2B5EF4-FFF2-40B4-BE49-F238E27FC236}">
                        <a16:creationId xmlns:a16="http://schemas.microsoft.com/office/drawing/2014/main" id="{9659E1C2-B1E7-5641-A061-F83FD323219D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214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72" name="TextBox 1171">
                    <a:extLst>
                      <a:ext uri="{FF2B5EF4-FFF2-40B4-BE49-F238E27FC236}">
                        <a16:creationId xmlns:a16="http://schemas.microsoft.com/office/drawing/2014/main" id="{38DEED8C-5420-5B49-AC4D-E5431DEC2D26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269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73" name="TextBox 1172">
                    <a:extLst>
                      <a:ext uri="{FF2B5EF4-FFF2-40B4-BE49-F238E27FC236}">
                        <a16:creationId xmlns:a16="http://schemas.microsoft.com/office/drawing/2014/main" id="{8D6B44F9-E667-1F48-A316-1246C5C4A221}"/>
                      </a:ext>
                    </a:extLst>
                  </p:cNvPr>
                  <p:cNvSpPr txBox="1"/>
                  <p:nvPr/>
                </p:nvSpPr>
                <p:spPr>
                  <a:xfrm>
                    <a:off x="2560320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74" name="TextBox 1173">
                    <a:extLst>
                      <a:ext uri="{FF2B5EF4-FFF2-40B4-BE49-F238E27FC236}">
                        <a16:creationId xmlns:a16="http://schemas.microsoft.com/office/drawing/2014/main" id="{829F563D-2F69-E246-AB51-E70E5615E36E}"/>
                      </a:ext>
                    </a:extLst>
                  </p:cNvPr>
                  <p:cNvSpPr txBox="1"/>
                  <p:nvPr/>
                </p:nvSpPr>
                <p:spPr>
                  <a:xfrm>
                    <a:off x="2926080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75" name="TextBox 1174">
                    <a:extLst>
                      <a:ext uri="{FF2B5EF4-FFF2-40B4-BE49-F238E27FC236}">
                        <a16:creationId xmlns:a16="http://schemas.microsoft.com/office/drawing/2014/main" id="{84C6B446-9038-2A4A-8D6F-CCD6DE273B0C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76" name="TextBox 1175">
                    <a:extLst>
                      <a:ext uri="{FF2B5EF4-FFF2-40B4-BE49-F238E27FC236}">
                        <a16:creationId xmlns:a16="http://schemas.microsoft.com/office/drawing/2014/main" id="{F7586074-28E5-ED45-B792-6B7499EFE707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77" name="TextBox 1176">
                    <a:extLst>
                      <a:ext uri="{FF2B5EF4-FFF2-40B4-BE49-F238E27FC236}">
                        <a16:creationId xmlns:a16="http://schemas.microsoft.com/office/drawing/2014/main" id="{9995BDDC-3499-0B4E-BCB5-D1D9258B5487}"/>
                      </a:ext>
                    </a:extLst>
                  </p:cNvPr>
                  <p:cNvSpPr txBox="1"/>
                  <p:nvPr/>
                </p:nvSpPr>
                <p:spPr>
                  <a:xfrm>
                    <a:off x="729518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78" name="TextBox 1177">
                    <a:extLst>
                      <a:ext uri="{FF2B5EF4-FFF2-40B4-BE49-F238E27FC236}">
                        <a16:creationId xmlns:a16="http://schemas.microsoft.com/office/drawing/2014/main" id="{FDA0F13F-0C6C-2440-8EAA-050D550FA60F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573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79" name="TextBox 1178">
                    <a:extLst>
                      <a:ext uri="{FF2B5EF4-FFF2-40B4-BE49-F238E27FC236}">
                        <a16:creationId xmlns:a16="http://schemas.microsoft.com/office/drawing/2014/main" id="{26D3CECE-328E-8945-A2F0-A636899CB207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628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80" name="TextBox 1179">
                    <a:extLst>
                      <a:ext uri="{FF2B5EF4-FFF2-40B4-BE49-F238E27FC236}">
                        <a16:creationId xmlns:a16="http://schemas.microsoft.com/office/drawing/2014/main" id="{CA3B51F5-FA4A-044C-AF72-9573D6460A27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683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81" name="TextBox 1180">
                    <a:extLst>
                      <a:ext uri="{FF2B5EF4-FFF2-40B4-BE49-F238E27FC236}">
                        <a16:creationId xmlns:a16="http://schemas.microsoft.com/office/drawing/2014/main" id="{216853CA-750D-B746-8982-38310D629FAA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738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82" name="TextBox 1181">
                    <a:extLst>
                      <a:ext uri="{FF2B5EF4-FFF2-40B4-BE49-F238E27FC236}">
                        <a16:creationId xmlns:a16="http://schemas.microsoft.com/office/drawing/2014/main" id="{64F7AC1E-4DBB-E84A-8496-A9CFBEA746D1}"/>
                      </a:ext>
                    </a:extLst>
                  </p:cNvPr>
                  <p:cNvSpPr txBox="1"/>
                  <p:nvPr/>
                </p:nvSpPr>
                <p:spPr>
                  <a:xfrm>
                    <a:off x="2559494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83" name="TextBox 1182">
                    <a:extLst>
                      <a:ext uri="{FF2B5EF4-FFF2-40B4-BE49-F238E27FC236}">
                        <a16:creationId xmlns:a16="http://schemas.microsoft.com/office/drawing/2014/main" id="{CAED5B9C-57CB-2E45-9AAC-BC812AD942B5}"/>
                      </a:ext>
                    </a:extLst>
                  </p:cNvPr>
                  <p:cNvSpPr txBox="1"/>
                  <p:nvPr/>
                </p:nvSpPr>
                <p:spPr>
                  <a:xfrm>
                    <a:off x="2925254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</p:grpSp>
          </p:grpSp>
          <p:sp>
            <p:nvSpPr>
              <p:cNvPr id="1116" name="Parallelogram 1115">
                <a:extLst>
                  <a:ext uri="{FF2B5EF4-FFF2-40B4-BE49-F238E27FC236}">
                    <a16:creationId xmlns:a16="http://schemas.microsoft.com/office/drawing/2014/main" id="{1C70FE17-DB5B-634C-8F66-442BE90606F2}"/>
                  </a:ext>
                </a:extLst>
              </p:cNvPr>
              <p:cNvSpPr/>
              <p:nvPr/>
            </p:nvSpPr>
            <p:spPr>
              <a:xfrm rot="5400000" flipV="1">
                <a:off x="4353164" y="1747258"/>
                <a:ext cx="3264919" cy="376205"/>
              </a:xfrm>
              <a:prstGeom prst="parallelogram">
                <a:avLst>
                  <a:gd name="adj" fmla="val 103549"/>
                </a:avLst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17" name="Parallelogram 1116">
                <a:extLst>
                  <a:ext uri="{FF2B5EF4-FFF2-40B4-BE49-F238E27FC236}">
                    <a16:creationId xmlns:a16="http://schemas.microsoft.com/office/drawing/2014/main" id="{82BB6FA1-712B-4742-8847-7797BE2B116B}"/>
                  </a:ext>
                </a:extLst>
              </p:cNvPr>
              <p:cNvSpPr/>
              <p:nvPr/>
            </p:nvSpPr>
            <p:spPr>
              <a:xfrm rot="10800000">
                <a:off x="2875972" y="302901"/>
                <a:ext cx="3273552" cy="338837"/>
              </a:xfrm>
              <a:prstGeom prst="parallelogram">
                <a:avLst>
                  <a:gd name="adj" fmla="val 96334"/>
                </a:avLst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84" name="Group 1183">
              <a:extLst>
                <a:ext uri="{FF2B5EF4-FFF2-40B4-BE49-F238E27FC236}">
                  <a16:creationId xmlns:a16="http://schemas.microsoft.com/office/drawing/2014/main" id="{A2BB6655-D3E6-DA42-A847-E8AFBB5EF799}"/>
                </a:ext>
              </a:extLst>
            </p:cNvPr>
            <p:cNvGrpSpPr/>
            <p:nvPr/>
          </p:nvGrpSpPr>
          <p:grpSpPr>
            <a:xfrm>
              <a:off x="9587147" y="7589740"/>
              <a:ext cx="3303520" cy="3266999"/>
              <a:chOff x="2870206" y="302901"/>
              <a:chExt cx="3303520" cy="3266999"/>
            </a:xfrm>
          </p:grpSpPr>
          <p:grpSp>
            <p:nvGrpSpPr>
              <p:cNvPr id="1185" name="Group 1184">
                <a:extLst>
                  <a:ext uri="{FF2B5EF4-FFF2-40B4-BE49-F238E27FC236}">
                    <a16:creationId xmlns:a16="http://schemas.microsoft.com/office/drawing/2014/main" id="{05CAAAA2-E985-3D43-A9D6-1C0930B1FB24}"/>
                  </a:ext>
                </a:extLst>
              </p:cNvPr>
              <p:cNvGrpSpPr/>
              <p:nvPr/>
            </p:nvGrpSpPr>
            <p:grpSpPr>
              <a:xfrm>
                <a:off x="2870206" y="643820"/>
                <a:ext cx="2928551" cy="2926080"/>
                <a:chOff x="13115174" y="3108960"/>
                <a:chExt cx="2928551" cy="2926080"/>
              </a:xfrm>
              <a:solidFill>
                <a:schemeClr val="bg1"/>
              </a:solidFill>
            </p:grpSpPr>
            <p:sp>
              <p:nvSpPr>
                <p:cNvPr id="1188" name="Rectangle 1187">
                  <a:extLst>
                    <a:ext uri="{FF2B5EF4-FFF2-40B4-BE49-F238E27FC236}">
                      <a16:creationId xmlns:a16="http://schemas.microsoft.com/office/drawing/2014/main" id="{BA2A441E-AFD7-124E-992C-8B1B23E66FDA}"/>
                    </a:ext>
                  </a:extLst>
                </p:cNvPr>
                <p:cNvSpPr/>
                <p:nvPr/>
              </p:nvSpPr>
              <p:spPr>
                <a:xfrm>
                  <a:off x="13116409" y="3108960"/>
                  <a:ext cx="2926080" cy="292608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189" name="Group 1188">
                  <a:extLst>
                    <a:ext uri="{FF2B5EF4-FFF2-40B4-BE49-F238E27FC236}">
                      <a16:creationId xmlns:a16="http://schemas.microsoft.com/office/drawing/2014/main" id="{82093839-4A61-F04F-B1DF-55178DB38F88}"/>
                    </a:ext>
                  </a:extLst>
                </p:cNvPr>
                <p:cNvGrpSpPr/>
                <p:nvPr/>
              </p:nvGrpSpPr>
              <p:grpSpPr>
                <a:xfrm>
                  <a:off x="13115174" y="3108960"/>
                  <a:ext cx="2928551" cy="2926080"/>
                  <a:chOff x="729049" y="3657600"/>
                  <a:chExt cx="2928551" cy="2926080"/>
                </a:xfrm>
                <a:grpFill/>
              </p:grpSpPr>
              <p:sp>
                <p:nvSpPr>
                  <p:cNvPr id="1190" name="TextBox 1189">
                    <a:extLst>
                      <a:ext uri="{FF2B5EF4-FFF2-40B4-BE49-F238E27FC236}">
                        <a16:creationId xmlns:a16="http://schemas.microsoft.com/office/drawing/2014/main" id="{BF1E0218-DFA5-1F43-B0F1-39A8E5F93145}"/>
                      </a:ext>
                    </a:extLst>
                  </p:cNvPr>
                  <p:cNvSpPr txBox="1"/>
                  <p:nvPr/>
                </p:nvSpPr>
                <p:spPr>
                  <a:xfrm>
                    <a:off x="729049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91" name="TextBox 1190">
                    <a:extLst>
                      <a:ext uri="{FF2B5EF4-FFF2-40B4-BE49-F238E27FC236}">
                        <a16:creationId xmlns:a16="http://schemas.microsoft.com/office/drawing/2014/main" id="{870765AD-F0CC-ED41-942D-D14091D24825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104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92" name="TextBox 1191">
                    <a:extLst>
                      <a:ext uri="{FF2B5EF4-FFF2-40B4-BE49-F238E27FC236}">
                        <a16:creationId xmlns:a16="http://schemas.microsoft.com/office/drawing/2014/main" id="{8B9FDA9A-3291-4440-9ACF-79F1F532DDD0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159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93" name="TextBox 1192">
                    <a:extLst>
                      <a:ext uri="{FF2B5EF4-FFF2-40B4-BE49-F238E27FC236}">
                        <a16:creationId xmlns:a16="http://schemas.microsoft.com/office/drawing/2014/main" id="{30BF1E90-C4A1-C94E-9862-409AC0A04BCA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214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94" name="TextBox 1193">
                    <a:extLst>
                      <a:ext uri="{FF2B5EF4-FFF2-40B4-BE49-F238E27FC236}">
                        <a16:creationId xmlns:a16="http://schemas.microsoft.com/office/drawing/2014/main" id="{9B66BCAD-779E-5F42-B9EE-33C872A9D7E0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269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95" name="TextBox 1194">
                    <a:extLst>
                      <a:ext uri="{FF2B5EF4-FFF2-40B4-BE49-F238E27FC236}">
                        <a16:creationId xmlns:a16="http://schemas.microsoft.com/office/drawing/2014/main" id="{3E907168-6379-344C-83CE-0223E486B8F0}"/>
                      </a:ext>
                    </a:extLst>
                  </p:cNvPr>
                  <p:cNvSpPr txBox="1"/>
                  <p:nvPr/>
                </p:nvSpPr>
                <p:spPr>
                  <a:xfrm>
                    <a:off x="2560320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96" name="TextBox 1195">
                    <a:extLst>
                      <a:ext uri="{FF2B5EF4-FFF2-40B4-BE49-F238E27FC236}">
                        <a16:creationId xmlns:a16="http://schemas.microsoft.com/office/drawing/2014/main" id="{EB294BF5-D444-284A-A2D4-F0F4CC5EBD7C}"/>
                      </a:ext>
                    </a:extLst>
                  </p:cNvPr>
                  <p:cNvSpPr txBox="1"/>
                  <p:nvPr/>
                </p:nvSpPr>
                <p:spPr>
                  <a:xfrm>
                    <a:off x="2926080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97" name="TextBox 1196">
                    <a:extLst>
                      <a:ext uri="{FF2B5EF4-FFF2-40B4-BE49-F238E27FC236}">
                        <a16:creationId xmlns:a16="http://schemas.microsoft.com/office/drawing/2014/main" id="{929842A9-70A8-D446-A957-F5244EFBD5FB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36576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98" name="TextBox 1197">
                    <a:extLst>
                      <a:ext uri="{FF2B5EF4-FFF2-40B4-BE49-F238E27FC236}">
                        <a16:creationId xmlns:a16="http://schemas.microsoft.com/office/drawing/2014/main" id="{FC39163E-99FC-854A-8C96-0F424B6F3DD3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199" name="TextBox 1198">
                    <a:extLst>
                      <a:ext uri="{FF2B5EF4-FFF2-40B4-BE49-F238E27FC236}">
                        <a16:creationId xmlns:a16="http://schemas.microsoft.com/office/drawing/2014/main" id="{64DC9517-DCC3-B441-9B85-378C9AF3364D}"/>
                      </a:ext>
                    </a:extLst>
                  </p:cNvPr>
                  <p:cNvSpPr txBox="1"/>
                  <p:nvPr/>
                </p:nvSpPr>
                <p:spPr>
                  <a:xfrm>
                    <a:off x="729518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00" name="TextBox 1199">
                    <a:extLst>
                      <a:ext uri="{FF2B5EF4-FFF2-40B4-BE49-F238E27FC236}">
                        <a16:creationId xmlns:a16="http://schemas.microsoft.com/office/drawing/2014/main" id="{DB68CC5A-C7C1-E44A-88DE-21C68B19D4F6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573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01" name="TextBox 1200">
                    <a:extLst>
                      <a:ext uri="{FF2B5EF4-FFF2-40B4-BE49-F238E27FC236}">
                        <a16:creationId xmlns:a16="http://schemas.microsoft.com/office/drawing/2014/main" id="{D3C3E5EF-A0B6-9F41-B9F7-88EBD9A2D84A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628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02" name="TextBox 1201">
                    <a:extLst>
                      <a:ext uri="{FF2B5EF4-FFF2-40B4-BE49-F238E27FC236}">
                        <a16:creationId xmlns:a16="http://schemas.microsoft.com/office/drawing/2014/main" id="{AEF90870-F853-2C40-A053-E9D56B258397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683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03" name="TextBox 1202">
                    <a:extLst>
                      <a:ext uri="{FF2B5EF4-FFF2-40B4-BE49-F238E27FC236}">
                        <a16:creationId xmlns:a16="http://schemas.microsoft.com/office/drawing/2014/main" id="{BE2126BB-AA8D-FC47-9BA8-6001816868FA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738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04" name="TextBox 1203">
                    <a:extLst>
                      <a:ext uri="{FF2B5EF4-FFF2-40B4-BE49-F238E27FC236}">
                        <a16:creationId xmlns:a16="http://schemas.microsoft.com/office/drawing/2014/main" id="{DFF945C5-8F7E-3B46-86EC-BD387648C8AE}"/>
                      </a:ext>
                    </a:extLst>
                  </p:cNvPr>
                  <p:cNvSpPr txBox="1"/>
                  <p:nvPr/>
                </p:nvSpPr>
                <p:spPr>
                  <a:xfrm>
                    <a:off x="2559494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05" name="TextBox 1204">
                    <a:extLst>
                      <a:ext uri="{FF2B5EF4-FFF2-40B4-BE49-F238E27FC236}">
                        <a16:creationId xmlns:a16="http://schemas.microsoft.com/office/drawing/2014/main" id="{7C7AA148-7726-1D46-8333-B4BA8F61947C}"/>
                      </a:ext>
                    </a:extLst>
                  </p:cNvPr>
                  <p:cNvSpPr txBox="1"/>
                  <p:nvPr/>
                </p:nvSpPr>
                <p:spPr>
                  <a:xfrm>
                    <a:off x="2925254" y="40233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06" name="TextBox 1205">
                    <a:extLst>
                      <a:ext uri="{FF2B5EF4-FFF2-40B4-BE49-F238E27FC236}">
                        <a16:creationId xmlns:a16="http://schemas.microsoft.com/office/drawing/2014/main" id="{C70AECA9-F743-9741-A14C-1A4745444E79}"/>
                      </a:ext>
                    </a:extLst>
                  </p:cNvPr>
                  <p:cNvSpPr txBox="1"/>
                  <p:nvPr/>
                </p:nvSpPr>
                <p:spPr>
                  <a:xfrm>
                    <a:off x="729049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07" name="TextBox 1206">
                    <a:extLst>
                      <a:ext uri="{FF2B5EF4-FFF2-40B4-BE49-F238E27FC236}">
                        <a16:creationId xmlns:a16="http://schemas.microsoft.com/office/drawing/2014/main" id="{1CF46100-AD53-3D43-8E4C-1F30E39E9EA6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104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08" name="TextBox 1207">
                    <a:extLst>
                      <a:ext uri="{FF2B5EF4-FFF2-40B4-BE49-F238E27FC236}">
                        <a16:creationId xmlns:a16="http://schemas.microsoft.com/office/drawing/2014/main" id="{C7D92C01-5EE5-3D4B-9B80-E1A9BEE8F939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159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09" name="TextBox 1208">
                    <a:extLst>
                      <a:ext uri="{FF2B5EF4-FFF2-40B4-BE49-F238E27FC236}">
                        <a16:creationId xmlns:a16="http://schemas.microsoft.com/office/drawing/2014/main" id="{EEB5C80E-2490-9A4D-AE15-64F8E69E8469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214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10" name="TextBox 1209">
                    <a:extLst>
                      <a:ext uri="{FF2B5EF4-FFF2-40B4-BE49-F238E27FC236}">
                        <a16:creationId xmlns:a16="http://schemas.microsoft.com/office/drawing/2014/main" id="{662396AF-9CA8-F84E-8444-07175094FBD0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269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11" name="TextBox 1210">
                    <a:extLst>
                      <a:ext uri="{FF2B5EF4-FFF2-40B4-BE49-F238E27FC236}">
                        <a16:creationId xmlns:a16="http://schemas.microsoft.com/office/drawing/2014/main" id="{E921B691-FC9B-AB45-84DD-FB5FCD74DF98}"/>
                      </a:ext>
                    </a:extLst>
                  </p:cNvPr>
                  <p:cNvSpPr txBox="1"/>
                  <p:nvPr/>
                </p:nvSpPr>
                <p:spPr>
                  <a:xfrm>
                    <a:off x="2560320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12" name="TextBox 1211">
                    <a:extLst>
                      <a:ext uri="{FF2B5EF4-FFF2-40B4-BE49-F238E27FC236}">
                        <a16:creationId xmlns:a16="http://schemas.microsoft.com/office/drawing/2014/main" id="{377E9769-9AEA-1942-B753-17A1AECFE2FD}"/>
                      </a:ext>
                    </a:extLst>
                  </p:cNvPr>
                  <p:cNvSpPr txBox="1"/>
                  <p:nvPr/>
                </p:nvSpPr>
                <p:spPr>
                  <a:xfrm>
                    <a:off x="2926080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13" name="TextBox 1212">
                    <a:extLst>
                      <a:ext uri="{FF2B5EF4-FFF2-40B4-BE49-F238E27FC236}">
                        <a16:creationId xmlns:a16="http://schemas.microsoft.com/office/drawing/2014/main" id="{6EB6B42B-E864-9D4B-9624-7C31B50245A6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585216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14" name="TextBox 1213">
                    <a:extLst>
                      <a:ext uri="{FF2B5EF4-FFF2-40B4-BE49-F238E27FC236}">
                        <a16:creationId xmlns:a16="http://schemas.microsoft.com/office/drawing/2014/main" id="{D51D1624-A5DA-0A40-81C4-2872032E7D89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15" name="TextBox 1214">
                    <a:extLst>
                      <a:ext uri="{FF2B5EF4-FFF2-40B4-BE49-F238E27FC236}">
                        <a16:creationId xmlns:a16="http://schemas.microsoft.com/office/drawing/2014/main" id="{24DF8100-6CB4-614A-B32F-4B7546322558}"/>
                      </a:ext>
                    </a:extLst>
                  </p:cNvPr>
                  <p:cNvSpPr txBox="1"/>
                  <p:nvPr/>
                </p:nvSpPr>
                <p:spPr>
                  <a:xfrm>
                    <a:off x="729518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16" name="TextBox 1215">
                    <a:extLst>
                      <a:ext uri="{FF2B5EF4-FFF2-40B4-BE49-F238E27FC236}">
                        <a16:creationId xmlns:a16="http://schemas.microsoft.com/office/drawing/2014/main" id="{6CC01015-A5FE-714E-B039-F3F5AEFE5B16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573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17" name="TextBox 1216">
                    <a:extLst>
                      <a:ext uri="{FF2B5EF4-FFF2-40B4-BE49-F238E27FC236}">
                        <a16:creationId xmlns:a16="http://schemas.microsoft.com/office/drawing/2014/main" id="{C1F9C18D-44C3-C34D-B906-3688045D717A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628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18" name="TextBox 1217">
                    <a:extLst>
                      <a:ext uri="{FF2B5EF4-FFF2-40B4-BE49-F238E27FC236}">
                        <a16:creationId xmlns:a16="http://schemas.microsoft.com/office/drawing/2014/main" id="{CAD693FD-2BBC-F549-8942-99005DDE34F9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683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19" name="TextBox 1218">
                    <a:extLst>
                      <a:ext uri="{FF2B5EF4-FFF2-40B4-BE49-F238E27FC236}">
                        <a16:creationId xmlns:a16="http://schemas.microsoft.com/office/drawing/2014/main" id="{E834EC52-3BFA-D947-B08B-249660E76FE1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738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20" name="TextBox 1219">
                    <a:extLst>
                      <a:ext uri="{FF2B5EF4-FFF2-40B4-BE49-F238E27FC236}">
                        <a16:creationId xmlns:a16="http://schemas.microsoft.com/office/drawing/2014/main" id="{13887E76-B996-3149-B16A-490904A7F598}"/>
                      </a:ext>
                    </a:extLst>
                  </p:cNvPr>
                  <p:cNvSpPr txBox="1"/>
                  <p:nvPr/>
                </p:nvSpPr>
                <p:spPr>
                  <a:xfrm>
                    <a:off x="2559494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21" name="TextBox 1220">
                    <a:extLst>
                      <a:ext uri="{FF2B5EF4-FFF2-40B4-BE49-F238E27FC236}">
                        <a16:creationId xmlns:a16="http://schemas.microsoft.com/office/drawing/2014/main" id="{02C805B3-031B-2D46-8838-67CF106F6B18}"/>
                      </a:ext>
                    </a:extLst>
                  </p:cNvPr>
                  <p:cNvSpPr txBox="1"/>
                  <p:nvPr/>
                </p:nvSpPr>
                <p:spPr>
                  <a:xfrm>
                    <a:off x="2925254" y="62179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22" name="TextBox 1221">
                    <a:extLst>
                      <a:ext uri="{FF2B5EF4-FFF2-40B4-BE49-F238E27FC236}">
                        <a16:creationId xmlns:a16="http://schemas.microsoft.com/office/drawing/2014/main" id="{B1DEF756-F011-1E44-AFFB-AD15C64B5C32}"/>
                      </a:ext>
                    </a:extLst>
                  </p:cNvPr>
                  <p:cNvSpPr txBox="1"/>
                  <p:nvPr/>
                </p:nvSpPr>
                <p:spPr>
                  <a:xfrm>
                    <a:off x="729049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23" name="TextBox 1222">
                    <a:extLst>
                      <a:ext uri="{FF2B5EF4-FFF2-40B4-BE49-F238E27FC236}">
                        <a16:creationId xmlns:a16="http://schemas.microsoft.com/office/drawing/2014/main" id="{BFC5C425-E1D3-A84D-BD63-47B77E96C181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104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24" name="TextBox 1223">
                    <a:extLst>
                      <a:ext uri="{FF2B5EF4-FFF2-40B4-BE49-F238E27FC236}">
                        <a16:creationId xmlns:a16="http://schemas.microsoft.com/office/drawing/2014/main" id="{86A835BE-86E4-8F4A-998F-DBDCD02A5692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159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25" name="TextBox 1224">
                    <a:extLst>
                      <a:ext uri="{FF2B5EF4-FFF2-40B4-BE49-F238E27FC236}">
                        <a16:creationId xmlns:a16="http://schemas.microsoft.com/office/drawing/2014/main" id="{23D2B694-4CF2-5C40-A663-D80C803EB92F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214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26" name="TextBox 1225">
                    <a:extLst>
                      <a:ext uri="{FF2B5EF4-FFF2-40B4-BE49-F238E27FC236}">
                        <a16:creationId xmlns:a16="http://schemas.microsoft.com/office/drawing/2014/main" id="{AFB18F66-DAF5-B641-AB46-D370C717D4F1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269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27" name="TextBox 1226">
                    <a:extLst>
                      <a:ext uri="{FF2B5EF4-FFF2-40B4-BE49-F238E27FC236}">
                        <a16:creationId xmlns:a16="http://schemas.microsoft.com/office/drawing/2014/main" id="{A900B485-4339-D846-B987-9FC42FF5AFB0}"/>
                      </a:ext>
                    </a:extLst>
                  </p:cNvPr>
                  <p:cNvSpPr txBox="1"/>
                  <p:nvPr/>
                </p:nvSpPr>
                <p:spPr>
                  <a:xfrm>
                    <a:off x="2560320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28" name="TextBox 1227">
                    <a:extLst>
                      <a:ext uri="{FF2B5EF4-FFF2-40B4-BE49-F238E27FC236}">
                        <a16:creationId xmlns:a16="http://schemas.microsoft.com/office/drawing/2014/main" id="{42A68B84-5D9E-584A-AF49-2430E4CA00D2}"/>
                      </a:ext>
                    </a:extLst>
                  </p:cNvPr>
                  <p:cNvSpPr txBox="1"/>
                  <p:nvPr/>
                </p:nvSpPr>
                <p:spPr>
                  <a:xfrm>
                    <a:off x="2926080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29" name="TextBox 1228">
                    <a:extLst>
                      <a:ext uri="{FF2B5EF4-FFF2-40B4-BE49-F238E27FC236}">
                        <a16:creationId xmlns:a16="http://schemas.microsoft.com/office/drawing/2014/main" id="{C800064F-E434-BF44-95FF-4C86D46FF963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512064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30" name="TextBox 1229">
                    <a:extLst>
                      <a:ext uri="{FF2B5EF4-FFF2-40B4-BE49-F238E27FC236}">
                        <a16:creationId xmlns:a16="http://schemas.microsoft.com/office/drawing/2014/main" id="{ACB34E32-91CB-B443-9D74-4A536CCA9CB7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31" name="TextBox 1230">
                    <a:extLst>
                      <a:ext uri="{FF2B5EF4-FFF2-40B4-BE49-F238E27FC236}">
                        <a16:creationId xmlns:a16="http://schemas.microsoft.com/office/drawing/2014/main" id="{63610444-8209-E544-B5CE-B8CEB0CF390A}"/>
                      </a:ext>
                    </a:extLst>
                  </p:cNvPr>
                  <p:cNvSpPr txBox="1"/>
                  <p:nvPr/>
                </p:nvSpPr>
                <p:spPr>
                  <a:xfrm>
                    <a:off x="729518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32" name="TextBox 1231">
                    <a:extLst>
                      <a:ext uri="{FF2B5EF4-FFF2-40B4-BE49-F238E27FC236}">
                        <a16:creationId xmlns:a16="http://schemas.microsoft.com/office/drawing/2014/main" id="{CCB658B2-E07B-034A-B571-4DBE21599120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573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33" name="TextBox 1232">
                    <a:extLst>
                      <a:ext uri="{FF2B5EF4-FFF2-40B4-BE49-F238E27FC236}">
                        <a16:creationId xmlns:a16="http://schemas.microsoft.com/office/drawing/2014/main" id="{BE07FEDA-2E0C-2945-9008-C4ADC1CBD8E4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628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34" name="TextBox 1233">
                    <a:extLst>
                      <a:ext uri="{FF2B5EF4-FFF2-40B4-BE49-F238E27FC236}">
                        <a16:creationId xmlns:a16="http://schemas.microsoft.com/office/drawing/2014/main" id="{791410FE-2C02-A440-805A-1288D20C63A6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683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35" name="TextBox 1234">
                    <a:extLst>
                      <a:ext uri="{FF2B5EF4-FFF2-40B4-BE49-F238E27FC236}">
                        <a16:creationId xmlns:a16="http://schemas.microsoft.com/office/drawing/2014/main" id="{B771C159-B51C-994E-A3F5-4A8A1D0CB021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738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36" name="TextBox 1235">
                    <a:extLst>
                      <a:ext uri="{FF2B5EF4-FFF2-40B4-BE49-F238E27FC236}">
                        <a16:creationId xmlns:a16="http://schemas.microsoft.com/office/drawing/2014/main" id="{35739B5B-AA4D-E349-A1CE-2F7B8917D33F}"/>
                      </a:ext>
                    </a:extLst>
                  </p:cNvPr>
                  <p:cNvSpPr txBox="1"/>
                  <p:nvPr/>
                </p:nvSpPr>
                <p:spPr>
                  <a:xfrm>
                    <a:off x="2559494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37" name="TextBox 1236">
                    <a:extLst>
                      <a:ext uri="{FF2B5EF4-FFF2-40B4-BE49-F238E27FC236}">
                        <a16:creationId xmlns:a16="http://schemas.microsoft.com/office/drawing/2014/main" id="{ED5505A3-6EB0-3E48-9282-8683DD6EB611}"/>
                      </a:ext>
                    </a:extLst>
                  </p:cNvPr>
                  <p:cNvSpPr txBox="1"/>
                  <p:nvPr/>
                </p:nvSpPr>
                <p:spPr>
                  <a:xfrm>
                    <a:off x="2925254" y="548640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38" name="TextBox 1237">
                    <a:extLst>
                      <a:ext uri="{FF2B5EF4-FFF2-40B4-BE49-F238E27FC236}">
                        <a16:creationId xmlns:a16="http://schemas.microsoft.com/office/drawing/2014/main" id="{1D32D514-E2BB-BA42-883A-BD8A1E8F9D00}"/>
                      </a:ext>
                    </a:extLst>
                  </p:cNvPr>
                  <p:cNvSpPr txBox="1"/>
                  <p:nvPr/>
                </p:nvSpPr>
                <p:spPr>
                  <a:xfrm>
                    <a:off x="729049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39" name="TextBox 1238">
                    <a:extLst>
                      <a:ext uri="{FF2B5EF4-FFF2-40B4-BE49-F238E27FC236}">
                        <a16:creationId xmlns:a16="http://schemas.microsoft.com/office/drawing/2014/main" id="{0D3788C5-3668-C14C-832B-48294E676D73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104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40" name="TextBox 1239">
                    <a:extLst>
                      <a:ext uri="{FF2B5EF4-FFF2-40B4-BE49-F238E27FC236}">
                        <a16:creationId xmlns:a16="http://schemas.microsoft.com/office/drawing/2014/main" id="{2C2E8710-EFBE-4240-AD8F-288409A29EC9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159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41" name="TextBox 1240">
                    <a:extLst>
                      <a:ext uri="{FF2B5EF4-FFF2-40B4-BE49-F238E27FC236}">
                        <a16:creationId xmlns:a16="http://schemas.microsoft.com/office/drawing/2014/main" id="{3714F8DD-41B1-0948-931E-B303E1949225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214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42" name="TextBox 1241">
                    <a:extLst>
                      <a:ext uri="{FF2B5EF4-FFF2-40B4-BE49-F238E27FC236}">
                        <a16:creationId xmlns:a16="http://schemas.microsoft.com/office/drawing/2014/main" id="{2CC87DB0-783B-794F-BC38-5A0F6ECDA771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269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43" name="TextBox 1242">
                    <a:extLst>
                      <a:ext uri="{FF2B5EF4-FFF2-40B4-BE49-F238E27FC236}">
                        <a16:creationId xmlns:a16="http://schemas.microsoft.com/office/drawing/2014/main" id="{E04FA432-C375-FF4E-90ED-6556E591E59F}"/>
                      </a:ext>
                    </a:extLst>
                  </p:cNvPr>
                  <p:cNvSpPr txBox="1"/>
                  <p:nvPr/>
                </p:nvSpPr>
                <p:spPr>
                  <a:xfrm>
                    <a:off x="2560320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44" name="TextBox 1243">
                    <a:extLst>
                      <a:ext uri="{FF2B5EF4-FFF2-40B4-BE49-F238E27FC236}">
                        <a16:creationId xmlns:a16="http://schemas.microsoft.com/office/drawing/2014/main" id="{25EB1FAC-035B-D644-BB63-6FF7FA3A37FD}"/>
                      </a:ext>
                    </a:extLst>
                  </p:cNvPr>
                  <p:cNvSpPr txBox="1"/>
                  <p:nvPr/>
                </p:nvSpPr>
                <p:spPr>
                  <a:xfrm>
                    <a:off x="2926080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45" name="TextBox 1244">
                    <a:extLst>
                      <a:ext uri="{FF2B5EF4-FFF2-40B4-BE49-F238E27FC236}">
                        <a16:creationId xmlns:a16="http://schemas.microsoft.com/office/drawing/2014/main" id="{6602EB24-F25C-3540-A3C2-D2D3EA137225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438912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46" name="TextBox 1245">
                    <a:extLst>
                      <a:ext uri="{FF2B5EF4-FFF2-40B4-BE49-F238E27FC236}">
                        <a16:creationId xmlns:a16="http://schemas.microsoft.com/office/drawing/2014/main" id="{479CCBBE-C367-1B44-8CC8-B0880225D877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840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47" name="TextBox 1246">
                    <a:extLst>
                      <a:ext uri="{FF2B5EF4-FFF2-40B4-BE49-F238E27FC236}">
                        <a16:creationId xmlns:a16="http://schemas.microsoft.com/office/drawing/2014/main" id="{2713EE99-2E37-3C48-87CF-56B5FD66A6F3}"/>
                      </a:ext>
                    </a:extLst>
                  </p:cNvPr>
                  <p:cNvSpPr txBox="1"/>
                  <p:nvPr/>
                </p:nvSpPr>
                <p:spPr>
                  <a:xfrm>
                    <a:off x="729518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48" name="TextBox 1247">
                    <a:extLst>
                      <a:ext uri="{FF2B5EF4-FFF2-40B4-BE49-F238E27FC236}">
                        <a16:creationId xmlns:a16="http://schemas.microsoft.com/office/drawing/2014/main" id="{E474D860-57FB-FF45-9388-B133171BECEF}"/>
                      </a:ext>
                    </a:extLst>
                  </p:cNvPr>
                  <p:cNvSpPr txBox="1"/>
                  <p:nvPr/>
                </p:nvSpPr>
                <p:spPr>
                  <a:xfrm>
                    <a:off x="1096573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49" name="TextBox 1248">
                    <a:extLst>
                      <a:ext uri="{FF2B5EF4-FFF2-40B4-BE49-F238E27FC236}">
                        <a16:creationId xmlns:a16="http://schemas.microsoft.com/office/drawing/2014/main" id="{FB5B3F24-EA8C-6144-9555-3B136F5FB320}"/>
                      </a:ext>
                    </a:extLst>
                  </p:cNvPr>
                  <p:cNvSpPr txBox="1"/>
                  <p:nvPr/>
                </p:nvSpPr>
                <p:spPr>
                  <a:xfrm>
                    <a:off x="1463628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50" name="TextBox 1249">
                    <a:extLst>
                      <a:ext uri="{FF2B5EF4-FFF2-40B4-BE49-F238E27FC236}">
                        <a16:creationId xmlns:a16="http://schemas.microsoft.com/office/drawing/2014/main" id="{9C4B3A81-6D09-1B47-ADBE-7F66AD2688C4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683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51" name="TextBox 1250">
                    <a:extLst>
                      <a:ext uri="{FF2B5EF4-FFF2-40B4-BE49-F238E27FC236}">
                        <a16:creationId xmlns:a16="http://schemas.microsoft.com/office/drawing/2014/main" id="{ABB870EC-C850-6A41-8E99-159B23D364A0}"/>
                      </a:ext>
                    </a:extLst>
                  </p:cNvPr>
                  <p:cNvSpPr txBox="1"/>
                  <p:nvPr/>
                </p:nvSpPr>
                <p:spPr>
                  <a:xfrm>
                    <a:off x="2197738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52" name="TextBox 1251">
                    <a:extLst>
                      <a:ext uri="{FF2B5EF4-FFF2-40B4-BE49-F238E27FC236}">
                        <a16:creationId xmlns:a16="http://schemas.microsoft.com/office/drawing/2014/main" id="{000820AF-F603-E447-AC7D-69DFD6B00BBE}"/>
                      </a:ext>
                    </a:extLst>
                  </p:cNvPr>
                  <p:cNvSpPr txBox="1"/>
                  <p:nvPr/>
                </p:nvSpPr>
                <p:spPr>
                  <a:xfrm>
                    <a:off x="2559494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1253" name="TextBox 1252">
                    <a:extLst>
                      <a:ext uri="{FF2B5EF4-FFF2-40B4-BE49-F238E27FC236}">
                        <a16:creationId xmlns:a16="http://schemas.microsoft.com/office/drawing/2014/main" id="{D12E3A57-021A-FB42-867F-0B2429E6B9A7}"/>
                      </a:ext>
                    </a:extLst>
                  </p:cNvPr>
                  <p:cNvSpPr txBox="1"/>
                  <p:nvPr/>
                </p:nvSpPr>
                <p:spPr>
                  <a:xfrm>
                    <a:off x="2925254" y="4754880"/>
                    <a:ext cx="365760" cy="36576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shade val="50000"/>
                      </a:schemeClr>
                    </a:solidFill>
                  </a:ln>
                </p:spPr>
                <p:txBody>
                  <a:bodyPr wrap="square" lIns="0" tIns="0" rIns="0" bIns="0" rtlCol="0" anchor="ctr" anchorCtr="1">
                    <a:noAutofit/>
                  </a:bodyPr>
                  <a:lstStyle/>
                  <a:p>
                    <a:pPr algn="ctr"/>
                    <a:r>
                      <a:rPr lang="en-US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x</a:t>
                    </a:r>
                  </a:p>
                </p:txBody>
              </p:sp>
            </p:grpSp>
          </p:grpSp>
          <p:sp>
            <p:nvSpPr>
              <p:cNvPr id="1186" name="Parallelogram 1185">
                <a:extLst>
                  <a:ext uri="{FF2B5EF4-FFF2-40B4-BE49-F238E27FC236}">
                    <a16:creationId xmlns:a16="http://schemas.microsoft.com/office/drawing/2014/main" id="{9D0D487F-D9F7-8F45-A5C7-F7B45A76A407}"/>
                  </a:ext>
                </a:extLst>
              </p:cNvPr>
              <p:cNvSpPr/>
              <p:nvPr/>
            </p:nvSpPr>
            <p:spPr>
              <a:xfrm rot="5400000" flipV="1">
                <a:off x="4353164" y="1747258"/>
                <a:ext cx="3264919" cy="376205"/>
              </a:xfrm>
              <a:prstGeom prst="parallelogram">
                <a:avLst>
                  <a:gd name="adj" fmla="val 103549"/>
                </a:avLst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87" name="Parallelogram 1186">
                <a:extLst>
                  <a:ext uri="{FF2B5EF4-FFF2-40B4-BE49-F238E27FC236}">
                    <a16:creationId xmlns:a16="http://schemas.microsoft.com/office/drawing/2014/main" id="{5160C36F-0A4B-1749-A4EF-8E27F613575D}"/>
                  </a:ext>
                </a:extLst>
              </p:cNvPr>
              <p:cNvSpPr/>
              <p:nvPr/>
            </p:nvSpPr>
            <p:spPr>
              <a:xfrm rot="10800000">
                <a:off x="2875972" y="302901"/>
                <a:ext cx="3273552" cy="338837"/>
              </a:xfrm>
              <a:prstGeom prst="parallelogram">
                <a:avLst>
                  <a:gd name="adj" fmla="val 96334"/>
                </a:avLst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54" name="Group 1253">
              <a:extLst>
                <a:ext uri="{FF2B5EF4-FFF2-40B4-BE49-F238E27FC236}">
                  <a16:creationId xmlns:a16="http://schemas.microsoft.com/office/drawing/2014/main" id="{74847059-38AE-3944-81DC-BFEF68237974}"/>
                </a:ext>
              </a:extLst>
            </p:cNvPr>
            <p:cNvGrpSpPr/>
            <p:nvPr/>
          </p:nvGrpSpPr>
          <p:grpSpPr>
            <a:xfrm>
              <a:off x="10531347" y="1329171"/>
              <a:ext cx="3302958" cy="3264919"/>
              <a:chOff x="653164" y="4077252"/>
              <a:chExt cx="3302958" cy="3264919"/>
            </a:xfrm>
          </p:grpSpPr>
          <p:sp>
            <p:nvSpPr>
              <p:cNvPr id="1255" name="Parallelogram 1254">
                <a:extLst>
                  <a:ext uri="{FF2B5EF4-FFF2-40B4-BE49-F238E27FC236}">
                    <a16:creationId xmlns:a16="http://schemas.microsoft.com/office/drawing/2014/main" id="{6720B0ED-CA69-4747-99AB-574D9DBEDBD2}"/>
                  </a:ext>
                </a:extLst>
              </p:cNvPr>
              <p:cNvSpPr/>
              <p:nvPr/>
            </p:nvSpPr>
            <p:spPr>
              <a:xfrm rot="5400000" flipV="1">
                <a:off x="2135560" y="5521609"/>
                <a:ext cx="3264919" cy="376205"/>
              </a:xfrm>
              <a:prstGeom prst="parallelogram">
                <a:avLst>
                  <a:gd name="adj" fmla="val 103549"/>
                </a:avLst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256" name="Group 1255">
                <a:extLst>
                  <a:ext uri="{FF2B5EF4-FFF2-40B4-BE49-F238E27FC236}">
                    <a16:creationId xmlns:a16="http://schemas.microsoft.com/office/drawing/2014/main" id="{14CA3C52-9F7F-D740-AD47-045356711807}"/>
                  </a:ext>
                </a:extLst>
              </p:cNvPr>
              <p:cNvGrpSpPr/>
              <p:nvPr/>
            </p:nvGrpSpPr>
            <p:grpSpPr>
              <a:xfrm>
                <a:off x="653164" y="4077252"/>
                <a:ext cx="3278756" cy="3264918"/>
                <a:chOff x="653164" y="4077252"/>
                <a:chExt cx="3278756" cy="3264918"/>
              </a:xfrm>
            </p:grpSpPr>
            <p:grpSp>
              <p:nvGrpSpPr>
                <p:cNvPr id="1257" name="Group 1256">
                  <a:extLst>
                    <a:ext uri="{FF2B5EF4-FFF2-40B4-BE49-F238E27FC236}">
                      <a16:creationId xmlns:a16="http://schemas.microsoft.com/office/drawing/2014/main" id="{4FFA60A8-3A24-FA46-B0AC-6BF1A63FF6C7}"/>
                    </a:ext>
                  </a:extLst>
                </p:cNvPr>
                <p:cNvGrpSpPr/>
                <p:nvPr/>
              </p:nvGrpSpPr>
              <p:grpSpPr>
                <a:xfrm>
                  <a:off x="653164" y="4404981"/>
                  <a:ext cx="2928551" cy="2937189"/>
                  <a:chOff x="13212341" y="7330600"/>
                  <a:chExt cx="2928551" cy="2937189"/>
                </a:xfrm>
                <a:solidFill>
                  <a:schemeClr val="bg1"/>
                </a:solidFill>
              </p:grpSpPr>
              <p:grpSp>
                <p:nvGrpSpPr>
                  <p:cNvPr id="1259" name="Group 1258">
                    <a:extLst>
                      <a:ext uri="{FF2B5EF4-FFF2-40B4-BE49-F238E27FC236}">
                        <a16:creationId xmlns:a16="http://schemas.microsoft.com/office/drawing/2014/main" id="{C229E541-F961-C54F-A008-21A502968B1C}"/>
                      </a:ext>
                    </a:extLst>
                  </p:cNvPr>
                  <p:cNvGrpSpPr/>
                  <p:nvPr/>
                </p:nvGrpSpPr>
                <p:grpSpPr>
                  <a:xfrm>
                    <a:off x="13212341" y="7330600"/>
                    <a:ext cx="2928551" cy="2926080"/>
                    <a:chOff x="729049" y="3657600"/>
                    <a:chExt cx="2928551" cy="2926080"/>
                  </a:xfrm>
                  <a:grpFill/>
                </p:grpSpPr>
                <p:sp>
                  <p:nvSpPr>
                    <p:cNvPr id="1261" name="TextBox 1260">
                      <a:extLst>
                        <a:ext uri="{FF2B5EF4-FFF2-40B4-BE49-F238E27FC236}">
                          <a16:creationId xmlns:a16="http://schemas.microsoft.com/office/drawing/2014/main" id="{EA8D28D2-D37E-7549-AEC7-F2165602296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62" name="TextBox 1261">
                      <a:extLst>
                        <a:ext uri="{FF2B5EF4-FFF2-40B4-BE49-F238E27FC236}">
                          <a16:creationId xmlns:a16="http://schemas.microsoft.com/office/drawing/2014/main" id="{73A1CA50-0EA1-DC42-BEB3-FC4F89CBE50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63" name="TextBox 1262">
                      <a:extLst>
                        <a:ext uri="{FF2B5EF4-FFF2-40B4-BE49-F238E27FC236}">
                          <a16:creationId xmlns:a16="http://schemas.microsoft.com/office/drawing/2014/main" id="{192818D4-D64B-1347-9180-B389BEC80C0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64" name="TextBox 1263">
                      <a:extLst>
                        <a:ext uri="{FF2B5EF4-FFF2-40B4-BE49-F238E27FC236}">
                          <a16:creationId xmlns:a16="http://schemas.microsoft.com/office/drawing/2014/main" id="{0F103220-5400-2542-9732-78708DEE6FE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65" name="TextBox 1264">
                      <a:extLst>
                        <a:ext uri="{FF2B5EF4-FFF2-40B4-BE49-F238E27FC236}">
                          <a16:creationId xmlns:a16="http://schemas.microsoft.com/office/drawing/2014/main" id="{6788FB08-A8D1-1F46-B5A6-5BA738522FE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66" name="TextBox 1265">
                      <a:extLst>
                        <a:ext uri="{FF2B5EF4-FFF2-40B4-BE49-F238E27FC236}">
                          <a16:creationId xmlns:a16="http://schemas.microsoft.com/office/drawing/2014/main" id="{8E2FAA62-F7FF-C54A-AA59-F5FFF2527FA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60320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67" name="TextBox 1266">
                      <a:extLst>
                        <a:ext uri="{FF2B5EF4-FFF2-40B4-BE49-F238E27FC236}">
                          <a16:creationId xmlns:a16="http://schemas.microsoft.com/office/drawing/2014/main" id="{3B73A250-67C2-1F48-B9B8-C2C1A1EFC7E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6080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68" name="TextBox 1267">
                      <a:extLst>
                        <a:ext uri="{FF2B5EF4-FFF2-40B4-BE49-F238E27FC236}">
                          <a16:creationId xmlns:a16="http://schemas.microsoft.com/office/drawing/2014/main" id="{12725B0A-2F88-1D48-B261-22C92D3DF3E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69" name="TextBox 1268">
                      <a:extLst>
                        <a:ext uri="{FF2B5EF4-FFF2-40B4-BE49-F238E27FC236}">
                          <a16:creationId xmlns:a16="http://schemas.microsoft.com/office/drawing/2014/main" id="{2228C4BA-2F0E-4242-BFA9-057AC869581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70" name="TextBox 1269">
                      <a:extLst>
                        <a:ext uri="{FF2B5EF4-FFF2-40B4-BE49-F238E27FC236}">
                          <a16:creationId xmlns:a16="http://schemas.microsoft.com/office/drawing/2014/main" id="{B0D74B76-E911-ED46-8AD8-A56BE953A90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518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71" name="TextBox 1270">
                      <a:extLst>
                        <a:ext uri="{FF2B5EF4-FFF2-40B4-BE49-F238E27FC236}">
                          <a16:creationId xmlns:a16="http://schemas.microsoft.com/office/drawing/2014/main" id="{DA0503F3-D83A-D042-AFA2-E0706D0CACF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573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72" name="TextBox 1271">
                      <a:extLst>
                        <a:ext uri="{FF2B5EF4-FFF2-40B4-BE49-F238E27FC236}">
                          <a16:creationId xmlns:a16="http://schemas.microsoft.com/office/drawing/2014/main" id="{29E53C35-402F-0C4F-8AC2-8B2259171A6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628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73" name="TextBox 1272">
                      <a:extLst>
                        <a:ext uri="{FF2B5EF4-FFF2-40B4-BE49-F238E27FC236}">
                          <a16:creationId xmlns:a16="http://schemas.microsoft.com/office/drawing/2014/main" id="{F2FA4C11-C31C-C147-B2BD-F985CE053B6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683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74" name="TextBox 1273">
                      <a:extLst>
                        <a:ext uri="{FF2B5EF4-FFF2-40B4-BE49-F238E27FC236}">
                          <a16:creationId xmlns:a16="http://schemas.microsoft.com/office/drawing/2014/main" id="{08D31991-9279-2348-8327-10EF5A91D58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738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75" name="TextBox 1274">
                      <a:extLst>
                        <a:ext uri="{FF2B5EF4-FFF2-40B4-BE49-F238E27FC236}">
                          <a16:creationId xmlns:a16="http://schemas.microsoft.com/office/drawing/2014/main" id="{0688FE93-A6CA-5844-B173-A26329F4A75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76" name="TextBox 1275">
                      <a:extLst>
                        <a:ext uri="{FF2B5EF4-FFF2-40B4-BE49-F238E27FC236}">
                          <a16:creationId xmlns:a16="http://schemas.microsoft.com/office/drawing/2014/main" id="{142F911A-258C-6546-92A3-50ABAC9AB81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77" name="TextBox 1276">
                      <a:extLst>
                        <a:ext uri="{FF2B5EF4-FFF2-40B4-BE49-F238E27FC236}">
                          <a16:creationId xmlns:a16="http://schemas.microsoft.com/office/drawing/2014/main" id="{5E166616-E40C-A247-A865-7D46C5913E6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78" name="TextBox 1277">
                      <a:extLst>
                        <a:ext uri="{FF2B5EF4-FFF2-40B4-BE49-F238E27FC236}">
                          <a16:creationId xmlns:a16="http://schemas.microsoft.com/office/drawing/2014/main" id="{7E960273-44FA-CF4E-8EC2-0125BF89C3A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79" name="TextBox 1278">
                      <a:extLst>
                        <a:ext uri="{FF2B5EF4-FFF2-40B4-BE49-F238E27FC236}">
                          <a16:creationId xmlns:a16="http://schemas.microsoft.com/office/drawing/2014/main" id="{0A97F9DC-8424-6B41-8801-D5C2B00987E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80" name="TextBox 1279">
                      <a:extLst>
                        <a:ext uri="{FF2B5EF4-FFF2-40B4-BE49-F238E27FC236}">
                          <a16:creationId xmlns:a16="http://schemas.microsoft.com/office/drawing/2014/main" id="{674004F4-E912-8349-970A-F14FB3502D7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81" name="TextBox 1280">
                      <a:extLst>
                        <a:ext uri="{FF2B5EF4-FFF2-40B4-BE49-F238E27FC236}">
                          <a16:creationId xmlns:a16="http://schemas.microsoft.com/office/drawing/2014/main" id="{144A3CD0-3F3D-604F-A5B8-6630378F81A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82" name="TextBox 1281">
                      <a:extLst>
                        <a:ext uri="{FF2B5EF4-FFF2-40B4-BE49-F238E27FC236}">
                          <a16:creationId xmlns:a16="http://schemas.microsoft.com/office/drawing/2014/main" id="{6BC1149C-7CE8-CF44-8246-539BFD3EEE9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60320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83" name="TextBox 1282">
                      <a:extLst>
                        <a:ext uri="{FF2B5EF4-FFF2-40B4-BE49-F238E27FC236}">
                          <a16:creationId xmlns:a16="http://schemas.microsoft.com/office/drawing/2014/main" id="{A83EA21D-3285-EC45-B5D6-59ED817D745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6080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84" name="TextBox 1283">
                      <a:extLst>
                        <a:ext uri="{FF2B5EF4-FFF2-40B4-BE49-F238E27FC236}">
                          <a16:creationId xmlns:a16="http://schemas.microsoft.com/office/drawing/2014/main" id="{9E4150E2-10A5-EB4F-A4AF-E00A7280DCD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85" name="TextBox 1284">
                      <a:extLst>
                        <a:ext uri="{FF2B5EF4-FFF2-40B4-BE49-F238E27FC236}">
                          <a16:creationId xmlns:a16="http://schemas.microsoft.com/office/drawing/2014/main" id="{D0F64736-B5C3-104C-BF4B-97E178F0100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86" name="TextBox 1285">
                      <a:extLst>
                        <a:ext uri="{FF2B5EF4-FFF2-40B4-BE49-F238E27FC236}">
                          <a16:creationId xmlns:a16="http://schemas.microsoft.com/office/drawing/2014/main" id="{27BB36C2-293C-AE48-91F5-8BCD53C9CEA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518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87" name="TextBox 1286">
                      <a:extLst>
                        <a:ext uri="{FF2B5EF4-FFF2-40B4-BE49-F238E27FC236}">
                          <a16:creationId xmlns:a16="http://schemas.microsoft.com/office/drawing/2014/main" id="{A1D56D62-B4AA-A74F-A71C-24483F8215F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573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88" name="TextBox 1287">
                      <a:extLst>
                        <a:ext uri="{FF2B5EF4-FFF2-40B4-BE49-F238E27FC236}">
                          <a16:creationId xmlns:a16="http://schemas.microsoft.com/office/drawing/2014/main" id="{8211EC0D-6079-D549-83FD-14789927AFD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628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89" name="TextBox 1288">
                      <a:extLst>
                        <a:ext uri="{FF2B5EF4-FFF2-40B4-BE49-F238E27FC236}">
                          <a16:creationId xmlns:a16="http://schemas.microsoft.com/office/drawing/2014/main" id="{238D68F2-481C-D443-B597-48E55E959B4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683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90" name="TextBox 1289">
                      <a:extLst>
                        <a:ext uri="{FF2B5EF4-FFF2-40B4-BE49-F238E27FC236}">
                          <a16:creationId xmlns:a16="http://schemas.microsoft.com/office/drawing/2014/main" id="{C39B826D-F39E-6C4D-9488-94C4F09AB42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738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91" name="TextBox 1290">
                      <a:extLst>
                        <a:ext uri="{FF2B5EF4-FFF2-40B4-BE49-F238E27FC236}">
                          <a16:creationId xmlns:a16="http://schemas.microsoft.com/office/drawing/2014/main" id="{7F03AEC8-D077-8844-9125-9D4E270B4C6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92" name="TextBox 1291">
                      <a:extLst>
                        <a:ext uri="{FF2B5EF4-FFF2-40B4-BE49-F238E27FC236}">
                          <a16:creationId xmlns:a16="http://schemas.microsoft.com/office/drawing/2014/main" id="{E0FCFFFC-311E-1E41-834D-6A509F00FCF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93" name="TextBox 1292">
                      <a:extLst>
                        <a:ext uri="{FF2B5EF4-FFF2-40B4-BE49-F238E27FC236}">
                          <a16:creationId xmlns:a16="http://schemas.microsoft.com/office/drawing/2014/main" id="{A55AE0B9-3D66-E648-BAE7-BDADBF30324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94" name="TextBox 1293">
                      <a:extLst>
                        <a:ext uri="{FF2B5EF4-FFF2-40B4-BE49-F238E27FC236}">
                          <a16:creationId xmlns:a16="http://schemas.microsoft.com/office/drawing/2014/main" id="{8E14C9F6-57D2-9443-8374-90B236B8ABD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95" name="TextBox 1294">
                      <a:extLst>
                        <a:ext uri="{FF2B5EF4-FFF2-40B4-BE49-F238E27FC236}">
                          <a16:creationId xmlns:a16="http://schemas.microsoft.com/office/drawing/2014/main" id="{52AFF209-ED2B-7D46-A81C-8E17C94BC12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96" name="TextBox 1295">
                      <a:extLst>
                        <a:ext uri="{FF2B5EF4-FFF2-40B4-BE49-F238E27FC236}">
                          <a16:creationId xmlns:a16="http://schemas.microsoft.com/office/drawing/2014/main" id="{2E71A63C-A152-4248-B21E-20685AFB44D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97" name="TextBox 1296">
                      <a:extLst>
                        <a:ext uri="{FF2B5EF4-FFF2-40B4-BE49-F238E27FC236}">
                          <a16:creationId xmlns:a16="http://schemas.microsoft.com/office/drawing/2014/main" id="{3F92C2FE-C9AD-7C47-8133-47C93E03BDF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298" name="TextBox 1297">
                      <a:extLst>
                        <a:ext uri="{FF2B5EF4-FFF2-40B4-BE49-F238E27FC236}">
                          <a16:creationId xmlns:a16="http://schemas.microsoft.com/office/drawing/2014/main" id="{F2C0AC67-318D-3247-B17E-67791D22DF2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60320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299" name="TextBox 1298">
                      <a:extLst>
                        <a:ext uri="{FF2B5EF4-FFF2-40B4-BE49-F238E27FC236}">
                          <a16:creationId xmlns:a16="http://schemas.microsoft.com/office/drawing/2014/main" id="{8EDA320E-8741-844F-A2B8-2D2B15BDE60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6080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00" name="TextBox 1299">
                      <a:extLst>
                        <a:ext uri="{FF2B5EF4-FFF2-40B4-BE49-F238E27FC236}">
                          <a16:creationId xmlns:a16="http://schemas.microsoft.com/office/drawing/2014/main" id="{66132BDF-0AC7-7249-9779-A36295A40A6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01" name="TextBox 1300">
                      <a:extLst>
                        <a:ext uri="{FF2B5EF4-FFF2-40B4-BE49-F238E27FC236}">
                          <a16:creationId xmlns:a16="http://schemas.microsoft.com/office/drawing/2014/main" id="{47137FB4-898F-0F44-B46B-2E117F2E7C7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02" name="TextBox 1301">
                      <a:extLst>
                        <a:ext uri="{FF2B5EF4-FFF2-40B4-BE49-F238E27FC236}">
                          <a16:creationId xmlns:a16="http://schemas.microsoft.com/office/drawing/2014/main" id="{E42A2A63-F6C7-7B4F-8E7A-8AB19789264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518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03" name="TextBox 1302">
                      <a:extLst>
                        <a:ext uri="{FF2B5EF4-FFF2-40B4-BE49-F238E27FC236}">
                          <a16:creationId xmlns:a16="http://schemas.microsoft.com/office/drawing/2014/main" id="{FF2BDE22-B460-AA4C-A066-E6531828195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573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04" name="TextBox 1303">
                      <a:extLst>
                        <a:ext uri="{FF2B5EF4-FFF2-40B4-BE49-F238E27FC236}">
                          <a16:creationId xmlns:a16="http://schemas.microsoft.com/office/drawing/2014/main" id="{9AC8FCFA-2913-ED4A-9462-372DEB4D7F1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628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05" name="TextBox 1304">
                      <a:extLst>
                        <a:ext uri="{FF2B5EF4-FFF2-40B4-BE49-F238E27FC236}">
                          <a16:creationId xmlns:a16="http://schemas.microsoft.com/office/drawing/2014/main" id="{3B386095-CB04-2249-8B29-256531E30ED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683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06" name="TextBox 1305">
                      <a:extLst>
                        <a:ext uri="{FF2B5EF4-FFF2-40B4-BE49-F238E27FC236}">
                          <a16:creationId xmlns:a16="http://schemas.microsoft.com/office/drawing/2014/main" id="{B7E05E5C-C686-1A46-BAF0-C438B6E2134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738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07" name="TextBox 1306">
                      <a:extLst>
                        <a:ext uri="{FF2B5EF4-FFF2-40B4-BE49-F238E27FC236}">
                          <a16:creationId xmlns:a16="http://schemas.microsoft.com/office/drawing/2014/main" id="{340D3DB0-01A2-9947-9DE7-62808F4D3F0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08" name="TextBox 1307">
                      <a:extLst>
                        <a:ext uri="{FF2B5EF4-FFF2-40B4-BE49-F238E27FC236}">
                          <a16:creationId xmlns:a16="http://schemas.microsoft.com/office/drawing/2014/main" id="{F8983B58-9224-D245-999D-B8C8C57C7C6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09" name="TextBox 1308">
                      <a:extLst>
                        <a:ext uri="{FF2B5EF4-FFF2-40B4-BE49-F238E27FC236}">
                          <a16:creationId xmlns:a16="http://schemas.microsoft.com/office/drawing/2014/main" id="{9F9F00DF-EAAF-E949-B4E9-D07B0BE4E23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10" name="TextBox 1309">
                      <a:extLst>
                        <a:ext uri="{FF2B5EF4-FFF2-40B4-BE49-F238E27FC236}">
                          <a16:creationId xmlns:a16="http://schemas.microsoft.com/office/drawing/2014/main" id="{226AEF81-4B31-434C-AFDA-9601CF5007F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1" name="TextBox 1310">
                      <a:extLst>
                        <a:ext uri="{FF2B5EF4-FFF2-40B4-BE49-F238E27FC236}">
                          <a16:creationId xmlns:a16="http://schemas.microsoft.com/office/drawing/2014/main" id="{C87C2E3B-F9AC-744B-8043-F0626963C68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12" name="TextBox 1311">
                      <a:extLst>
                        <a:ext uri="{FF2B5EF4-FFF2-40B4-BE49-F238E27FC236}">
                          <a16:creationId xmlns:a16="http://schemas.microsoft.com/office/drawing/2014/main" id="{1C7504CA-4DCE-B941-B878-4E8AEDDE721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3" name="TextBox 1312">
                      <a:extLst>
                        <a:ext uri="{FF2B5EF4-FFF2-40B4-BE49-F238E27FC236}">
                          <a16:creationId xmlns:a16="http://schemas.microsoft.com/office/drawing/2014/main" id="{95F78998-7CBB-8F4F-A88F-1D90020AFA4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14" name="TextBox 1313">
                      <a:extLst>
                        <a:ext uri="{FF2B5EF4-FFF2-40B4-BE49-F238E27FC236}">
                          <a16:creationId xmlns:a16="http://schemas.microsoft.com/office/drawing/2014/main" id="{EB2935AD-1B40-2149-99AE-16244EAA665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60320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5" name="TextBox 1314">
                      <a:extLst>
                        <a:ext uri="{FF2B5EF4-FFF2-40B4-BE49-F238E27FC236}">
                          <a16:creationId xmlns:a16="http://schemas.microsoft.com/office/drawing/2014/main" id="{80DEFEA9-5A6D-DF48-9BE9-EEDDBAE55B7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6080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16" name="TextBox 1315">
                      <a:extLst>
                        <a:ext uri="{FF2B5EF4-FFF2-40B4-BE49-F238E27FC236}">
                          <a16:creationId xmlns:a16="http://schemas.microsoft.com/office/drawing/2014/main" id="{80E0C4D0-0051-3A43-8BAD-E122B8CE807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7" name="TextBox 1316">
                      <a:extLst>
                        <a:ext uri="{FF2B5EF4-FFF2-40B4-BE49-F238E27FC236}">
                          <a16:creationId xmlns:a16="http://schemas.microsoft.com/office/drawing/2014/main" id="{0FFAEEC8-531B-1C47-8FAC-C0D6DC6860D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18" name="TextBox 1317">
                      <a:extLst>
                        <a:ext uri="{FF2B5EF4-FFF2-40B4-BE49-F238E27FC236}">
                          <a16:creationId xmlns:a16="http://schemas.microsoft.com/office/drawing/2014/main" id="{659A4F3A-CCD0-7F42-954C-12115F415CF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518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9" name="TextBox 1318">
                      <a:extLst>
                        <a:ext uri="{FF2B5EF4-FFF2-40B4-BE49-F238E27FC236}">
                          <a16:creationId xmlns:a16="http://schemas.microsoft.com/office/drawing/2014/main" id="{BBF88EF6-3D5E-7B4C-97B9-E140C34994D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573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20" name="TextBox 1319">
                      <a:extLst>
                        <a:ext uri="{FF2B5EF4-FFF2-40B4-BE49-F238E27FC236}">
                          <a16:creationId xmlns:a16="http://schemas.microsoft.com/office/drawing/2014/main" id="{C322C190-4213-F540-A207-7DC4F8103B6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628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21" name="TextBox 1320">
                      <a:extLst>
                        <a:ext uri="{FF2B5EF4-FFF2-40B4-BE49-F238E27FC236}">
                          <a16:creationId xmlns:a16="http://schemas.microsoft.com/office/drawing/2014/main" id="{C142E821-682D-2C4C-B01E-24690E0B90B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683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22" name="TextBox 1321">
                      <a:extLst>
                        <a:ext uri="{FF2B5EF4-FFF2-40B4-BE49-F238E27FC236}">
                          <a16:creationId xmlns:a16="http://schemas.microsoft.com/office/drawing/2014/main" id="{CAAF87B4-071E-FF48-B618-8F76627E70E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738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23" name="TextBox 1322">
                      <a:extLst>
                        <a:ext uri="{FF2B5EF4-FFF2-40B4-BE49-F238E27FC236}">
                          <a16:creationId xmlns:a16="http://schemas.microsoft.com/office/drawing/2014/main" id="{0D082374-5BC5-C341-AD3C-3A0DFD24676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24" name="TextBox 1323">
                      <a:extLst>
                        <a:ext uri="{FF2B5EF4-FFF2-40B4-BE49-F238E27FC236}">
                          <a16:creationId xmlns:a16="http://schemas.microsoft.com/office/drawing/2014/main" id="{65438365-1A76-AF46-81CD-34CA1C963D5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260" name="Rectangle 1259">
                    <a:extLst>
                      <a:ext uri="{FF2B5EF4-FFF2-40B4-BE49-F238E27FC236}">
                        <a16:creationId xmlns:a16="http://schemas.microsoft.com/office/drawing/2014/main" id="{3F10E4EB-753E-2B43-A38A-99CECB046A89}"/>
                      </a:ext>
                    </a:extLst>
                  </p:cNvPr>
                  <p:cNvSpPr/>
                  <p:nvPr/>
                </p:nvSpPr>
                <p:spPr>
                  <a:xfrm>
                    <a:off x="13212341" y="7341709"/>
                    <a:ext cx="2926080" cy="292608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258" name="Parallelogram 1257">
                  <a:extLst>
                    <a:ext uri="{FF2B5EF4-FFF2-40B4-BE49-F238E27FC236}">
                      <a16:creationId xmlns:a16="http://schemas.microsoft.com/office/drawing/2014/main" id="{1BB2385D-7A7C-E249-A17D-946366798568}"/>
                    </a:ext>
                  </a:extLst>
                </p:cNvPr>
                <p:cNvSpPr/>
                <p:nvPr/>
              </p:nvSpPr>
              <p:spPr>
                <a:xfrm rot="10800000">
                  <a:off x="658368" y="4077252"/>
                  <a:ext cx="3273552" cy="338837"/>
                </a:xfrm>
                <a:prstGeom prst="parallelogram">
                  <a:avLst>
                    <a:gd name="adj" fmla="val 96334"/>
                  </a:avLst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325" name="Group 1324">
              <a:extLst>
                <a:ext uri="{FF2B5EF4-FFF2-40B4-BE49-F238E27FC236}">
                  <a16:creationId xmlns:a16="http://schemas.microsoft.com/office/drawing/2014/main" id="{90D634A5-3E7F-D84A-810E-13E846D866C1}"/>
                </a:ext>
              </a:extLst>
            </p:cNvPr>
            <p:cNvGrpSpPr/>
            <p:nvPr/>
          </p:nvGrpSpPr>
          <p:grpSpPr>
            <a:xfrm>
              <a:off x="9597265" y="2274653"/>
              <a:ext cx="3302958" cy="3264919"/>
              <a:chOff x="653164" y="4077252"/>
              <a:chExt cx="3302958" cy="3264919"/>
            </a:xfrm>
          </p:grpSpPr>
          <p:sp>
            <p:nvSpPr>
              <p:cNvPr id="1326" name="Parallelogram 1325">
                <a:extLst>
                  <a:ext uri="{FF2B5EF4-FFF2-40B4-BE49-F238E27FC236}">
                    <a16:creationId xmlns:a16="http://schemas.microsoft.com/office/drawing/2014/main" id="{72AD601E-EE5E-5649-9879-5601F1EE3C16}"/>
                  </a:ext>
                </a:extLst>
              </p:cNvPr>
              <p:cNvSpPr/>
              <p:nvPr/>
            </p:nvSpPr>
            <p:spPr>
              <a:xfrm rot="5400000" flipV="1">
                <a:off x="2135560" y="5521609"/>
                <a:ext cx="3264919" cy="376205"/>
              </a:xfrm>
              <a:prstGeom prst="parallelogram">
                <a:avLst>
                  <a:gd name="adj" fmla="val 103549"/>
                </a:avLst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327" name="Group 1326">
                <a:extLst>
                  <a:ext uri="{FF2B5EF4-FFF2-40B4-BE49-F238E27FC236}">
                    <a16:creationId xmlns:a16="http://schemas.microsoft.com/office/drawing/2014/main" id="{BC727047-677F-F246-8DCD-57604BDF1ABC}"/>
                  </a:ext>
                </a:extLst>
              </p:cNvPr>
              <p:cNvGrpSpPr/>
              <p:nvPr/>
            </p:nvGrpSpPr>
            <p:grpSpPr>
              <a:xfrm>
                <a:off x="653164" y="4077252"/>
                <a:ext cx="3278756" cy="3264918"/>
                <a:chOff x="653164" y="4077252"/>
                <a:chExt cx="3278756" cy="3264918"/>
              </a:xfrm>
            </p:grpSpPr>
            <p:grpSp>
              <p:nvGrpSpPr>
                <p:cNvPr id="1328" name="Group 1327">
                  <a:extLst>
                    <a:ext uri="{FF2B5EF4-FFF2-40B4-BE49-F238E27FC236}">
                      <a16:creationId xmlns:a16="http://schemas.microsoft.com/office/drawing/2014/main" id="{84D55905-C711-6F4C-AF6C-ACC284082DB7}"/>
                    </a:ext>
                  </a:extLst>
                </p:cNvPr>
                <p:cNvGrpSpPr/>
                <p:nvPr/>
              </p:nvGrpSpPr>
              <p:grpSpPr>
                <a:xfrm>
                  <a:off x="653164" y="4404981"/>
                  <a:ext cx="2928551" cy="2937189"/>
                  <a:chOff x="13212341" y="7330600"/>
                  <a:chExt cx="2928551" cy="2937189"/>
                </a:xfrm>
                <a:solidFill>
                  <a:schemeClr val="bg1"/>
                </a:solidFill>
              </p:grpSpPr>
              <p:grpSp>
                <p:nvGrpSpPr>
                  <p:cNvPr id="1330" name="Group 1329">
                    <a:extLst>
                      <a:ext uri="{FF2B5EF4-FFF2-40B4-BE49-F238E27FC236}">
                        <a16:creationId xmlns:a16="http://schemas.microsoft.com/office/drawing/2014/main" id="{B5EF37FD-53B0-0B42-B6A8-E4EC204854B2}"/>
                      </a:ext>
                    </a:extLst>
                  </p:cNvPr>
                  <p:cNvGrpSpPr/>
                  <p:nvPr/>
                </p:nvGrpSpPr>
                <p:grpSpPr>
                  <a:xfrm>
                    <a:off x="13212341" y="7330600"/>
                    <a:ext cx="2928551" cy="2926080"/>
                    <a:chOff x="729049" y="3657600"/>
                    <a:chExt cx="2928551" cy="2926080"/>
                  </a:xfrm>
                  <a:grpFill/>
                </p:grpSpPr>
                <p:sp>
                  <p:nvSpPr>
                    <p:cNvPr id="1332" name="TextBox 1331">
                      <a:extLst>
                        <a:ext uri="{FF2B5EF4-FFF2-40B4-BE49-F238E27FC236}">
                          <a16:creationId xmlns:a16="http://schemas.microsoft.com/office/drawing/2014/main" id="{CE944667-3F6E-AD44-9144-95D27E5EA4C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33" name="TextBox 1332">
                      <a:extLst>
                        <a:ext uri="{FF2B5EF4-FFF2-40B4-BE49-F238E27FC236}">
                          <a16:creationId xmlns:a16="http://schemas.microsoft.com/office/drawing/2014/main" id="{F2827A1D-85B0-6B4B-B02B-B720C8E89C0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34" name="TextBox 1333">
                      <a:extLst>
                        <a:ext uri="{FF2B5EF4-FFF2-40B4-BE49-F238E27FC236}">
                          <a16:creationId xmlns:a16="http://schemas.microsoft.com/office/drawing/2014/main" id="{8A145AEB-5CE7-E445-A9EC-76B9EB9F220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35" name="TextBox 1334">
                      <a:extLst>
                        <a:ext uri="{FF2B5EF4-FFF2-40B4-BE49-F238E27FC236}">
                          <a16:creationId xmlns:a16="http://schemas.microsoft.com/office/drawing/2014/main" id="{DB93D486-A46B-4045-AAB4-E96EE358CEE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36" name="TextBox 1335">
                      <a:extLst>
                        <a:ext uri="{FF2B5EF4-FFF2-40B4-BE49-F238E27FC236}">
                          <a16:creationId xmlns:a16="http://schemas.microsoft.com/office/drawing/2014/main" id="{07673F90-FCAC-434C-80FB-F140CC79FBC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37" name="TextBox 1336">
                      <a:extLst>
                        <a:ext uri="{FF2B5EF4-FFF2-40B4-BE49-F238E27FC236}">
                          <a16:creationId xmlns:a16="http://schemas.microsoft.com/office/drawing/2014/main" id="{5605BFBD-D1E6-0545-A15A-3874F67CA55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38" name="TextBox 1337">
                      <a:extLst>
                        <a:ext uri="{FF2B5EF4-FFF2-40B4-BE49-F238E27FC236}">
                          <a16:creationId xmlns:a16="http://schemas.microsoft.com/office/drawing/2014/main" id="{11C4E1C2-F4E7-1D4B-BE33-D8697CAD2C0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39" name="TextBox 1338">
                      <a:extLst>
                        <a:ext uri="{FF2B5EF4-FFF2-40B4-BE49-F238E27FC236}">
                          <a16:creationId xmlns:a16="http://schemas.microsoft.com/office/drawing/2014/main" id="{4DFF9FE8-1EBD-0D43-A6F4-172B3ABC140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36576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40" name="TextBox 1339">
                      <a:extLst>
                        <a:ext uri="{FF2B5EF4-FFF2-40B4-BE49-F238E27FC236}">
                          <a16:creationId xmlns:a16="http://schemas.microsoft.com/office/drawing/2014/main" id="{5DE88B9A-3896-B741-8858-4A9FC20322C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41" name="TextBox 1340">
                      <a:extLst>
                        <a:ext uri="{FF2B5EF4-FFF2-40B4-BE49-F238E27FC236}">
                          <a16:creationId xmlns:a16="http://schemas.microsoft.com/office/drawing/2014/main" id="{BA583AC4-EAF2-2B4D-AF30-C209E031F47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42" name="TextBox 1341">
                      <a:extLst>
                        <a:ext uri="{FF2B5EF4-FFF2-40B4-BE49-F238E27FC236}">
                          <a16:creationId xmlns:a16="http://schemas.microsoft.com/office/drawing/2014/main" id="{A551A31A-2BC6-8A4B-B6AD-E266CF7E0BA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43" name="TextBox 1342">
                      <a:extLst>
                        <a:ext uri="{FF2B5EF4-FFF2-40B4-BE49-F238E27FC236}">
                          <a16:creationId xmlns:a16="http://schemas.microsoft.com/office/drawing/2014/main" id="{70B04CFE-57EB-D841-AE95-91BFC50265C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44" name="TextBox 1343">
                      <a:extLst>
                        <a:ext uri="{FF2B5EF4-FFF2-40B4-BE49-F238E27FC236}">
                          <a16:creationId xmlns:a16="http://schemas.microsoft.com/office/drawing/2014/main" id="{81321B1A-5A9B-D546-9EE5-8397799D2D3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45" name="TextBox 1344">
                      <a:extLst>
                        <a:ext uri="{FF2B5EF4-FFF2-40B4-BE49-F238E27FC236}">
                          <a16:creationId xmlns:a16="http://schemas.microsoft.com/office/drawing/2014/main" id="{E0955FAF-EA85-314F-A0F0-E236F269EA9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46" name="TextBox 1345">
                      <a:extLst>
                        <a:ext uri="{FF2B5EF4-FFF2-40B4-BE49-F238E27FC236}">
                          <a16:creationId xmlns:a16="http://schemas.microsoft.com/office/drawing/2014/main" id="{EEE3C69F-310B-DD4D-BC8C-878F704E3C0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47" name="TextBox 1346">
                      <a:extLst>
                        <a:ext uri="{FF2B5EF4-FFF2-40B4-BE49-F238E27FC236}">
                          <a16:creationId xmlns:a16="http://schemas.microsoft.com/office/drawing/2014/main" id="{ECC8CD15-3E0C-1A49-95F1-D54DFD70763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40233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48" name="TextBox 1347">
                      <a:extLst>
                        <a:ext uri="{FF2B5EF4-FFF2-40B4-BE49-F238E27FC236}">
                          <a16:creationId xmlns:a16="http://schemas.microsoft.com/office/drawing/2014/main" id="{49935333-17E3-4241-A03B-9E0E4EE6B1D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49" name="TextBox 1348">
                      <a:extLst>
                        <a:ext uri="{FF2B5EF4-FFF2-40B4-BE49-F238E27FC236}">
                          <a16:creationId xmlns:a16="http://schemas.microsoft.com/office/drawing/2014/main" id="{DF51EAD7-66FC-2840-ABDD-8925F546B2D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50" name="TextBox 1349">
                      <a:extLst>
                        <a:ext uri="{FF2B5EF4-FFF2-40B4-BE49-F238E27FC236}">
                          <a16:creationId xmlns:a16="http://schemas.microsoft.com/office/drawing/2014/main" id="{55E83CA2-A0A3-CB4A-A484-1B69E421A51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51" name="TextBox 1350">
                      <a:extLst>
                        <a:ext uri="{FF2B5EF4-FFF2-40B4-BE49-F238E27FC236}">
                          <a16:creationId xmlns:a16="http://schemas.microsoft.com/office/drawing/2014/main" id="{804F9A97-BA2A-894E-AEA6-ECD8D68E908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52" name="TextBox 1351">
                      <a:extLst>
                        <a:ext uri="{FF2B5EF4-FFF2-40B4-BE49-F238E27FC236}">
                          <a16:creationId xmlns:a16="http://schemas.microsoft.com/office/drawing/2014/main" id="{C8C0B53F-E430-0047-9CA8-56DFED2D769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53" name="TextBox 1352">
                      <a:extLst>
                        <a:ext uri="{FF2B5EF4-FFF2-40B4-BE49-F238E27FC236}">
                          <a16:creationId xmlns:a16="http://schemas.microsoft.com/office/drawing/2014/main" id="{7D6B4B93-02B6-1B45-8068-D1CA28879FD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54" name="TextBox 1353">
                      <a:extLst>
                        <a:ext uri="{FF2B5EF4-FFF2-40B4-BE49-F238E27FC236}">
                          <a16:creationId xmlns:a16="http://schemas.microsoft.com/office/drawing/2014/main" id="{450285E2-3375-BB4D-A3E0-BEB00CA1D5F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55" name="TextBox 1354">
                      <a:extLst>
                        <a:ext uri="{FF2B5EF4-FFF2-40B4-BE49-F238E27FC236}">
                          <a16:creationId xmlns:a16="http://schemas.microsoft.com/office/drawing/2014/main" id="{6971B3EA-BF67-7341-80E9-95CCF3E9D3B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585216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56" name="TextBox 1355">
                      <a:extLst>
                        <a:ext uri="{FF2B5EF4-FFF2-40B4-BE49-F238E27FC236}">
                          <a16:creationId xmlns:a16="http://schemas.microsoft.com/office/drawing/2014/main" id="{C1D5600E-A17A-CF4C-A5C0-D2D86C4A62D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57" name="TextBox 1356">
                      <a:extLst>
                        <a:ext uri="{FF2B5EF4-FFF2-40B4-BE49-F238E27FC236}">
                          <a16:creationId xmlns:a16="http://schemas.microsoft.com/office/drawing/2014/main" id="{D4EC291C-AF18-6A40-B9B6-117B5A24594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58" name="TextBox 1357">
                      <a:extLst>
                        <a:ext uri="{FF2B5EF4-FFF2-40B4-BE49-F238E27FC236}">
                          <a16:creationId xmlns:a16="http://schemas.microsoft.com/office/drawing/2014/main" id="{8CF8992B-0679-F64F-9E94-B21650AFCE3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59" name="TextBox 1358">
                      <a:extLst>
                        <a:ext uri="{FF2B5EF4-FFF2-40B4-BE49-F238E27FC236}">
                          <a16:creationId xmlns:a16="http://schemas.microsoft.com/office/drawing/2014/main" id="{8F287460-5340-B142-A441-36A9AAED348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60" name="TextBox 1359">
                      <a:extLst>
                        <a:ext uri="{FF2B5EF4-FFF2-40B4-BE49-F238E27FC236}">
                          <a16:creationId xmlns:a16="http://schemas.microsoft.com/office/drawing/2014/main" id="{3BA31802-80A0-5449-ACBB-EA04D53D5FF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61" name="TextBox 1360">
                      <a:extLst>
                        <a:ext uri="{FF2B5EF4-FFF2-40B4-BE49-F238E27FC236}">
                          <a16:creationId xmlns:a16="http://schemas.microsoft.com/office/drawing/2014/main" id="{07C74CE4-0920-B447-8973-52E6DD5605D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62" name="TextBox 1361">
                      <a:extLst>
                        <a:ext uri="{FF2B5EF4-FFF2-40B4-BE49-F238E27FC236}">
                          <a16:creationId xmlns:a16="http://schemas.microsoft.com/office/drawing/2014/main" id="{AAED04FD-BBF8-9941-A207-49107513848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63" name="TextBox 1362">
                      <a:extLst>
                        <a:ext uri="{FF2B5EF4-FFF2-40B4-BE49-F238E27FC236}">
                          <a16:creationId xmlns:a16="http://schemas.microsoft.com/office/drawing/2014/main" id="{AF0699D1-D5B0-834A-BA04-0C4BFE3C4F0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62179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64" name="TextBox 1363">
                      <a:extLst>
                        <a:ext uri="{FF2B5EF4-FFF2-40B4-BE49-F238E27FC236}">
                          <a16:creationId xmlns:a16="http://schemas.microsoft.com/office/drawing/2014/main" id="{A37B1DB4-6507-5149-8D00-790E0109ED4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65" name="TextBox 1364">
                      <a:extLst>
                        <a:ext uri="{FF2B5EF4-FFF2-40B4-BE49-F238E27FC236}">
                          <a16:creationId xmlns:a16="http://schemas.microsoft.com/office/drawing/2014/main" id="{A83BD3C9-F0CF-784E-B5DD-B7670777174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66" name="TextBox 1365">
                      <a:extLst>
                        <a:ext uri="{FF2B5EF4-FFF2-40B4-BE49-F238E27FC236}">
                          <a16:creationId xmlns:a16="http://schemas.microsoft.com/office/drawing/2014/main" id="{3DE34643-B840-F54E-9F08-7BFA369D44E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67" name="TextBox 1366">
                      <a:extLst>
                        <a:ext uri="{FF2B5EF4-FFF2-40B4-BE49-F238E27FC236}">
                          <a16:creationId xmlns:a16="http://schemas.microsoft.com/office/drawing/2014/main" id="{67072A30-8ED9-5844-8178-66E5CF68348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68" name="TextBox 1367">
                      <a:extLst>
                        <a:ext uri="{FF2B5EF4-FFF2-40B4-BE49-F238E27FC236}">
                          <a16:creationId xmlns:a16="http://schemas.microsoft.com/office/drawing/2014/main" id="{92611446-3CF5-BE44-BCDC-E01497DF042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69" name="TextBox 1368">
                      <a:extLst>
                        <a:ext uri="{FF2B5EF4-FFF2-40B4-BE49-F238E27FC236}">
                          <a16:creationId xmlns:a16="http://schemas.microsoft.com/office/drawing/2014/main" id="{0EE3B408-8450-6F42-B436-222ADB4AA6D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70" name="TextBox 1369">
                      <a:extLst>
                        <a:ext uri="{FF2B5EF4-FFF2-40B4-BE49-F238E27FC236}">
                          <a16:creationId xmlns:a16="http://schemas.microsoft.com/office/drawing/2014/main" id="{BE9F72D2-B0A0-3943-9DDB-85E627B5260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71" name="TextBox 1370">
                      <a:extLst>
                        <a:ext uri="{FF2B5EF4-FFF2-40B4-BE49-F238E27FC236}">
                          <a16:creationId xmlns:a16="http://schemas.microsoft.com/office/drawing/2014/main" id="{12D94631-036B-7F4F-9B02-D4C7EF7F224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512064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72" name="TextBox 1371">
                      <a:extLst>
                        <a:ext uri="{FF2B5EF4-FFF2-40B4-BE49-F238E27FC236}">
                          <a16:creationId xmlns:a16="http://schemas.microsoft.com/office/drawing/2014/main" id="{C684E6EC-07DC-D14C-AA12-212058A5389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73" name="TextBox 1372">
                      <a:extLst>
                        <a:ext uri="{FF2B5EF4-FFF2-40B4-BE49-F238E27FC236}">
                          <a16:creationId xmlns:a16="http://schemas.microsoft.com/office/drawing/2014/main" id="{553F013D-5833-6F4E-ADFB-63F5FFB0939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74" name="TextBox 1373">
                      <a:extLst>
                        <a:ext uri="{FF2B5EF4-FFF2-40B4-BE49-F238E27FC236}">
                          <a16:creationId xmlns:a16="http://schemas.microsoft.com/office/drawing/2014/main" id="{8AA2EE23-179B-3846-AFD2-A6A2EDE6BBE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75" name="TextBox 1374">
                      <a:extLst>
                        <a:ext uri="{FF2B5EF4-FFF2-40B4-BE49-F238E27FC236}">
                          <a16:creationId xmlns:a16="http://schemas.microsoft.com/office/drawing/2014/main" id="{C3A9C38A-9462-154F-90C6-D2BA2F4CADD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76" name="TextBox 1375">
                      <a:extLst>
                        <a:ext uri="{FF2B5EF4-FFF2-40B4-BE49-F238E27FC236}">
                          <a16:creationId xmlns:a16="http://schemas.microsoft.com/office/drawing/2014/main" id="{A0FA0E17-D7B8-B04F-ADCD-FF0240A2D79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77" name="TextBox 1376">
                      <a:extLst>
                        <a:ext uri="{FF2B5EF4-FFF2-40B4-BE49-F238E27FC236}">
                          <a16:creationId xmlns:a16="http://schemas.microsoft.com/office/drawing/2014/main" id="{0D8E386E-C4A9-484E-A4F5-7B14FA14135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78" name="TextBox 1377">
                      <a:extLst>
                        <a:ext uri="{FF2B5EF4-FFF2-40B4-BE49-F238E27FC236}">
                          <a16:creationId xmlns:a16="http://schemas.microsoft.com/office/drawing/2014/main" id="{D1E5E0DE-FBE1-784F-84DC-5928CE8D542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79" name="TextBox 1378">
                      <a:extLst>
                        <a:ext uri="{FF2B5EF4-FFF2-40B4-BE49-F238E27FC236}">
                          <a16:creationId xmlns:a16="http://schemas.microsoft.com/office/drawing/2014/main" id="{57B1E1C1-8A62-824E-9690-D668606879F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548640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80" name="TextBox 1379">
                      <a:extLst>
                        <a:ext uri="{FF2B5EF4-FFF2-40B4-BE49-F238E27FC236}">
                          <a16:creationId xmlns:a16="http://schemas.microsoft.com/office/drawing/2014/main" id="{45B7FD26-37FF-1343-935D-5923B659393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81" name="TextBox 1380">
                      <a:extLst>
                        <a:ext uri="{FF2B5EF4-FFF2-40B4-BE49-F238E27FC236}">
                          <a16:creationId xmlns:a16="http://schemas.microsoft.com/office/drawing/2014/main" id="{0B0E43D6-8031-0A47-A1F1-7529EEF6225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82" name="TextBox 1381">
                      <a:extLst>
                        <a:ext uri="{FF2B5EF4-FFF2-40B4-BE49-F238E27FC236}">
                          <a16:creationId xmlns:a16="http://schemas.microsoft.com/office/drawing/2014/main" id="{0A7F73B1-3AEF-1647-8BA2-41BE1844FF4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83" name="TextBox 1382">
                      <a:extLst>
                        <a:ext uri="{FF2B5EF4-FFF2-40B4-BE49-F238E27FC236}">
                          <a16:creationId xmlns:a16="http://schemas.microsoft.com/office/drawing/2014/main" id="{58ED0CAF-DCF0-B24C-9508-9383D56CE4F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84" name="TextBox 1383">
                      <a:extLst>
                        <a:ext uri="{FF2B5EF4-FFF2-40B4-BE49-F238E27FC236}">
                          <a16:creationId xmlns:a16="http://schemas.microsoft.com/office/drawing/2014/main" id="{7A6C4E8D-7367-1A4D-93EF-5640B39C35C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85" name="TextBox 1384">
                      <a:extLst>
                        <a:ext uri="{FF2B5EF4-FFF2-40B4-BE49-F238E27FC236}">
                          <a16:creationId xmlns:a16="http://schemas.microsoft.com/office/drawing/2014/main" id="{8C7EA469-36E5-8647-BAE7-97684503EA3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86" name="TextBox 1385">
                      <a:extLst>
                        <a:ext uri="{FF2B5EF4-FFF2-40B4-BE49-F238E27FC236}">
                          <a16:creationId xmlns:a16="http://schemas.microsoft.com/office/drawing/2014/main" id="{B6B30A37-12B3-CB4B-8C3A-531E0977B9D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87" name="TextBox 1386">
                      <a:extLst>
                        <a:ext uri="{FF2B5EF4-FFF2-40B4-BE49-F238E27FC236}">
                          <a16:creationId xmlns:a16="http://schemas.microsoft.com/office/drawing/2014/main" id="{62251F15-1BEE-6D41-8654-81C70915FD2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438912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88" name="TextBox 1387">
                      <a:extLst>
                        <a:ext uri="{FF2B5EF4-FFF2-40B4-BE49-F238E27FC236}">
                          <a16:creationId xmlns:a16="http://schemas.microsoft.com/office/drawing/2014/main" id="{93259C1F-0920-4C40-BE9C-6558E5EC05B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91840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89" name="TextBox 1388">
                      <a:extLst>
                        <a:ext uri="{FF2B5EF4-FFF2-40B4-BE49-F238E27FC236}">
                          <a16:creationId xmlns:a16="http://schemas.microsoft.com/office/drawing/2014/main" id="{C876FE16-11A1-9549-AC5A-A877BDCB4B4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9049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90" name="TextBox 1389">
                      <a:extLst>
                        <a:ext uri="{FF2B5EF4-FFF2-40B4-BE49-F238E27FC236}">
                          <a16:creationId xmlns:a16="http://schemas.microsoft.com/office/drawing/2014/main" id="{68B93E44-5A1A-3F45-AD95-49FC566759B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096104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91" name="TextBox 1390">
                      <a:extLst>
                        <a:ext uri="{FF2B5EF4-FFF2-40B4-BE49-F238E27FC236}">
                          <a16:creationId xmlns:a16="http://schemas.microsoft.com/office/drawing/2014/main" id="{825A19C7-BD10-DE40-B862-8D87C1A81C1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3159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92" name="TextBox 1391">
                      <a:extLst>
                        <a:ext uri="{FF2B5EF4-FFF2-40B4-BE49-F238E27FC236}">
                          <a16:creationId xmlns:a16="http://schemas.microsoft.com/office/drawing/2014/main" id="{9C5F0ED8-6D72-8247-B009-738ED674B7F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30214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93" name="TextBox 1392">
                      <a:extLst>
                        <a:ext uri="{FF2B5EF4-FFF2-40B4-BE49-F238E27FC236}">
                          <a16:creationId xmlns:a16="http://schemas.microsoft.com/office/drawing/2014/main" id="{BB61FEA0-290B-9542-B0C1-92BFDB0CA9D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97269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94" name="TextBox 1393">
                      <a:extLst>
                        <a:ext uri="{FF2B5EF4-FFF2-40B4-BE49-F238E27FC236}">
                          <a16:creationId xmlns:a16="http://schemas.microsoft.com/office/drawing/2014/main" id="{C114962A-197F-B14B-A01E-E33F4649989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9494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p:txBody>
                </p:sp>
                <p:sp>
                  <p:nvSpPr>
                    <p:cNvPr id="1395" name="TextBox 1394">
                      <a:extLst>
                        <a:ext uri="{FF2B5EF4-FFF2-40B4-BE49-F238E27FC236}">
                          <a16:creationId xmlns:a16="http://schemas.microsoft.com/office/drawing/2014/main" id="{E83866A5-E72E-E540-B1B3-57816CA2EBD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925254" y="4754880"/>
                      <a:ext cx="365760" cy="36576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shade val="50000"/>
                        </a:schemeClr>
                      </a:solidFill>
                    </a:ln>
                  </p:spPr>
                  <p:txBody>
                    <a:bodyPr wrap="square" lIns="0" tIns="0" rIns="0" bIns="0" rtlCol="0" anchor="ctr" anchorCtr="1">
                      <a:noAutofit/>
                    </a:bodyPr>
                    <a:lstStyle/>
                    <a:p>
                      <a:pPr algn="ctr"/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1331" name="Rectangle 1330">
                    <a:extLst>
                      <a:ext uri="{FF2B5EF4-FFF2-40B4-BE49-F238E27FC236}">
                        <a16:creationId xmlns:a16="http://schemas.microsoft.com/office/drawing/2014/main" id="{7FEE56BD-40B6-F14B-8C3C-B16D1DD9D432}"/>
                      </a:ext>
                    </a:extLst>
                  </p:cNvPr>
                  <p:cNvSpPr/>
                  <p:nvPr/>
                </p:nvSpPr>
                <p:spPr>
                  <a:xfrm>
                    <a:off x="13212341" y="7341709"/>
                    <a:ext cx="2926080" cy="292608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329" name="Parallelogram 1328">
                  <a:extLst>
                    <a:ext uri="{FF2B5EF4-FFF2-40B4-BE49-F238E27FC236}">
                      <a16:creationId xmlns:a16="http://schemas.microsoft.com/office/drawing/2014/main" id="{BA584326-D243-D847-BD2F-C932AA5F53AB}"/>
                    </a:ext>
                  </a:extLst>
                </p:cNvPr>
                <p:cNvSpPr/>
                <p:nvPr/>
              </p:nvSpPr>
              <p:spPr>
                <a:xfrm rot="10800000">
                  <a:off x="658368" y="4077252"/>
                  <a:ext cx="3273552" cy="338837"/>
                </a:xfrm>
                <a:prstGeom prst="parallelogram">
                  <a:avLst>
                    <a:gd name="adj" fmla="val 96334"/>
                  </a:avLst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396" name="Rectangle 1395">
              <a:extLst>
                <a:ext uri="{FF2B5EF4-FFF2-40B4-BE49-F238E27FC236}">
                  <a16:creationId xmlns:a16="http://schemas.microsoft.com/office/drawing/2014/main" id="{D1E4A513-BDA7-B84D-A7D1-5E5C9732D634}"/>
                </a:ext>
              </a:extLst>
            </p:cNvPr>
            <p:cNvSpPr/>
            <p:nvPr/>
          </p:nvSpPr>
          <p:spPr>
            <a:xfrm>
              <a:off x="1719073" y="4180534"/>
              <a:ext cx="1592852" cy="4516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2N+2</a:t>
              </a:r>
            </a:p>
          </p:txBody>
        </p:sp>
        <p:sp>
          <p:nvSpPr>
            <p:cNvPr id="1397" name="Rectangle 1396">
              <a:extLst>
                <a:ext uri="{FF2B5EF4-FFF2-40B4-BE49-F238E27FC236}">
                  <a16:creationId xmlns:a16="http://schemas.microsoft.com/office/drawing/2014/main" id="{54BB62BD-2477-984C-9279-320A26888DC7}"/>
                </a:ext>
              </a:extLst>
            </p:cNvPr>
            <p:cNvSpPr/>
            <p:nvPr/>
          </p:nvSpPr>
          <p:spPr>
            <a:xfrm>
              <a:off x="-177256" y="5982389"/>
              <a:ext cx="1592852" cy="4516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2N</a:t>
              </a:r>
            </a:p>
          </p:txBody>
        </p:sp>
        <p:sp>
          <p:nvSpPr>
            <p:cNvPr id="1398" name="Rectangle 1397">
              <a:extLst>
                <a:ext uri="{FF2B5EF4-FFF2-40B4-BE49-F238E27FC236}">
                  <a16:creationId xmlns:a16="http://schemas.microsoft.com/office/drawing/2014/main" id="{C23D8E67-19DC-5347-B669-61016CE3B178}"/>
                </a:ext>
              </a:extLst>
            </p:cNvPr>
            <p:cNvSpPr/>
            <p:nvPr/>
          </p:nvSpPr>
          <p:spPr>
            <a:xfrm>
              <a:off x="748871" y="5080900"/>
              <a:ext cx="1592852" cy="4516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2N+1</a:t>
              </a:r>
            </a:p>
          </p:txBody>
        </p:sp>
        <p:sp>
          <p:nvSpPr>
            <p:cNvPr id="1400" name="Rectangle 1399">
              <a:extLst>
                <a:ext uri="{FF2B5EF4-FFF2-40B4-BE49-F238E27FC236}">
                  <a16:creationId xmlns:a16="http://schemas.microsoft.com/office/drawing/2014/main" id="{DAC5B9C7-1E15-C141-86A3-9DF5FB27658F}"/>
                </a:ext>
              </a:extLst>
            </p:cNvPr>
            <p:cNvSpPr/>
            <p:nvPr/>
          </p:nvSpPr>
          <p:spPr>
            <a:xfrm>
              <a:off x="2575341" y="3321654"/>
              <a:ext cx="1592852" cy="4516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2N+3</a:t>
              </a:r>
            </a:p>
          </p:txBody>
        </p:sp>
        <p:sp>
          <p:nvSpPr>
            <p:cNvPr id="1401" name="Rectangle 1400">
              <a:extLst>
                <a:ext uri="{FF2B5EF4-FFF2-40B4-BE49-F238E27FC236}">
                  <a16:creationId xmlns:a16="http://schemas.microsoft.com/office/drawing/2014/main" id="{8A12E4C6-2508-E54A-AD50-E83D3C810252}"/>
                </a:ext>
              </a:extLst>
            </p:cNvPr>
            <p:cNvSpPr/>
            <p:nvPr/>
          </p:nvSpPr>
          <p:spPr>
            <a:xfrm>
              <a:off x="9175480" y="7138134"/>
              <a:ext cx="1592852" cy="4516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2N+1</a:t>
              </a:r>
            </a:p>
          </p:txBody>
        </p:sp>
        <p:sp>
          <p:nvSpPr>
            <p:cNvPr id="1402" name="Rectangle 1401">
              <a:extLst>
                <a:ext uri="{FF2B5EF4-FFF2-40B4-BE49-F238E27FC236}">
                  <a16:creationId xmlns:a16="http://schemas.microsoft.com/office/drawing/2014/main" id="{2701CDD5-F40F-6142-9FB0-1567CE9BD634}"/>
                </a:ext>
              </a:extLst>
            </p:cNvPr>
            <p:cNvSpPr/>
            <p:nvPr/>
          </p:nvSpPr>
          <p:spPr>
            <a:xfrm>
              <a:off x="10104093" y="6171656"/>
              <a:ext cx="1592852" cy="4516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2N+3</a:t>
              </a:r>
            </a:p>
          </p:txBody>
        </p:sp>
        <p:sp>
          <p:nvSpPr>
            <p:cNvPr id="1403" name="Rectangle 1402">
              <a:extLst>
                <a:ext uri="{FF2B5EF4-FFF2-40B4-BE49-F238E27FC236}">
                  <a16:creationId xmlns:a16="http://schemas.microsoft.com/office/drawing/2014/main" id="{C8287CC9-FE46-A749-8D47-F17D32032819}"/>
                </a:ext>
              </a:extLst>
            </p:cNvPr>
            <p:cNvSpPr/>
            <p:nvPr/>
          </p:nvSpPr>
          <p:spPr>
            <a:xfrm>
              <a:off x="9111830" y="1817723"/>
              <a:ext cx="1592852" cy="4516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2N</a:t>
              </a:r>
            </a:p>
          </p:txBody>
        </p:sp>
        <p:sp>
          <p:nvSpPr>
            <p:cNvPr id="1404" name="Rectangle 1403">
              <a:extLst>
                <a:ext uri="{FF2B5EF4-FFF2-40B4-BE49-F238E27FC236}">
                  <a16:creationId xmlns:a16="http://schemas.microsoft.com/office/drawing/2014/main" id="{8A9F0EC0-577B-7C4A-928E-F9146045E0CF}"/>
                </a:ext>
              </a:extLst>
            </p:cNvPr>
            <p:cNvSpPr/>
            <p:nvPr/>
          </p:nvSpPr>
          <p:spPr>
            <a:xfrm>
              <a:off x="10115115" y="861167"/>
              <a:ext cx="1592852" cy="4516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2N+1</a:t>
              </a: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88AFCEB4-6580-384E-8E37-3353C8288600}"/>
                </a:ext>
              </a:extLst>
            </p:cNvPr>
            <p:cNvGrpSpPr/>
            <p:nvPr/>
          </p:nvGrpSpPr>
          <p:grpSpPr>
            <a:xfrm>
              <a:off x="4111466" y="7737325"/>
              <a:ext cx="1651422" cy="1656374"/>
              <a:chOff x="4111466" y="7737325"/>
              <a:chExt cx="1651422" cy="1656374"/>
            </a:xfrm>
          </p:grpSpPr>
          <p:cxnSp>
            <p:nvCxnSpPr>
              <p:cNvPr id="1405" name="Straight Arrow Connector 1404">
                <a:extLst>
                  <a:ext uri="{FF2B5EF4-FFF2-40B4-BE49-F238E27FC236}">
                    <a16:creationId xmlns:a16="http://schemas.microsoft.com/office/drawing/2014/main" id="{8E754A58-32BB-104A-8DD0-BF86472A10F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111466" y="7737325"/>
                <a:ext cx="1651422" cy="1656374"/>
              </a:xfrm>
              <a:prstGeom prst="straightConnector1">
                <a:avLst/>
              </a:prstGeom>
              <a:ln w="53975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4FE9C561-4297-9949-B229-B68DC6D9B7CE}"/>
                  </a:ext>
                </a:extLst>
              </p:cNvPr>
              <p:cNvSpPr txBox="1"/>
              <p:nvPr/>
            </p:nvSpPr>
            <p:spPr>
              <a:xfrm rot="18900153">
                <a:off x="4913323" y="8540706"/>
                <a:ext cx="2616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t</a:t>
                </a:r>
              </a:p>
            </p:txBody>
          </p:sp>
        </p:grpSp>
        <p:grpSp>
          <p:nvGrpSpPr>
            <p:cNvPr id="1406" name="Group 1405">
              <a:extLst>
                <a:ext uri="{FF2B5EF4-FFF2-40B4-BE49-F238E27FC236}">
                  <a16:creationId xmlns:a16="http://schemas.microsoft.com/office/drawing/2014/main" id="{470E0CE3-985E-F84D-A18C-B30BC7BA1AFB}"/>
                </a:ext>
              </a:extLst>
            </p:cNvPr>
            <p:cNvGrpSpPr/>
            <p:nvPr/>
          </p:nvGrpSpPr>
          <p:grpSpPr>
            <a:xfrm>
              <a:off x="12605776" y="9718177"/>
              <a:ext cx="1654815" cy="1588087"/>
              <a:chOff x="4111466" y="7737325"/>
              <a:chExt cx="1651422" cy="1656374"/>
            </a:xfrm>
          </p:grpSpPr>
          <p:cxnSp>
            <p:nvCxnSpPr>
              <p:cNvPr id="1407" name="Straight Arrow Connector 1406">
                <a:extLst>
                  <a:ext uri="{FF2B5EF4-FFF2-40B4-BE49-F238E27FC236}">
                    <a16:creationId xmlns:a16="http://schemas.microsoft.com/office/drawing/2014/main" id="{F2DAE867-42DF-7244-ADA2-B41CBBC56A7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111466" y="7737325"/>
                <a:ext cx="1651422" cy="1656374"/>
              </a:xfrm>
              <a:prstGeom prst="straightConnector1">
                <a:avLst/>
              </a:prstGeom>
              <a:ln w="53975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8" name="TextBox 1407">
                <a:extLst>
                  <a:ext uri="{FF2B5EF4-FFF2-40B4-BE49-F238E27FC236}">
                    <a16:creationId xmlns:a16="http://schemas.microsoft.com/office/drawing/2014/main" id="{EFBC8136-79BC-F740-A659-1B74DF57889D}"/>
                  </a:ext>
                </a:extLst>
              </p:cNvPr>
              <p:cNvSpPr txBox="1"/>
              <p:nvPr/>
            </p:nvSpPr>
            <p:spPr>
              <a:xfrm rot="18900153">
                <a:off x="4908792" y="8516715"/>
                <a:ext cx="270672" cy="4173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t</a:t>
                </a:r>
              </a:p>
            </p:txBody>
          </p:sp>
        </p:grpSp>
      </p:grpSp>
      <p:sp>
        <p:nvSpPr>
          <p:cNvPr id="588" name="TextBox 587"/>
          <p:cNvSpPr txBox="1"/>
          <p:nvPr/>
        </p:nvSpPr>
        <p:spPr>
          <a:xfrm>
            <a:off x="5745579" y="11607881"/>
            <a:ext cx="1830444" cy="52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Figure </a:t>
            </a:r>
            <a:r>
              <a:rPr lang="en-US" sz="2800" dirty="0" smtClean="0"/>
              <a:t>9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841609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</TotalTime>
  <Words>2084</Words>
  <Application>Microsoft Office PowerPoint</Application>
  <PresentationFormat>Custom</PresentationFormat>
  <Paragraphs>1873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Alexis Tourapis</dc:creator>
  <cp:lastModifiedBy>Figures</cp:lastModifiedBy>
  <cp:revision>16</cp:revision>
  <dcterms:created xsi:type="dcterms:W3CDTF">2019-11-14T23:09:13Z</dcterms:created>
  <dcterms:modified xsi:type="dcterms:W3CDTF">2019-11-15T02:55:14Z</dcterms:modified>
</cp:coreProperties>
</file>