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61" r:id="rId1"/>
  </p:sldMasterIdLst>
  <p:notesMasterIdLst>
    <p:notesMasterId r:id="rId10"/>
  </p:notesMasterIdLst>
  <p:sldIdLst>
    <p:sldId id="256" r:id="rId2"/>
    <p:sldId id="264" r:id="rId3"/>
    <p:sldId id="268" r:id="rId4"/>
    <p:sldId id="265" r:id="rId5"/>
    <p:sldId id="266" r:id="rId6"/>
    <p:sldId id="270" r:id="rId7"/>
    <p:sldId id="267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37"/>
    <p:restoredTop sz="95850"/>
  </p:normalViewPr>
  <p:slideViewPr>
    <p:cSldViewPr snapToGrid="0">
      <p:cViewPr varScale="1">
        <p:scale>
          <a:sx n="111" d="100"/>
          <a:sy n="111" d="100"/>
        </p:scale>
        <p:origin x="24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226" y="1788454"/>
            <a:ext cx="8857132" cy="2098226"/>
          </a:xfrm>
        </p:spPr>
        <p:txBody>
          <a:bodyPr/>
          <a:lstStyle/>
          <a:p>
            <a:r>
              <a:rPr lang="en-US" sz="3200" dirty="0"/>
              <a:t>An alternative IBC virtual buffer setting to avoid REFERENCE wrapping around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5175" y="3886680"/>
            <a:ext cx="7985234" cy="1086237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Jizheng</a:t>
            </a:r>
            <a:r>
              <a:rPr lang="en-US" dirty="0"/>
              <a:t> Xu, </a:t>
            </a:r>
            <a:r>
              <a:rPr lang="en-CA" dirty="0"/>
              <a:t>Li Zhang, </a:t>
            </a:r>
            <a:r>
              <a:rPr lang="en-CA" dirty="0" err="1"/>
              <a:t>Weijia</a:t>
            </a:r>
            <a:r>
              <a:rPr lang="en-CA" dirty="0"/>
              <a:t> Zhu, Kai Zhang, Hongbin Liu (</a:t>
            </a:r>
            <a:r>
              <a:rPr lang="en-CA" dirty="0" err="1"/>
              <a:t>Bytedance</a:t>
            </a:r>
            <a:r>
              <a:rPr lang="en-CA" dirty="0"/>
              <a:t>)</a:t>
            </a:r>
          </a:p>
          <a:p>
            <a:r>
              <a:rPr lang="en-CA" dirty="0" err="1"/>
              <a:t>Xiaozhong</a:t>
            </a:r>
            <a:r>
              <a:rPr lang="en-CA" dirty="0"/>
              <a:t> Xu, Xiang Li, Shan Liu (Tencent)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35C403-9CE6-EE42-999D-39D0341C7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86400"/>
            <a:ext cx="33274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068C3-62E7-9C4C-8FA2-D49F2477B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8250C-089A-4B4E-A979-1C3AD90B9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Enlarge the IBC virtual buffer by 2x to place “fire break”</a:t>
            </a:r>
          </a:p>
          <a:p>
            <a:pPr lvl="1"/>
            <a:r>
              <a:rPr lang="en-US" dirty="0"/>
              <a:t>Disable discontinuous reference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F53DAA-7FC7-C041-9EDB-9707D7C3C9EE}"/>
              </a:ext>
            </a:extLst>
          </p:cNvPr>
          <p:cNvSpPr/>
          <p:nvPr/>
        </p:nvSpPr>
        <p:spPr>
          <a:xfrm>
            <a:off x="1746560" y="3429005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F5969-2E47-F644-9F53-0DC3DD715D7D}"/>
              </a:ext>
            </a:extLst>
          </p:cNvPr>
          <p:cNvSpPr/>
          <p:nvPr/>
        </p:nvSpPr>
        <p:spPr>
          <a:xfrm>
            <a:off x="1200150" y="3429005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755AA-B57B-3748-B06B-C8140A6E1241}"/>
              </a:ext>
            </a:extLst>
          </p:cNvPr>
          <p:cNvSpPr/>
          <p:nvPr/>
        </p:nvSpPr>
        <p:spPr>
          <a:xfrm>
            <a:off x="2292970" y="3429005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CA836C-51F4-0B43-9F94-85C207C9802C}"/>
              </a:ext>
            </a:extLst>
          </p:cNvPr>
          <p:cNvSpPr/>
          <p:nvPr/>
        </p:nvSpPr>
        <p:spPr>
          <a:xfrm>
            <a:off x="2847167" y="3429004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4EDD9F-AF94-7E4A-8034-01DDF13074DB}"/>
              </a:ext>
            </a:extLst>
          </p:cNvPr>
          <p:cNvSpPr/>
          <p:nvPr/>
        </p:nvSpPr>
        <p:spPr>
          <a:xfrm>
            <a:off x="6954436" y="342900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663CD5-9C3A-7843-A396-3C3B381E54DA}"/>
              </a:ext>
            </a:extLst>
          </p:cNvPr>
          <p:cNvSpPr/>
          <p:nvPr/>
        </p:nvSpPr>
        <p:spPr>
          <a:xfrm>
            <a:off x="6408026" y="342900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B2954E-C1AD-C94D-BAC2-B6C67E7F1B31}"/>
              </a:ext>
            </a:extLst>
          </p:cNvPr>
          <p:cNvSpPr/>
          <p:nvPr/>
        </p:nvSpPr>
        <p:spPr>
          <a:xfrm>
            <a:off x="9147863" y="3429002"/>
            <a:ext cx="546410" cy="54864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0080"/>
              </a:highlight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3441F-E99F-DF44-975B-3996D669CE38}"/>
              </a:ext>
            </a:extLst>
          </p:cNvPr>
          <p:cNvSpPr/>
          <p:nvPr/>
        </p:nvSpPr>
        <p:spPr>
          <a:xfrm>
            <a:off x="10248470" y="3429002"/>
            <a:ext cx="546410" cy="5486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0080"/>
              </a:highligh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E860CC-9D58-EB46-8684-51A0A1871D01}"/>
              </a:ext>
            </a:extLst>
          </p:cNvPr>
          <p:cNvSpPr/>
          <p:nvPr/>
        </p:nvSpPr>
        <p:spPr>
          <a:xfrm>
            <a:off x="7500846" y="342900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6F5BA5-FAEB-C64D-91CF-A772C7EC0F89}"/>
              </a:ext>
            </a:extLst>
          </p:cNvPr>
          <p:cNvSpPr/>
          <p:nvPr/>
        </p:nvSpPr>
        <p:spPr>
          <a:xfrm>
            <a:off x="8601453" y="3429002"/>
            <a:ext cx="546410" cy="54864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0080"/>
              </a:highlight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0DB212-5E86-404D-9AC6-99972EC3B9F7}"/>
              </a:ext>
            </a:extLst>
          </p:cNvPr>
          <p:cNvSpPr/>
          <p:nvPr/>
        </p:nvSpPr>
        <p:spPr>
          <a:xfrm>
            <a:off x="9694273" y="3429000"/>
            <a:ext cx="546410" cy="54864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0080"/>
              </a:highlight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1EF3CE6-F430-1444-9A8F-3CB1556CE320}"/>
              </a:ext>
            </a:extLst>
          </p:cNvPr>
          <p:cNvSpPr/>
          <p:nvPr/>
        </p:nvSpPr>
        <p:spPr>
          <a:xfrm>
            <a:off x="8055043" y="3429003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Up Arrow 16">
            <a:extLst>
              <a:ext uri="{FF2B5EF4-FFF2-40B4-BE49-F238E27FC236}">
                <a16:creationId xmlns:a16="http://schemas.microsoft.com/office/drawing/2014/main" id="{F20B2622-A50D-0047-8DEE-1B65F33C1E0B}"/>
              </a:ext>
            </a:extLst>
          </p:cNvPr>
          <p:cNvSpPr/>
          <p:nvPr/>
        </p:nvSpPr>
        <p:spPr>
          <a:xfrm rot="5400000">
            <a:off x="4738645" y="3317066"/>
            <a:ext cx="268014" cy="77251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494BB8A-B531-114C-BF35-39A87C971C5B}"/>
              </a:ext>
            </a:extLst>
          </p:cNvPr>
          <p:cNvSpPr/>
          <p:nvPr/>
        </p:nvSpPr>
        <p:spPr>
          <a:xfrm>
            <a:off x="3314149" y="3429000"/>
            <a:ext cx="158856" cy="1576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37D4975-9CBF-FA48-9A92-78BF6B01274D}"/>
              </a:ext>
            </a:extLst>
          </p:cNvPr>
          <p:cNvSpPr/>
          <p:nvPr/>
        </p:nvSpPr>
        <p:spPr>
          <a:xfrm>
            <a:off x="8522025" y="3429000"/>
            <a:ext cx="158856" cy="1576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41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EAF85-3C9A-9B4E-A078-8294A55D1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CTU64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84953C3F-C879-1246-82A8-A967F36CF65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01800" y="1295400"/>
            <a:ext cx="8445500" cy="4191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F2D591D-D14C-8643-AF81-E8F4461701EE}"/>
              </a:ext>
            </a:extLst>
          </p:cNvPr>
          <p:cNvSpPr/>
          <p:nvPr/>
        </p:nvSpPr>
        <p:spPr>
          <a:xfrm>
            <a:off x="5311115" y="4937234"/>
            <a:ext cx="158856" cy="1576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791ABD-2CDE-7645-8821-7C5F15CB2757}"/>
              </a:ext>
            </a:extLst>
          </p:cNvPr>
          <p:cNvSpPr/>
          <p:nvPr/>
        </p:nvSpPr>
        <p:spPr>
          <a:xfrm>
            <a:off x="9578314" y="4926724"/>
            <a:ext cx="158856" cy="1576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2F6F46-CE3C-C042-A6A5-6E2577134FCF}"/>
              </a:ext>
            </a:extLst>
          </p:cNvPr>
          <p:cNvSpPr/>
          <p:nvPr/>
        </p:nvSpPr>
        <p:spPr>
          <a:xfrm>
            <a:off x="1701800" y="5945493"/>
            <a:ext cx="75418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Any reference block to the right of the current VPDU is determined as invalid.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993306-FE02-A64D-8BFC-A80F273CEEB0}"/>
              </a:ext>
            </a:extLst>
          </p:cNvPr>
          <p:cNvSpPr/>
          <p:nvPr/>
        </p:nvSpPr>
        <p:spPr>
          <a:xfrm>
            <a:off x="5242854" y="4227785"/>
            <a:ext cx="158856" cy="1576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A1B54A0-94B1-724A-B2F5-0DC7CAC11577}"/>
              </a:ext>
            </a:extLst>
          </p:cNvPr>
          <p:cNvSpPr/>
          <p:nvPr/>
        </p:nvSpPr>
        <p:spPr>
          <a:xfrm>
            <a:off x="9551436" y="4210704"/>
            <a:ext cx="158856" cy="1576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358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99CCE-7756-8D4C-AA27-4BDB2BAB0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475" y="124927"/>
            <a:ext cx="10687050" cy="814586"/>
          </a:xfrm>
        </p:spPr>
        <p:txBody>
          <a:bodyPr/>
          <a:lstStyle/>
          <a:p>
            <a:r>
              <a:rPr lang="en-US" dirty="0"/>
              <a:t>CTU128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23D9EA-048D-0445-8CBF-AF3FC3D69646}"/>
              </a:ext>
            </a:extLst>
          </p:cNvPr>
          <p:cNvSpPr/>
          <p:nvPr/>
        </p:nvSpPr>
        <p:spPr>
          <a:xfrm>
            <a:off x="842082" y="1145516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494A52-CA47-1C4A-9AEC-8044D4CF0E49}"/>
              </a:ext>
            </a:extLst>
          </p:cNvPr>
          <p:cNvSpPr/>
          <p:nvPr/>
        </p:nvSpPr>
        <p:spPr>
          <a:xfrm>
            <a:off x="1388492" y="1694156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00012C-8325-C142-8260-50503496BAE3}"/>
              </a:ext>
            </a:extLst>
          </p:cNvPr>
          <p:cNvSpPr/>
          <p:nvPr/>
        </p:nvSpPr>
        <p:spPr>
          <a:xfrm>
            <a:off x="1388492" y="1145516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702078-8FF7-5441-926D-25B15017439C}"/>
              </a:ext>
            </a:extLst>
          </p:cNvPr>
          <p:cNvSpPr/>
          <p:nvPr/>
        </p:nvSpPr>
        <p:spPr>
          <a:xfrm>
            <a:off x="842082" y="1694156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CAE9E0-EEFF-AC42-9F42-62A4D7775E29}"/>
              </a:ext>
            </a:extLst>
          </p:cNvPr>
          <p:cNvSpPr/>
          <p:nvPr/>
        </p:nvSpPr>
        <p:spPr>
          <a:xfrm>
            <a:off x="1934902" y="1145516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FAE48C-EC71-994E-8FAE-EED7B8C2FF08}"/>
              </a:ext>
            </a:extLst>
          </p:cNvPr>
          <p:cNvSpPr/>
          <p:nvPr/>
        </p:nvSpPr>
        <p:spPr>
          <a:xfrm>
            <a:off x="2489099" y="1145516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0080"/>
              </a:highligh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E81D89E-B07A-4C46-A69C-DF2F0624F453}"/>
              </a:ext>
            </a:extLst>
          </p:cNvPr>
          <p:cNvSpPr/>
          <p:nvPr/>
        </p:nvSpPr>
        <p:spPr>
          <a:xfrm>
            <a:off x="1934902" y="1694156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0080"/>
              </a:highligh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D9C7EC-DD5E-C04A-A9FF-B4966F99B39C}"/>
              </a:ext>
            </a:extLst>
          </p:cNvPr>
          <p:cNvSpPr/>
          <p:nvPr/>
        </p:nvSpPr>
        <p:spPr>
          <a:xfrm>
            <a:off x="2489099" y="1686980"/>
            <a:ext cx="546410" cy="5558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0080"/>
              </a:highligh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04B3DE-6245-CC41-8686-533D324019C3}"/>
              </a:ext>
            </a:extLst>
          </p:cNvPr>
          <p:cNvSpPr/>
          <p:nvPr/>
        </p:nvSpPr>
        <p:spPr>
          <a:xfrm>
            <a:off x="4040458" y="1686980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315CAF-500A-0E41-8ABD-4EA9FEEF929F}"/>
              </a:ext>
            </a:extLst>
          </p:cNvPr>
          <p:cNvSpPr/>
          <p:nvPr/>
        </p:nvSpPr>
        <p:spPr>
          <a:xfrm>
            <a:off x="4040458" y="1138340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3D6909D-FE0B-4045-AB65-A0ABED3DB62C}"/>
              </a:ext>
            </a:extLst>
          </p:cNvPr>
          <p:cNvSpPr/>
          <p:nvPr/>
        </p:nvSpPr>
        <p:spPr>
          <a:xfrm>
            <a:off x="3494048" y="1686980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FAB27A-872E-C34B-B23E-81E42DB47AF4}"/>
              </a:ext>
            </a:extLst>
          </p:cNvPr>
          <p:cNvSpPr/>
          <p:nvPr/>
        </p:nvSpPr>
        <p:spPr>
          <a:xfrm>
            <a:off x="4586868" y="1138340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78FFC27-4B95-BC4C-A9A4-C33F7528DBC0}"/>
              </a:ext>
            </a:extLst>
          </p:cNvPr>
          <p:cNvSpPr/>
          <p:nvPr/>
        </p:nvSpPr>
        <p:spPr>
          <a:xfrm>
            <a:off x="841866" y="2464812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AB4C7E4-BFA8-2340-B5A9-2A9CDD093FB3}"/>
              </a:ext>
            </a:extLst>
          </p:cNvPr>
          <p:cNvSpPr/>
          <p:nvPr/>
        </p:nvSpPr>
        <p:spPr>
          <a:xfrm>
            <a:off x="1388276" y="3013452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8EA5FDB-9FF3-0349-8C4C-B4A32B994B69}"/>
              </a:ext>
            </a:extLst>
          </p:cNvPr>
          <p:cNvSpPr/>
          <p:nvPr/>
        </p:nvSpPr>
        <p:spPr>
          <a:xfrm>
            <a:off x="1388276" y="2464812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64B6BA5-40CE-554B-A0A0-F1B727FBC20F}"/>
              </a:ext>
            </a:extLst>
          </p:cNvPr>
          <p:cNvSpPr/>
          <p:nvPr/>
        </p:nvSpPr>
        <p:spPr>
          <a:xfrm>
            <a:off x="841866" y="3013452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5385453-4280-0646-AB67-E69A3FCF50CA}"/>
              </a:ext>
            </a:extLst>
          </p:cNvPr>
          <p:cNvSpPr/>
          <p:nvPr/>
        </p:nvSpPr>
        <p:spPr>
          <a:xfrm>
            <a:off x="1934686" y="2464812"/>
            <a:ext cx="546410" cy="548640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6AA769D-937B-8F42-85AA-3B295C6F2D7B}"/>
              </a:ext>
            </a:extLst>
          </p:cNvPr>
          <p:cNvSpPr/>
          <p:nvPr/>
        </p:nvSpPr>
        <p:spPr>
          <a:xfrm>
            <a:off x="2481096" y="2462420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BCA9D83-AFFD-EE4E-BB57-412360CDEFE1}"/>
              </a:ext>
            </a:extLst>
          </p:cNvPr>
          <p:cNvSpPr/>
          <p:nvPr/>
        </p:nvSpPr>
        <p:spPr>
          <a:xfrm>
            <a:off x="1932650" y="301439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292BB9D-876F-754C-AF45-9DB804AB7F30}"/>
              </a:ext>
            </a:extLst>
          </p:cNvPr>
          <p:cNvSpPr/>
          <p:nvPr/>
        </p:nvSpPr>
        <p:spPr>
          <a:xfrm>
            <a:off x="2486847" y="3007218"/>
            <a:ext cx="546410" cy="5558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502A4E5-1D39-9848-A8EF-728C0FB4DB63}"/>
              </a:ext>
            </a:extLst>
          </p:cNvPr>
          <p:cNvSpPr/>
          <p:nvPr/>
        </p:nvSpPr>
        <p:spPr>
          <a:xfrm>
            <a:off x="4040458" y="3007218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09860AF-778A-6C4C-B029-4C620FD388E4}"/>
              </a:ext>
            </a:extLst>
          </p:cNvPr>
          <p:cNvSpPr/>
          <p:nvPr/>
        </p:nvSpPr>
        <p:spPr>
          <a:xfrm>
            <a:off x="4586868" y="2458578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CC62657-5724-CF4D-931B-4DBC9AC89D55}"/>
              </a:ext>
            </a:extLst>
          </p:cNvPr>
          <p:cNvSpPr/>
          <p:nvPr/>
        </p:nvSpPr>
        <p:spPr>
          <a:xfrm>
            <a:off x="3494048" y="3007218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832E6B7-FE1F-DC41-A83A-937EC23FD0C5}"/>
              </a:ext>
            </a:extLst>
          </p:cNvPr>
          <p:cNvSpPr/>
          <p:nvPr/>
        </p:nvSpPr>
        <p:spPr>
          <a:xfrm>
            <a:off x="5133278" y="2458578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203BB8-1F15-9B42-8310-C58990F8DD6E}"/>
              </a:ext>
            </a:extLst>
          </p:cNvPr>
          <p:cNvSpPr/>
          <p:nvPr/>
        </p:nvSpPr>
        <p:spPr>
          <a:xfrm>
            <a:off x="847617" y="378757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BCD1E7A-18E9-FE46-A6FA-233EABF287A4}"/>
              </a:ext>
            </a:extLst>
          </p:cNvPr>
          <p:cNvSpPr/>
          <p:nvPr/>
        </p:nvSpPr>
        <p:spPr>
          <a:xfrm>
            <a:off x="1394027" y="433621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2E161B8-F11D-9F48-81F6-EB5CD7136AFE}"/>
              </a:ext>
            </a:extLst>
          </p:cNvPr>
          <p:cNvSpPr/>
          <p:nvPr/>
        </p:nvSpPr>
        <p:spPr>
          <a:xfrm>
            <a:off x="1394027" y="378757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353879C-81F3-F04F-9F36-E997297A7A7C}"/>
              </a:ext>
            </a:extLst>
          </p:cNvPr>
          <p:cNvSpPr/>
          <p:nvPr/>
        </p:nvSpPr>
        <p:spPr>
          <a:xfrm>
            <a:off x="847617" y="433621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6500DE3-4712-5643-8521-5D01D7FFA367}"/>
              </a:ext>
            </a:extLst>
          </p:cNvPr>
          <p:cNvSpPr/>
          <p:nvPr/>
        </p:nvSpPr>
        <p:spPr>
          <a:xfrm>
            <a:off x="1940437" y="378757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1BEF758-B7C2-DF4F-A63E-4735C8E68E7A}"/>
              </a:ext>
            </a:extLst>
          </p:cNvPr>
          <p:cNvSpPr/>
          <p:nvPr/>
        </p:nvSpPr>
        <p:spPr>
          <a:xfrm>
            <a:off x="2492422" y="378757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17D47F2-7127-A242-A856-54E36870A4A9}"/>
              </a:ext>
            </a:extLst>
          </p:cNvPr>
          <p:cNvSpPr/>
          <p:nvPr/>
        </p:nvSpPr>
        <p:spPr>
          <a:xfrm>
            <a:off x="1940437" y="4336214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C0B2ECD-024A-644C-ABC4-BD9B92DF382E}"/>
              </a:ext>
            </a:extLst>
          </p:cNvPr>
          <p:cNvSpPr/>
          <p:nvPr/>
        </p:nvSpPr>
        <p:spPr>
          <a:xfrm>
            <a:off x="4586868" y="378952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CFD6B47-E0BC-3D4D-8615-7EC2DB61B70A}"/>
              </a:ext>
            </a:extLst>
          </p:cNvPr>
          <p:cNvSpPr/>
          <p:nvPr/>
        </p:nvSpPr>
        <p:spPr>
          <a:xfrm>
            <a:off x="5133278" y="378952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3A1DDE9-65C4-054B-9545-391A2AB8FA7F}"/>
              </a:ext>
            </a:extLst>
          </p:cNvPr>
          <p:cNvSpPr/>
          <p:nvPr/>
        </p:nvSpPr>
        <p:spPr>
          <a:xfrm>
            <a:off x="4580319" y="4346919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5AAC2E9-79B9-D84C-8992-2FFA85520B7C}"/>
              </a:ext>
            </a:extLst>
          </p:cNvPr>
          <p:cNvSpPr/>
          <p:nvPr/>
        </p:nvSpPr>
        <p:spPr>
          <a:xfrm>
            <a:off x="4033909" y="433816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34120C2-7A3B-EE4D-9D59-128AEADC4C57}"/>
              </a:ext>
            </a:extLst>
          </p:cNvPr>
          <p:cNvSpPr/>
          <p:nvPr/>
        </p:nvSpPr>
        <p:spPr>
          <a:xfrm>
            <a:off x="2485873" y="4339743"/>
            <a:ext cx="546410" cy="5558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A8160AA-F562-384F-8CCB-199BF622869B}"/>
              </a:ext>
            </a:extLst>
          </p:cNvPr>
          <p:cNvSpPr/>
          <p:nvPr/>
        </p:nvSpPr>
        <p:spPr>
          <a:xfrm>
            <a:off x="853192" y="5103573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26999EC-F9F3-DB4E-A4BB-21DBF58FBA88}"/>
              </a:ext>
            </a:extLst>
          </p:cNvPr>
          <p:cNvSpPr/>
          <p:nvPr/>
        </p:nvSpPr>
        <p:spPr>
          <a:xfrm>
            <a:off x="1399602" y="5652213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C02F112-43A1-0D4E-BC46-4DD9AE2699B4}"/>
              </a:ext>
            </a:extLst>
          </p:cNvPr>
          <p:cNvSpPr/>
          <p:nvPr/>
        </p:nvSpPr>
        <p:spPr>
          <a:xfrm>
            <a:off x="1399602" y="5103573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176209A-48EF-4045-AEE6-F5FD629FBF93}"/>
              </a:ext>
            </a:extLst>
          </p:cNvPr>
          <p:cNvSpPr/>
          <p:nvPr/>
        </p:nvSpPr>
        <p:spPr>
          <a:xfrm>
            <a:off x="853192" y="5652213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4C7F33C-67AD-9740-8A2F-9D8B07DCFB36}"/>
              </a:ext>
            </a:extLst>
          </p:cNvPr>
          <p:cNvSpPr/>
          <p:nvPr/>
        </p:nvSpPr>
        <p:spPr>
          <a:xfrm>
            <a:off x="1946012" y="5103573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9204E35-D642-FB4F-AFB8-72EF5A60EB0F}"/>
              </a:ext>
            </a:extLst>
          </p:cNvPr>
          <p:cNvSpPr/>
          <p:nvPr/>
        </p:nvSpPr>
        <p:spPr>
          <a:xfrm>
            <a:off x="2492422" y="5103573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480C6DB-DE92-B64F-897F-71582E6C2F5C}"/>
              </a:ext>
            </a:extLst>
          </p:cNvPr>
          <p:cNvSpPr/>
          <p:nvPr/>
        </p:nvSpPr>
        <p:spPr>
          <a:xfrm>
            <a:off x="2492422" y="5660971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71E8B28-B428-C444-8387-1FAF81D5CBB4}"/>
              </a:ext>
            </a:extLst>
          </p:cNvPr>
          <p:cNvSpPr/>
          <p:nvPr/>
        </p:nvSpPr>
        <p:spPr>
          <a:xfrm>
            <a:off x="1946012" y="5652213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B543A54-FDFC-B441-AF68-8B22806AFDA7}"/>
              </a:ext>
            </a:extLst>
          </p:cNvPr>
          <p:cNvSpPr/>
          <p:nvPr/>
        </p:nvSpPr>
        <p:spPr>
          <a:xfrm>
            <a:off x="4586868" y="511233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E97F32B-F1E3-D345-AD31-64EFF03C343F}"/>
              </a:ext>
            </a:extLst>
          </p:cNvPr>
          <p:cNvSpPr/>
          <p:nvPr/>
        </p:nvSpPr>
        <p:spPr>
          <a:xfrm>
            <a:off x="5133278" y="511233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7A86CA5-A21E-5E49-A5E5-0553DB6B1C82}"/>
              </a:ext>
            </a:extLst>
          </p:cNvPr>
          <p:cNvSpPr/>
          <p:nvPr/>
        </p:nvSpPr>
        <p:spPr>
          <a:xfrm>
            <a:off x="5133278" y="5669729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F90EFB3-BA3B-CC43-9C24-DE1BE3BF622D}"/>
              </a:ext>
            </a:extLst>
          </p:cNvPr>
          <p:cNvSpPr/>
          <p:nvPr/>
        </p:nvSpPr>
        <p:spPr>
          <a:xfrm>
            <a:off x="4586868" y="566097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0240D66-CD67-AD48-946B-60C9CE8E9BD0}"/>
              </a:ext>
            </a:extLst>
          </p:cNvPr>
          <p:cNvSpPr/>
          <p:nvPr/>
        </p:nvSpPr>
        <p:spPr>
          <a:xfrm>
            <a:off x="853192" y="6357107"/>
            <a:ext cx="1988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Virtual buffer view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01F3E30B-8011-8442-AFDA-14EFD153F2F9}"/>
              </a:ext>
            </a:extLst>
          </p:cNvPr>
          <p:cNvSpPr/>
          <p:nvPr/>
        </p:nvSpPr>
        <p:spPr>
          <a:xfrm>
            <a:off x="3775846" y="6363741"/>
            <a:ext cx="1350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Picture view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4228B96-7307-AB4D-B811-E5D84728C44C}"/>
              </a:ext>
            </a:extLst>
          </p:cNvPr>
          <p:cNvCxnSpPr>
            <a:cxnSpLocks/>
          </p:cNvCxnSpPr>
          <p:nvPr/>
        </p:nvCxnSpPr>
        <p:spPr>
          <a:xfrm>
            <a:off x="5897771" y="939513"/>
            <a:ext cx="0" cy="57869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Rectangle 103">
            <a:extLst>
              <a:ext uri="{FF2B5EF4-FFF2-40B4-BE49-F238E27FC236}">
                <a16:creationId xmlns:a16="http://schemas.microsoft.com/office/drawing/2014/main" id="{66562CD1-5EB7-564C-A232-CD2ED2D323AE}"/>
              </a:ext>
            </a:extLst>
          </p:cNvPr>
          <p:cNvSpPr/>
          <p:nvPr/>
        </p:nvSpPr>
        <p:spPr>
          <a:xfrm>
            <a:off x="7320817" y="115143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D215666-19F0-584C-9F84-399AE9AB9563}"/>
              </a:ext>
            </a:extLst>
          </p:cNvPr>
          <p:cNvSpPr/>
          <p:nvPr/>
        </p:nvSpPr>
        <p:spPr>
          <a:xfrm>
            <a:off x="7867227" y="170007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73512ED-A8C5-3A4A-AEB6-8AE35C194D7F}"/>
              </a:ext>
            </a:extLst>
          </p:cNvPr>
          <p:cNvSpPr/>
          <p:nvPr/>
        </p:nvSpPr>
        <p:spPr>
          <a:xfrm>
            <a:off x="7867227" y="115143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E9F4D45D-ACCC-A54F-A2AB-F13697074C5E}"/>
              </a:ext>
            </a:extLst>
          </p:cNvPr>
          <p:cNvSpPr/>
          <p:nvPr/>
        </p:nvSpPr>
        <p:spPr>
          <a:xfrm>
            <a:off x="7320817" y="170007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3CCF383A-7E7D-0346-89C8-72186F987204}"/>
              </a:ext>
            </a:extLst>
          </p:cNvPr>
          <p:cNvSpPr/>
          <p:nvPr/>
        </p:nvSpPr>
        <p:spPr>
          <a:xfrm>
            <a:off x="6217226" y="1151434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FC9CAAE5-AC65-6241-ABDB-DD5C3B40F463}"/>
              </a:ext>
            </a:extLst>
          </p:cNvPr>
          <p:cNvSpPr/>
          <p:nvPr/>
        </p:nvSpPr>
        <p:spPr>
          <a:xfrm>
            <a:off x="6771423" y="115143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0080"/>
              </a:highlight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1519E07A-9D48-E340-9B1D-84AD8C170F1A}"/>
              </a:ext>
            </a:extLst>
          </p:cNvPr>
          <p:cNvSpPr/>
          <p:nvPr/>
        </p:nvSpPr>
        <p:spPr>
          <a:xfrm>
            <a:off x="6217226" y="170007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0080"/>
              </a:highlight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B8E895EE-9F41-D34E-AD85-CD5C9976C583}"/>
              </a:ext>
            </a:extLst>
          </p:cNvPr>
          <p:cNvSpPr/>
          <p:nvPr/>
        </p:nvSpPr>
        <p:spPr>
          <a:xfrm>
            <a:off x="6771423" y="1692898"/>
            <a:ext cx="546410" cy="5558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000080"/>
              </a:highlight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010E2F8-09BB-CD4E-B431-7E23BBE7B76C}"/>
              </a:ext>
            </a:extLst>
          </p:cNvPr>
          <p:cNvSpPr/>
          <p:nvPr/>
        </p:nvSpPr>
        <p:spPr>
          <a:xfrm>
            <a:off x="10519193" y="1692898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C5830CAB-4118-1D4F-AD1A-C80D68758D6F}"/>
              </a:ext>
            </a:extLst>
          </p:cNvPr>
          <p:cNvSpPr/>
          <p:nvPr/>
        </p:nvSpPr>
        <p:spPr>
          <a:xfrm>
            <a:off x="10519193" y="1144258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FCD1141E-F6CC-6547-A788-EB68E91E3EA3}"/>
              </a:ext>
            </a:extLst>
          </p:cNvPr>
          <p:cNvSpPr/>
          <p:nvPr/>
        </p:nvSpPr>
        <p:spPr>
          <a:xfrm>
            <a:off x="9972783" y="1692898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E244614D-DFAC-B146-9E6C-C1796068A1FA}"/>
              </a:ext>
            </a:extLst>
          </p:cNvPr>
          <p:cNvSpPr/>
          <p:nvPr/>
        </p:nvSpPr>
        <p:spPr>
          <a:xfrm>
            <a:off x="11065603" y="1144258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E8AD02FB-99EF-AD40-9B06-3D3F89A16367}"/>
              </a:ext>
            </a:extLst>
          </p:cNvPr>
          <p:cNvSpPr/>
          <p:nvPr/>
        </p:nvSpPr>
        <p:spPr>
          <a:xfrm>
            <a:off x="7320601" y="2470730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0DC8F59F-175E-2D41-8697-4ED38674AA64}"/>
              </a:ext>
            </a:extLst>
          </p:cNvPr>
          <p:cNvSpPr/>
          <p:nvPr/>
        </p:nvSpPr>
        <p:spPr>
          <a:xfrm>
            <a:off x="7867011" y="3019370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BA6E34B9-2BD2-B548-B158-DE2D9394B874}"/>
              </a:ext>
            </a:extLst>
          </p:cNvPr>
          <p:cNvSpPr/>
          <p:nvPr/>
        </p:nvSpPr>
        <p:spPr>
          <a:xfrm>
            <a:off x="7867011" y="2470730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2E246F6D-813A-B84D-A02F-6452F26CCC41}"/>
              </a:ext>
            </a:extLst>
          </p:cNvPr>
          <p:cNvSpPr/>
          <p:nvPr/>
        </p:nvSpPr>
        <p:spPr>
          <a:xfrm>
            <a:off x="7320601" y="3019370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21DFB000-5792-3749-88AB-4C7323625B3E}"/>
              </a:ext>
            </a:extLst>
          </p:cNvPr>
          <p:cNvSpPr/>
          <p:nvPr/>
        </p:nvSpPr>
        <p:spPr>
          <a:xfrm>
            <a:off x="6217010" y="2470730"/>
            <a:ext cx="546410" cy="548640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5ABC8E2E-AA90-4A40-B1CB-2C2957CEBD39}"/>
              </a:ext>
            </a:extLst>
          </p:cNvPr>
          <p:cNvSpPr/>
          <p:nvPr/>
        </p:nvSpPr>
        <p:spPr>
          <a:xfrm>
            <a:off x="6773930" y="2468338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5287DE72-1B82-8748-AFEE-7624F31FB417}"/>
              </a:ext>
            </a:extLst>
          </p:cNvPr>
          <p:cNvSpPr/>
          <p:nvPr/>
        </p:nvSpPr>
        <p:spPr>
          <a:xfrm>
            <a:off x="6214974" y="3020312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2BC6BFED-3288-1747-B330-FA7FEF441C13}"/>
              </a:ext>
            </a:extLst>
          </p:cNvPr>
          <p:cNvSpPr/>
          <p:nvPr/>
        </p:nvSpPr>
        <p:spPr>
          <a:xfrm>
            <a:off x="6769171" y="3013136"/>
            <a:ext cx="546410" cy="5558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9E7C1183-9B77-9249-9532-DAE0B7E0D3BA}"/>
              </a:ext>
            </a:extLst>
          </p:cNvPr>
          <p:cNvSpPr/>
          <p:nvPr/>
        </p:nvSpPr>
        <p:spPr>
          <a:xfrm>
            <a:off x="10519193" y="3013136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E42473B8-4F1C-664B-A750-3FC8ECD0697C}"/>
              </a:ext>
            </a:extLst>
          </p:cNvPr>
          <p:cNvSpPr/>
          <p:nvPr/>
        </p:nvSpPr>
        <p:spPr>
          <a:xfrm>
            <a:off x="11065603" y="2464496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BBDDBD17-D92B-7145-8D57-142A719BBDC5}"/>
              </a:ext>
            </a:extLst>
          </p:cNvPr>
          <p:cNvSpPr/>
          <p:nvPr/>
        </p:nvSpPr>
        <p:spPr>
          <a:xfrm>
            <a:off x="9972783" y="3013136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0C205475-F97E-AC42-A10C-61B2BDE263D7}"/>
              </a:ext>
            </a:extLst>
          </p:cNvPr>
          <p:cNvSpPr/>
          <p:nvPr/>
        </p:nvSpPr>
        <p:spPr>
          <a:xfrm>
            <a:off x="11612013" y="2464496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70D5AC2-403E-DE42-B59F-758783EA8740}"/>
              </a:ext>
            </a:extLst>
          </p:cNvPr>
          <p:cNvSpPr/>
          <p:nvPr/>
        </p:nvSpPr>
        <p:spPr>
          <a:xfrm>
            <a:off x="7326352" y="3793492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E24F3F3-A572-C34F-B96D-A56781CEAA30}"/>
              </a:ext>
            </a:extLst>
          </p:cNvPr>
          <p:cNvSpPr/>
          <p:nvPr/>
        </p:nvSpPr>
        <p:spPr>
          <a:xfrm>
            <a:off x="7872762" y="4342132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93159CE6-86BA-4140-8C02-4C81EF70B669}"/>
              </a:ext>
            </a:extLst>
          </p:cNvPr>
          <p:cNvSpPr/>
          <p:nvPr/>
        </p:nvSpPr>
        <p:spPr>
          <a:xfrm>
            <a:off x="7872762" y="3793492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0079B776-1A44-6D40-80DE-DA3A9B81B92C}"/>
              </a:ext>
            </a:extLst>
          </p:cNvPr>
          <p:cNvSpPr/>
          <p:nvPr/>
        </p:nvSpPr>
        <p:spPr>
          <a:xfrm>
            <a:off x="7326352" y="4342132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4155D5D0-DE37-864B-9111-54967AE2F164}"/>
              </a:ext>
            </a:extLst>
          </p:cNvPr>
          <p:cNvSpPr/>
          <p:nvPr/>
        </p:nvSpPr>
        <p:spPr>
          <a:xfrm>
            <a:off x="6222761" y="3793492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538F09E3-90E2-5746-A187-561AA95E3260}"/>
              </a:ext>
            </a:extLst>
          </p:cNvPr>
          <p:cNvSpPr/>
          <p:nvPr/>
        </p:nvSpPr>
        <p:spPr>
          <a:xfrm>
            <a:off x="6774746" y="3793492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D9B53F06-B848-A646-A97D-FCB68BFA9DAE}"/>
              </a:ext>
            </a:extLst>
          </p:cNvPr>
          <p:cNvSpPr/>
          <p:nvPr/>
        </p:nvSpPr>
        <p:spPr>
          <a:xfrm>
            <a:off x="6222761" y="4342132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F332C376-9DC2-A142-AFC5-1F067B1CCCC9}"/>
              </a:ext>
            </a:extLst>
          </p:cNvPr>
          <p:cNvSpPr/>
          <p:nvPr/>
        </p:nvSpPr>
        <p:spPr>
          <a:xfrm>
            <a:off x="11065603" y="379543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14CE403E-F586-094C-A76D-BE3CCC6FC408}"/>
              </a:ext>
            </a:extLst>
          </p:cNvPr>
          <p:cNvSpPr/>
          <p:nvPr/>
        </p:nvSpPr>
        <p:spPr>
          <a:xfrm>
            <a:off x="11612013" y="379543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19DA743C-2BA4-1844-B7CE-401673FB0FCB}"/>
              </a:ext>
            </a:extLst>
          </p:cNvPr>
          <p:cNvSpPr/>
          <p:nvPr/>
        </p:nvSpPr>
        <p:spPr>
          <a:xfrm>
            <a:off x="11059054" y="4352837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84ECD47F-6202-2B4D-A423-9AA6F753D235}"/>
              </a:ext>
            </a:extLst>
          </p:cNvPr>
          <p:cNvSpPr/>
          <p:nvPr/>
        </p:nvSpPr>
        <p:spPr>
          <a:xfrm>
            <a:off x="10512644" y="434407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FFEF952D-27BB-4E42-84A2-4E1C0347E1CF}"/>
              </a:ext>
            </a:extLst>
          </p:cNvPr>
          <p:cNvSpPr/>
          <p:nvPr/>
        </p:nvSpPr>
        <p:spPr>
          <a:xfrm>
            <a:off x="6768197" y="4345661"/>
            <a:ext cx="546410" cy="55581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9C19CE5-E545-554B-BA84-B0FD41A6E04B}"/>
              </a:ext>
            </a:extLst>
          </p:cNvPr>
          <p:cNvSpPr/>
          <p:nvPr/>
        </p:nvSpPr>
        <p:spPr>
          <a:xfrm>
            <a:off x="7331927" y="5109491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0E7C5BFD-B23C-FB42-AF01-E1B7387CA305}"/>
              </a:ext>
            </a:extLst>
          </p:cNvPr>
          <p:cNvSpPr/>
          <p:nvPr/>
        </p:nvSpPr>
        <p:spPr>
          <a:xfrm>
            <a:off x="7878337" y="5658131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165F9898-1C17-4D4C-8F16-13AC25B98CEB}"/>
              </a:ext>
            </a:extLst>
          </p:cNvPr>
          <p:cNvSpPr/>
          <p:nvPr/>
        </p:nvSpPr>
        <p:spPr>
          <a:xfrm>
            <a:off x="7878337" y="5109491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9949D1FC-8AA6-2C4B-AF95-430FF5DE967F}"/>
              </a:ext>
            </a:extLst>
          </p:cNvPr>
          <p:cNvSpPr/>
          <p:nvPr/>
        </p:nvSpPr>
        <p:spPr>
          <a:xfrm>
            <a:off x="7331927" y="5658131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4DD79742-3EA1-7C42-8737-9E48429B4079}"/>
              </a:ext>
            </a:extLst>
          </p:cNvPr>
          <p:cNvSpPr/>
          <p:nvPr/>
        </p:nvSpPr>
        <p:spPr>
          <a:xfrm>
            <a:off x="6228336" y="510949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DC361531-8162-8449-848A-271E1B739F08}"/>
              </a:ext>
            </a:extLst>
          </p:cNvPr>
          <p:cNvSpPr/>
          <p:nvPr/>
        </p:nvSpPr>
        <p:spPr>
          <a:xfrm>
            <a:off x="6774746" y="510949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79DA4EF0-213A-9546-AB16-F97EE92E59D9}"/>
              </a:ext>
            </a:extLst>
          </p:cNvPr>
          <p:cNvSpPr/>
          <p:nvPr/>
        </p:nvSpPr>
        <p:spPr>
          <a:xfrm>
            <a:off x="6774746" y="5666889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85414D45-D38A-F142-B92F-40402BB756AF}"/>
              </a:ext>
            </a:extLst>
          </p:cNvPr>
          <p:cNvSpPr/>
          <p:nvPr/>
        </p:nvSpPr>
        <p:spPr>
          <a:xfrm>
            <a:off x="6228336" y="5658131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14E12480-0246-9249-B68A-C7B5AC9C75D3}"/>
              </a:ext>
            </a:extLst>
          </p:cNvPr>
          <p:cNvSpPr/>
          <p:nvPr/>
        </p:nvSpPr>
        <p:spPr>
          <a:xfrm>
            <a:off x="11065603" y="511824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591CD665-8C33-BB4C-8F1F-DAD4B343DF44}"/>
              </a:ext>
            </a:extLst>
          </p:cNvPr>
          <p:cNvSpPr/>
          <p:nvPr/>
        </p:nvSpPr>
        <p:spPr>
          <a:xfrm>
            <a:off x="11612013" y="511824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92EC5FE-AB4C-604E-A15E-0C301B2B7F1F}"/>
              </a:ext>
            </a:extLst>
          </p:cNvPr>
          <p:cNvSpPr/>
          <p:nvPr/>
        </p:nvSpPr>
        <p:spPr>
          <a:xfrm>
            <a:off x="11612013" y="5675647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D33CD40A-7E7A-BD49-9FD7-7983EB1EBF4C}"/>
              </a:ext>
            </a:extLst>
          </p:cNvPr>
          <p:cNvSpPr/>
          <p:nvPr/>
        </p:nvSpPr>
        <p:spPr>
          <a:xfrm>
            <a:off x="11065603" y="5666889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C6922140-5A54-C440-9150-11AECF5D4313}"/>
              </a:ext>
            </a:extLst>
          </p:cNvPr>
          <p:cNvSpPr/>
          <p:nvPr/>
        </p:nvSpPr>
        <p:spPr>
          <a:xfrm>
            <a:off x="6518861" y="6350473"/>
            <a:ext cx="1988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Virtual buffer view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9F9FC88C-01F0-7F44-88C2-5B02154B91F4}"/>
              </a:ext>
            </a:extLst>
          </p:cNvPr>
          <p:cNvSpPr/>
          <p:nvPr/>
        </p:nvSpPr>
        <p:spPr>
          <a:xfrm>
            <a:off x="9441515" y="6357107"/>
            <a:ext cx="1350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Picture view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3CE9C2A9-34C4-874D-9553-3287302AFBB0}"/>
              </a:ext>
            </a:extLst>
          </p:cNvPr>
          <p:cNvSpPr/>
          <p:nvPr/>
        </p:nvSpPr>
        <p:spPr>
          <a:xfrm>
            <a:off x="2947638" y="2928538"/>
            <a:ext cx="158856" cy="1576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BE0EED2B-51EC-644F-94E0-BB2285E4F365}"/>
              </a:ext>
            </a:extLst>
          </p:cNvPr>
          <p:cNvSpPr/>
          <p:nvPr/>
        </p:nvSpPr>
        <p:spPr>
          <a:xfrm>
            <a:off x="8340576" y="4488786"/>
            <a:ext cx="158856" cy="1576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C8449145-42AD-7448-93AC-DEF083F620FF}"/>
              </a:ext>
            </a:extLst>
          </p:cNvPr>
          <p:cNvSpPr/>
          <p:nvPr/>
        </p:nvSpPr>
        <p:spPr>
          <a:xfrm>
            <a:off x="10987166" y="4498914"/>
            <a:ext cx="158856" cy="15765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057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AC69A-27CA-3948-BD4E-720C996F8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E394C-3C92-D14F-BCDA-2E828E421C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 BD-rate change since the current encoder does not search reference block that needs wrapping around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Software patch is attached.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600" dirty="0"/>
              <a:t>Thanks Panasonic for crosschecking!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06C584A-4064-A14D-89BD-A57F2450E3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844165"/>
              </p:ext>
            </p:extLst>
          </p:nvPr>
        </p:nvGraphicFramePr>
        <p:xfrm>
          <a:off x="3196853" y="2538412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55467431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16477612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32625673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11457823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57342248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17859947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7596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4886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0255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3013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3028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628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43156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60683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21779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3293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410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0256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2A6D3-4C60-CA47-BCCF-02333F9E7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–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26F7D7-DFA2-DE41-A9BC-29C7D0EAA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CTU64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CTU32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7D6F7D4-121E-1A4D-8348-B1FBACB42C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709203"/>
              </p:ext>
            </p:extLst>
          </p:nvPr>
        </p:nvGraphicFramePr>
        <p:xfrm>
          <a:off x="3524249" y="1293812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01122838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21955388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82098522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5167749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99604538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6945255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88704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49456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1547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80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929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3733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134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067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06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484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7232018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15F98D1-A400-6443-9EA9-382ECB43D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90573"/>
              </p:ext>
            </p:extLst>
          </p:nvPr>
        </p:nvGraphicFramePr>
        <p:xfrm>
          <a:off x="3524249" y="3429000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352738138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4478303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20603084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251831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03792839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5240642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02338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72979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682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4268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8931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1708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56595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9408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7852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10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4:2:0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1333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051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9AC89-0511-E74B-94FE-45B0B2A72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changes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B9D917-659F-DE4A-A066-CA7FDE372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917700"/>
            <a:ext cx="8229600" cy="302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063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4DF6A-1380-044D-99F6-8265EDBE0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54622-249F-334B-9964-87DB7E0C8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A simple IBC virtual buffer setting change</a:t>
            </a:r>
          </a:p>
          <a:p>
            <a:pPr lvl="1"/>
            <a:r>
              <a:rPr lang="en-CA" dirty="0"/>
              <a:t>Avoid discontinuous reference block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Does not </a:t>
            </a:r>
            <a:r>
              <a:rPr lang="en-CA" dirty="0"/>
              <a:t>enforce decoders to implement the storage following the VPDU concept</a:t>
            </a:r>
          </a:p>
          <a:p>
            <a:pPr lvl="1"/>
            <a:r>
              <a:rPr lang="en-CA" dirty="0"/>
              <a:t>Decoder can be implemented as in VTM-5.0/VTM-4.0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AB46E9-CB6D-A843-BB1D-7674C9802E00}"/>
              </a:ext>
            </a:extLst>
          </p:cNvPr>
          <p:cNvSpPr/>
          <p:nvPr/>
        </p:nvSpPr>
        <p:spPr>
          <a:xfrm>
            <a:off x="924910" y="560625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Cost for decoders that want to implement BV checking</a:t>
            </a:r>
          </a:p>
          <a:p>
            <a:pPr lvl="1"/>
            <a:r>
              <a:rPr lang="en-US" dirty="0"/>
              <a:t>Current setting: 128x128/4/4 bits = 128 Bytes</a:t>
            </a:r>
          </a:p>
          <a:p>
            <a:pPr lvl="1"/>
            <a:r>
              <a:rPr lang="en-US" dirty="0"/>
              <a:t>Proposed setting: 256x128/4/4 bits = 256 Bytes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4971748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2431</TotalTime>
  <Words>375</Words>
  <Application>Microsoft Macintosh PowerPoint</Application>
  <PresentationFormat>Widescreen</PresentationFormat>
  <Paragraphs>157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Franklin Gothic Book</vt:lpstr>
      <vt:lpstr>Crop</vt:lpstr>
      <vt:lpstr>An alternative IBC virtual buffer setting to avoid REFERENCE wrapping around </vt:lpstr>
      <vt:lpstr>Proposed change</vt:lpstr>
      <vt:lpstr>CTU64</vt:lpstr>
      <vt:lpstr>CTU128</vt:lpstr>
      <vt:lpstr>Performance</vt:lpstr>
      <vt:lpstr>Performance – cont.</vt:lpstr>
      <vt:lpstr>Text changes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xujizheng@bytedance.com</dc:creator>
  <cp:lastModifiedBy>许继征</cp:lastModifiedBy>
  <cp:revision>237</cp:revision>
  <dcterms:created xsi:type="dcterms:W3CDTF">2018-06-14T01:00:05Z</dcterms:created>
  <dcterms:modified xsi:type="dcterms:W3CDTF">2019-10-10T07:32:46Z</dcterms:modified>
</cp:coreProperties>
</file>