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>
      <p:cViewPr varScale="1">
        <p:scale>
          <a:sx n="154" d="100"/>
          <a:sy n="154" d="100"/>
        </p:scale>
        <p:origin x="50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63E284-6451-46FA-BFAB-6ABAE5AEEF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EACF4D9-309D-44DC-B66A-B8022CBC77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F9F4FC-F3D4-4402-844C-F5B9822AE5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6EDF3-5D0A-4179-AB21-1785E71913D2}" type="datetimeFigureOut">
              <a:rPr lang="en-US" smtClean="0"/>
              <a:t>10/10/2019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00353B-C054-4C85-9D29-8AD10D7295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4028D0-5CDA-46B9-B45E-E208B9D0D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E86DB-F482-47A9-81F7-D307EB05E8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9727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7FC124-8A80-4E60-8732-C898FDBFD3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8636A0-964F-4202-B82C-CA55DDA4F1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157880-E3B3-44CA-8BC3-7E1DAA5F3F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6EDF3-5D0A-4179-AB21-1785E71913D2}" type="datetimeFigureOut">
              <a:rPr lang="en-US" smtClean="0"/>
              <a:t>10/10/2019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E7C775-E46E-4F20-88DD-CE5D90004A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5F605D-948B-42D9-B7BE-2AACF7AF86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E86DB-F482-47A9-81F7-D307EB05E8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8395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3726D7A-BC6C-4AB0-AB85-E0C5ED1203B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470573-7D81-4996-94E1-083CEDCC7F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4B86DB-06AC-4AD1-8EDF-19F2EF9CCD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6EDF3-5D0A-4179-AB21-1785E71913D2}" type="datetimeFigureOut">
              <a:rPr lang="en-US" smtClean="0"/>
              <a:t>10/10/2019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B713C1-DE75-4E48-BCA2-37BD56C8B0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77BE6A-F15F-4EAF-AD44-0963B47B8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E86DB-F482-47A9-81F7-D307EB05E8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898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FA62B1-756E-4578-BBB5-0822945873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7CBD7E-B5B0-4030-80D1-F69E685B23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4E636D-88F8-4A7D-96F7-ABEA611A31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6EDF3-5D0A-4179-AB21-1785E71913D2}" type="datetimeFigureOut">
              <a:rPr lang="en-US" smtClean="0"/>
              <a:t>10/10/2019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C28D21-C198-4F65-8F11-F7FF11A5F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D078D9-151E-4992-ABF2-466D949B0E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E86DB-F482-47A9-81F7-D307EB05E8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559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59FDD0-B3E9-4359-974D-23ACD77BB7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72D3CA-1663-47E2-9D89-12FDEC5213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F2C9C0-7F77-4E0D-9E38-118DA5B35D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6EDF3-5D0A-4179-AB21-1785E71913D2}" type="datetimeFigureOut">
              <a:rPr lang="en-US" smtClean="0"/>
              <a:t>10/10/2019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3CE489-E477-4E5B-8286-D11674552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BA1D73-C80C-4553-BBB8-8D1894E2FD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E86DB-F482-47A9-81F7-D307EB05E8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04643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FB64FA-6C3B-445D-AEE8-75A138D1F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5D1C7E-A15B-4CDA-9387-1211C39F9D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473C463-1157-4BF3-AB4D-1D4151ACB4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305662-D1F9-426B-AA8D-3A8743547C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6EDF3-5D0A-4179-AB21-1785E71913D2}" type="datetimeFigureOut">
              <a:rPr lang="en-US" smtClean="0"/>
              <a:t>10/10/2019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B23E9A-8C23-4481-8DEE-72FB20EE5B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F00BDD-A063-4419-972F-6285E1E68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E86DB-F482-47A9-81F7-D307EB05E8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916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C6C79D-4167-46B0-A26D-9134315D47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2AD41C-D57E-4837-A811-067A08DFA8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1609C84-D8B6-40D5-A49C-15B7D7F998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BA3575B-50D3-4116-8009-7F2E349D45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3E9D8A3-1AF0-42DC-AD14-F3578DBAB3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236DFC6-D199-4F27-BD25-8FFBD89408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6EDF3-5D0A-4179-AB21-1785E71913D2}" type="datetimeFigureOut">
              <a:rPr lang="en-US" smtClean="0"/>
              <a:t>10/10/2019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6E4139-904A-421A-82F2-8D69C32003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7DC6BF6-131E-4FE9-A82C-9AFBA44084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E86DB-F482-47A9-81F7-D307EB05E8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6901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D6D924-E91D-424F-9E2F-A2FF7833B0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CD170E3-CA21-4E4F-BE16-B3F76E8A43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6EDF3-5D0A-4179-AB21-1785E71913D2}" type="datetimeFigureOut">
              <a:rPr lang="en-US" smtClean="0"/>
              <a:t>10/10/2019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1E3A961-5CF0-457E-AE49-36655D729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8531EC-3274-42DF-A50B-F69C3918C3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E86DB-F482-47A9-81F7-D307EB05E8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9475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CE615EA-C5E9-47AB-BBDF-2CEC0F0195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6EDF3-5D0A-4179-AB21-1785E71913D2}" type="datetimeFigureOut">
              <a:rPr lang="en-US" smtClean="0"/>
              <a:t>10/10/2019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6EC7A5-FD53-4610-802F-639D40957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B5B07D-ADB3-49B7-9A45-DC462B439F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E86DB-F482-47A9-81F7-D307EB05E8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1490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217630-BFDF-401A-8A1F-58BF83C2E9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04863C-D302-4699-842C-16E5BD10F4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A419F0-8524-4625-AB97-C2BDE71AA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337043-1F24-4233-AE9E-07B4F9AED5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6EDF3-5D0A-4179-AB21-1785E71913D2}" type="datetimeFigureOut">
              <a:rPr lang="en-US" smtClean="0"/>
              <a:t>10/10/2019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DCA3D6-394D-49E8-9CF6-FD86DBE66F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AAF4AB-4CC0-492E-868C-69F06516A6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E86DB-F482-47A9-81F7-D307EB05E8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817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020CF1-26FA-48AE-B050-F7B6EC76A2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A846A6B-77A7-4BF5-B598-0DA50253912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1910FD-C9CD-438A-85C2-4BDCDEB9FA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7FD0E6-E38D-487D-8525-86A9C5FDD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6EDF3-5D0A-4179-AB21-1785E71913D2}" type="datetimeFigureOut">
              <a:rPr lang="en-US" smtClean="0"/>
              <a:t>10/10/2019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181366-1FFF-4753-8DF8-B225E67DA6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FDC7EF-2CB4-4D12-A859-9D53A82DE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E86DB-F482-47A9-81F7-D307EB05E8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6900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2574BF1-B230-4DA3-9481-856FB7599A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97175B-149F-4580-AB25-E3D02EB64D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4E148C-A0C4-46B1-B300-F39EC2ECE4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56EDF3-5D0A-4179-AB21-1785E71913D2}" type="datetimeFigureOut">
              <a:rPr lang="en-US" smtClean="0"/>
              <a:t>10/10/2019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063A6C-988A-43F0-BD61-10AAB1FDC5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C19902-92D8-485A-ADF9-AF9CA2CF1F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1E86DB-F482-47A9-81F7-D307EB05E8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0649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090357C-1F57-43FF-B393-0E8F365044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4217521"/>
              </p:ext>
            </p:extLst>
          </p:nvPr>
        </p:nvGraphicFramePr>
        <p:xfrm>
          <a:off x="968487" y="2541042"/>
          <a:ext cx="4063826" cy="177591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782421">
                  <a:extLst>
                    <a:ext uri="{9D8B030D-6E8A-4147-A177-3AD203B41FA5}">
                      <a16:colId xmlns:a16="http://schemas.microsoft.com/office/drawing/2014/main" val="3591278754"/>
                    </a:ext>
                  </a:extLst>
                </a:gridCol>
                <a:gridCol w="1281405">
                  <a:extLst>
                    <a:ext uri="{9D8B030D-6E8A-4147-A177-3AD203B41FA5}">
                      <a16:colId xmlns:a16="http://schemas.microsoft.com/office/drawing/2014/main" val="2560744439"/>
                    </a:ext>
                  </a:extLst>
                </a:gridCol>
              </a:tblGrid>
              <a:tr h="2219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seq_parameter_set_rbsp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 ) {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Descriptor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38427159"/>
                  </a:ext>
                </a:extLst>
              </a:tr>
              <a:tr h="2219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……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16759447"/>
                  </a:ext>
                </a:extLst>
              </a:tr>
              <a:tr h="2219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sps_implicit_dct2_flag</a:t>
                      </a:r>
                      <a:endParaRPr lang="en-US" sz="12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strike="no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u(1)</a:t>
                      </a:r>
                      <a:endParaRPr lang="en-US" sz="1200" b="0" strike="noStrike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6701416"/>
                  </a:ext>
                </a:extLst>
              </a:tr>
              <a:tr h="2219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if ( sps_implicit_dct2_flag = = 0 ) {</a:t>
                      </a:r>
                      <a:endParaRPr lang="en-US" sz="12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u="none" strike="no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b="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03110492"/>
                  </a:ext>
                </a:extLst>
              </a:tr>
              <a:tr h="2219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2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sps_intra_mts_selection</a:t>
                      </a:r>
                      <a:endParaRPr lang="en-US" sz="1200" b="1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ue</a:t>
                      </a:r>
                      <a:r>
                        <a:rPr lang="en-CA" sz="12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(v)</a:t>
                      </a:r>
                      <a:endParaRPr lang="en-US" sz="1200" b="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8322398"/>
                  </a:ext>
                </a:extLst>
              </a:tr>
              <a:tr h="2219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2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sps_inter_mts_selection</a:t>
                      </a:r>
                      <a:endParaRPr lang="en-US" sz="1200" b="1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ue</a:t>
                      </a:r>
                      <a:r>
                        <a:rPr lang="en-CA" sz="12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(v)</a:t>
                      </a:r>
                      <a:endParaRPr lang="en-US" sz="1200" b="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36107990"/>
                  </a:ext>
                </a:extLst>
              </a:tr>
              <a:tr h="2219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}</a:t>
                      </a:r>
                      <a:endParaRPr lang="en-US" sz="12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64257365"/>
                  </a:ext>
                </a:extLst>
              </a:tr>
              <a:tr h="2219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}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37298402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7A276F8-6802-4C92-96D6-046B25EF65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9775419"/>
              </p:ext>
            </p:extLst>
          </p:nvPr>
        </p:nvGraphicFramePr>
        <p:xfrm>
          <a:off x="5940490" y="867620"/>
          <a:ext cx="5326567" cy="5122759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623390">
                  <a:extLst>
                    <a:ext uri="{9D8B030D-6E8A-4147-A177-3AD203B41FA5}">
                      <a16:colId xmlns:a16="http://schemas.microsoft.com/office/drawing/2014/main" val="3495346421"/>
                    </a:ext>
                  </a:extLst>
                </a:gridCol>
                <a:gridCol w="1490919">
                  <a:extLst>
                    <a:ext uri="{9D8B030D-6E8A-4147-A177-3AD203B41FA5}">
                      <a16:colId xmlns:a16="http://schemas.microsoft.com/office/drawing/2014/main" val="544010517"/>
                    </a:ext>
                  </a:extLst>
                </a:gridCol>
                <a:gridCol w="2212258">
                  <a:extLst>
                    <a:ext uri="{9D8B030D-6E8A-4147-A177-3AD203B41FA5}">
                      <a16:colId xmlns:a16="http://schemas.microsoft.com/office/drawing/2014/main" val="3289954593"/>
                    </a:ext>
                  </a:extLst>
                </a:gridCol>
              </a:tblGrid>
              <a:tr h="4524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Intra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95" marR="3895" marT="38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Inter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95" marR="3895" marT="3895" marB="0" anchor="ctr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95" marR="3895" marT="3895" marB="0" anchor="ctr"/>
                </a:tc>
                <a:extLst>
                  <a:ext uri="{0D108BD9-81ED-4DB2-BD59-A6C34878D82A}">
                    <a16:rowId xmlns:a16="http://schemas.microsoft.com/office/drawing/2014/main" val="3639178855"/>
                  </a:ext>
                </a:extLst>
              </a:tr>
              <a:tr h="51605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DCT2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95" marR="3895" marT="38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DCT2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95" marR="3895" marT="38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sps_implicit_dct2_flag =1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95" marR="3895" marT="3895" marB="0" anchor="ctr"/>
                </a:tc>
                <a:extLst>
                  <a:ext uri="{0D108BD9-81ED-4DB2-BD59-A6C34878D82A}">
                    <a16:rowId xmlns:a16="http://schemas.microsoft.com/office/drawing/2014/main" val="3429513192"/>
                  </a:ext>
                </a:extLst>
              </a:tr>
              <a:tr h="51605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Implicit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95" marR="3895" marT="38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DCT2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95" marR="3895" marT="38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sps_implicit_dct2_flag = 0 </a:t>
                      </a:r>
                    </a:p>
                    <a:p>
                      <a:pPr algn="ctr" fontAlgn="ctr"/>
                      <a:r>
                        <a:rPr lang="en-US" sz="1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sps_intra_mts_selection</a:t>
                      </a:r>
                      <a:r>
                        <a:rPr lang="en-US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1</a:t>
                      </a:r>
                      <a:br>
                        <a:rPr lang="en-US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sps_inter_mts_selection</a:t>
                      </a:r>
                      <a:r>
                        <a:rPr lang="en-US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95" marR="3895" marT="3895" marB="0" anchor="ctr"/>
                </a:tc>
                <a:extLst>
                  <a:ext uri="{0D108BD9-81ED-4DB2-BD59-A6C34878D82A}">
                    <a16:rowId xmlns:a16="http://schemas.microsoft.com/office/drawing/2014/main" val="2703771996"/>
                  </a:ext>
                </a:extLst>
              </a:tr>
              <a:tr h="51605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Implicit &amp; Explicit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95" marR="3895" marT="38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DCT2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95" marR="3895" marT="38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sps_implicit_dct2_flag = 0</a:t>
                      </a:r>
                    </a:p>
                    <a:p>
                      <a:pPr algn="ctr" fontAlgn="ctr"/>
                      <a:r>
                        <a:rPr lang="en-US" sz="1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sps_intra_mts_selection</a:t>
                      </a:r>
                      <a:r>
                        <a:rPr lang="en-US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2</a:t>
                      </a:r>
                      <a:br>
                        <a:rPr lang="en-US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sps_inter_mts_selection</a:t>
                      </a:r>
                      <a:r>
                        <a:rPr lang="en-US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95" marR="3895" marT="3895" marB="0" anchor="ctr"/>
                </a:tc>
                <a:extLst>
                  <a:ext uri="{0D108BD9-81ED-4DB2-BD59-A6C34878D82A}">
                    <a16:rowId xmlns:a16="http://schemas.microsoft.com/office/drawing/2014/main" val="848841127"/>
                  </a:ext>
                </a:extLst>
              </a:tr>
              <a:tr h="51605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DCT2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95" marR="3895" marT="38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Implicit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95" marR="3895" marT="38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sps_implicit_dct2_flag = 0</a:t>
                      </a:r>
                    </a:p>
                    <a:p>
                      <a:pPr algn="ctr" fontAlgn="ctr"/>
                      <a:r>
                        <a:rPr lang="en-US" sz="1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sps_inter_mts_selection</a:t>
                      </a:r>
                      <a:r>
                        <a:rPr lang="en-US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0</a:t>
                      </a:r>
                      <a:br>
                        <a:rPr lang="en-US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sps_inter_mts_selection</a:t>
                      </a:r>
                      <a:r>
                        <a:rPr lang="en-US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95" marR="3895" marT="3895" marB="0" anchor="ctr"/>
                </a:tc>
                <a:extLst>
                  <a:ext uri="{0D108BD9-81ED-4DB2-BD59-A6C34878D82A}">
                    <a16:rowId xmlns:a16="http://schemas.microsoft.com/office/drawing/2014/main" val="1166970143"/>
                  </a:ext>
                </a:extLst>
              </a:tr>
              <a:tr h="51605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Implicit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95" marR="3895" marT="38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Implicit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95" marR="3895" marT="38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sps_implicit_dct2_flag = 0</a:t>
                      </a:r>
                    </a:p>
                    <a:p>
                      <a:pPr algn="ctr" fontAlgn="ctr"/>
                      <a:r>
                        <a:rPr lang="en-US" sz="1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sps_inter_mts_selection</a:t>
                      </a:r>
                      <a:r>
                        <a:rPr lang="en-US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1</a:t>
                      </a:r>
                      <a:br>
                        <a:rPr lang="en-US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sps_inter_mts_selection</a:t>
                      </a:r>
                      <a:r>
                        <a:rPr lang="en-US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95" marR="3895" marT="3895" marB="0" anchor="ctr"/>
                </a:tc>
                <a:extLst>
                  <a:ext uri="{0D108BD9-81ED-4DB2-BD59-A6C34878D82A}">
                    <a16:rowId xmlns:a16="http://schemas.microsoft.com/office/drawing/2014/main" val="22880733"/>
                  </a:ext>
                </a:extLst>
              </a:tr>
              <a:tr h="51605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Implicit &amp; Explicit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95" marR="3895" marT="38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Implicit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95" marR="3895" marT="38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sps_implicit_dct2_flag = 0</a:t>
                      </a:r>
                    </a:p>
                    <a:p>
                      <a:pPr algn="ctr" fontAlgn="ctr"/>
                      <a:r>
                        <a:rPr lang="en-US" sz="1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sps_inter_mts_selection</a:t>
                      </a:r>
                      <a:r>
                        <a:rPr lang="en-US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2</a:t>
                      </a:r>
                      <a:br>
                        <a:rPr lang="en-US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sps_inter_mts_selection</a:t>
                      </a:r>
                      <a:r>
                        <a:rPr lang="en-US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95" marR="3895" marT="3895" marB="0" anchor="ctr"/>
                </a:tc>
                <a:extLst>
                  <a:ext uri="{0D108BD9-81ED-4DB2-BD59-A6C34878D82A}">
                    <a16:rowId xmlns:a16="http://schemas.microsoft.com/office/drawing/2014/main" val="4069598377"/>
                  </a:ext>
                </a:extLst>
              </a:tr>
              <a:tr h="54185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DCT2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95" marR="3895" marT="38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Implicit &amp; Explicit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95" marR="3895" marT="38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sps_implicit_dct2_flag = 0</a:t>
                      </a:r>
                    </a:p>
                    <a:p>
                      <a:pPr algn="ctr" fontAlgn="ctr"/>
                      <a:r>
                        <a:rPr lang="en-US" sz="1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sps_inter_mts_selection</a:t>
                      </a:r>
                      <a:r>
                        <a:rPr lang="en-US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0</a:t>
                      </a:r>
                      <a:br>
                        <a:rPr lang="en-US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sps_inter_mts_selection</a:t>
                      </a:r>
                      <a:r>
                        <a:rPr lang="en-US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95" marR="3895" marT="3895" marB="0" anchor="ctr"/>
                </a:tc>
                <a:extLst>
                  <a:ext uri="{0D108BD9-81ED-4DB2-BD59-A6C34878D82A}">
                    <a16:rowId xmlns:a16="http://schemas.microsoft.com/office/drawing/2014/main" val="1173994760"/>
                  </a:ext>
                </a:extLst>
              </a:tr>
              <a:tr h="51605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Implicit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95" marR="3895" marT="38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Implicit &amp; Explicit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95" marR="3895" marT="38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sps_implicit_dct2_flag = 0</a:t>
                      </a:r>
                    </a:p>
                    <a:p>
                      <a:pPr algn="ctr" fontAlgn="ctr"/>
                      <a:r>
                        <a:rPr lang="en-US" sz="1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sps_inter_mts_selection</a:t>
                      </a:r>
                      <a:r>
                        <a:rPr lang="en-US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1</a:t>
                      </a:r>
                      <a:br>
                        <a:rPr lang="en-US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sps_inter_mts_selection</a:t>
                      </a:r>
                      <a:r>
                        <a:rPr lang="en-US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95" marR="3895" marT="3895" marB="0" anchor="ctr"/>
                </a:tc>
                <a:extLst>
                  <a:ext uri="{0D108BD9-81ED-4DB2-BD59-A6C34878D82A}">
                    <a16:rowId xmlns:a16="http://schemas.microsoft.com/office/drawing/2014/main" val="2027539641"/>
                  </a:ext>
                </a:extLst>
              </a:tr>
              <a:tr h="51605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Implicit &amp; Explicit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95" marR="3895" marT="38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Implicit &amp; Explicit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95" marR="3895" marT="38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sps_implicit_dct2_flag = 0</a:t>
                      </a:r>
                    </a:p>
                    <a:p>
                      <a:pPr algn="ctr" fontAlgn="ctr"/>
                      <a:r>
                        <a:rPr lang="en-US" sz="1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sps_inter_mts_selection</a:t>
                      </a:r>
                      <a:r>
                        <a:rPr lang="en-US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2</a:t>
                      </a:r>
                      <a:br>
                        <a:rPr lang="en-US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sps_inter_mts_selection</a:t>
                      </a:r>
                      <a:r>
                        <a:rPr lang="en-US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95" marR="3895" marT="3895" marB="0" anchor="ctr"/>
                </a:tc>
                <a:extLst>
                  <a:ext uri="{0D108BD9-81ED-4DB2-BD59-A6C34878D82A}">
                    <a16:rowId xmlns:a16="http://schemas.microsoft.com/office/drawing/2014/main" val="9769813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82169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3896</TotalTime>
  <Words>230</Words>
  <Application>Microsoft Office PowerPoint</Application>
  <PresentationFormat>Widescreen</PresentationFormat>
  <Paragraphs>53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Xin Zhao</dc:creator>
  <cp:lastModifiedBy>Xin Zhao</cp:lastModifiedBy>
  <cp:revision>28</cp:revision>
  <dcterms:created xsi:type="dcterms:W3CDTF">2019-10-06T09:10:08Z</dcterms:created>
  <dcterms:modified xsi:type="dcterms:W3CDTF">2019-10-10T07:50:52Z</dcterms:modified>
</cp:coreProperties>
</file>