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9"/>
  </p:notesMasterIdLst>
  <p:handoutMasterIdLst>
    <p:handoutMasterId r:id="rId10"/>
  </p:handoutMasterIdLst>
  <p:sldIdLst>
    <p:sldId id="535" r:id="rId2"/>
    <p:sldId id="574" r:id="rId3"/>
    <p:sldId id="570" r:id="rId4"/>
    <p:sldId id="578" r:id="rId5"/>
    <p:sldId id="581" r:id="rId6"/>
    <p:sldId id="580" r:id="rId7"/>
    <p:sldId id="565" r:id="rId8"/>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1pPr>
    <a:lvl2pPr marL="4572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9pPr>
  </p:defaultTextStyle>
  <p:extLst>
    <p:ext uri="{EFAFB233-063F-42B5-8137-9DF3F51BA10A}">
      <p15:sldGuideLst xmlns:p15="http://schemas.microsoft.com/office/powerpoint/2012/main">
        <p15:guide id="1" orient="horz" pos="4065">
          <p15:clr>
            <a:srgbClr val="A4A3A4"/>
          </p15:clr>
        </p15:guide>
        <p15:guide id="2" orient="horz" pos="551">
          <p15:clr>
            <a:srgbClr val="A4A3A4"/>
          </p15:clr>
        </p15:guide>
        <p15:guide id="3" pos="5641">
          <p15:clr>
            <a:srgbClr val="A4A3A4"/>
          </p15:clr>
        </p15:guide>
        <p15:guide id="4" pos="122">
          <p15:clr>
            <a:srgbClr val="A4A3A4"/>
          </p15:clr>
        </p15:guide>
        <p15:guide id="5" pos="2880">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82DB"/>
    <a:srgbClr val="E73440"/>
    <a:srgbClr val="706ABA"/>
    <a:srgbClr val="1BA12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61" autoAdjust="0"/>
    <p:restoredTop sz="81672" autoAdjust="0"/>
  </p:normalViewPr>
  <p:slideViewPr>
    <p:cSldViewPr showGuides="1">
      <p:cViewPr varScale="1">
        <p:scale>
          <a:sx n="89" d="100"/>
          <a:sy n="89" d="100"/>
        </p:scale>
        <p:origin x="1315" y="67"/>
      </p:cViewPr>
      <p:guideLst>
        <p:guide orient="horz" pos="4065"/>
        <p:guide orient="horz" pos="551"/>
        <p:guide pos="5641"/>
        <p:guide pos="12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52" d="100"/>
          <a:sy n="52" d="100"/>
        </p:scale>
        <p:origin x="2855" y="63"/>
      </p:cViewPr>
      <p:guideLst>
        <p:guide orient="horz" pos="3130"/>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smtClean="0"/>
              <a:t>Copyright 2017 FUJITSU LIMITED</a:t>
            </a:r>
            <a:endParaRPr lang="en-GB" altLang="ja-JP"/>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824C5381-6989-4206-8C01-482E730E3CFB}" type="slidenum">
              <a:rPr lang="en-GB" altLang="ja-JP"/>
              <a:pPr/>
              <a:t>‹#›</a:t>
            </a:fld>
            <a:endParaRPr lang="en-GB" altLang="ja-JP"/>
          </a:p>
        </p:txBody>
      </p:sp>
      <p:sp>
        <p:nvSpPr>
          <p:cNvPr id="3" name="文本框 2"/>
          <p:cNvSpPr txBox="1"/>
          <p:nvPr/>
        </p:nvSpPr>
        <p:spPr bwMode="gray">
          <a:xfrm>
            <a:off x="53975" y="53975"/>
            <a:ext cx="2085975" cy="153888"/>
          </a:xfrm>
          <a:prstGeom prst="rect">
            <a:avLst/>
          </a:prstGeom>
          <a:noFill/>
        </p:spPr>
        <p:txBody>
          <a:bodyPr vert="horz" lIns="0" tIns="0" rIns="0" bIns="0" rtlCol="0">
            <a:spAutoFit/>
          </a:bodyPr>
          <a:lstStyle/>
          <a:p>
            <a:pPr algn="l"/>
            <a:r>
              <a:rPr lang="en-US" altLang="zh-CN" sz="1000" b="1" smtClean="0">
                <a:latin typeface="Arial" panose="020B0604020202020204" pitchFamily="34" charset="0"/>
                <a:sym typeface="Arial" panose="020B0604020202020204" pitchFamily="34" charset="0"/>
              </a:rPr>
              <a:t>FUJITSU CONFIDENTIAL</a:t>
            </a:r>
            <a:endParaRPr lang="zh-CN" altLang="en-US" sz="1000" b="1">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8246059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smtClean="0"/>
              <a:t>Copyright 2017 FUJITSU LIMITED</a:t>
            </a:r>
            <a:endParaRPr lang="en-US" altLang="ja-JP"/>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9F92722A-13CA-49BB-B125-2A56C31837E2}" type="slidenum">
              <a:rPr lang="en-US" altLang="ja-JP"/>
              <a:pPr/>
              <a:t>‹#›</a:t>
            </a:fld>
            <a:endParaRPr lang="en-US" altLang="ja-JP"/>
          </a:p>
        </p:txBody>
      </p:sp>
      <p:sp>
        <p:nvSpPr>
          <p:cNvPr id="3" name="文本框 2"/>
          <p:cNvSpPr txBox="1"/>
          <p:nvPr/>
        </p:nvSpPr>
        <p:spPr bwMode="gray">
          <a:xfrm>
            <a:off x="53975" y="53975"/>
            <a:ext cx="2085975" cy="153888"/>
          </a:xfrm>
          <a:prstGeom prst="rect">
            <a:avLst/>
          </a:prstGeom>
          <a:noFill/>
        </p:spPr>
        <p:txBody>
          <a:bodyPr vert="horz" lIns="0" tIns="0" rIns="0" bIns="0" rtlCol="0">
            <a:spAutoFit/>
          </a:bodyPr>
          <a:lstStyle/>
          <a:p>
            <a:pPr algn="l"/>
            <a:r>
              <a:rPr lang="en-US" altLang="zh-CN" sz="1000" b="1" i="0" u="none" baseline="0" smtClean="0">
                <a:solidFill>
                  <a:srgbClr val="000000"/>
                </a:solidFill>
                <a:latin typeface="Arial" panose="020B0604020202020204" pitchFamily="34" charset="0"/>
                <a:sym typeface="Arial" panose="020B0604020202020204" pitchFamily="34" charset="0"/>
              </a:rPr>
              <a:t>FUJITSU CONFIDENTIAL</a:t>
            </a:r>
            <a:endParaRPr lang="zh-CN" altLang="en-US" sz="1000" b="1" i="0" u="none" baseline="0">
              <a:solidFill>
                <a:srgbClr val="000000"/>
              </a:solidFill>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875047085"/>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pitchFamily="50"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pitchFamily="50"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pitchFamily="50"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pitchFamily="50"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smtClean="0"/>
              <a:t>Copyright 2017 FUJITSU LIMITED</a:t>
            </a:r>
            <a:endParaRPr lang="en-US" altLang="ja-JP"/>
          </a:p>
        </p:txBody>
      </p:sp>
      <p:sp>
        <p:nvSpPr>
          <p:cNvPr id="7" name="Rectangle 7"/>
          <p:cNvSpPr>
            <a:spLocks noGrp="1" noChangeArrowheads="1"/>
          </p:cNvSpPr>
          <p:nvPr>
            <p:ph type="sldNum" sz="quarter" idx="5"/>
          </p:nvPr>
        </p:nvSpPr>
        <p:spPr>
          <a:ln/>
        </p:spPr>
        <p:txBody>
          <a:bodyPr/>
          <a:lstStyle/>
          <a:p>
            <a:fld id="{FF40324B-6458-4F02-B78B-16615212FD97}"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397228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647217"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extLst>
            <a:ext uri="{909E8E84-426E-40DD-AFC4-6F175D3DCCD1}">
              <a14:hiddenFill xmlns:a14="http://schemas.microsoft.com/office/drawing/2010/main">
                <a:solidFill>
                  <a:srgbClr val="FFFFFF"/>
                </a:solidFill>
              </a14:hiddenFill>
            </a:ext>
          </a:extLst>
        </p:spPr>
      </p:pic>
      <p:grpSp>
        <p:nvGrpSpPr>
          <p:cNvPr id="647218" name="Group 50"/>
          <p:cNvGrpSpPr>
            <a:grpSpLocks noChangeAspect="1"/>
          </p:cNvGrpSpPr>
          <p:nvPr userDrawn="1"/>
        </p:nvGrpSpPr>
        <p:grpSpPr bwMode="gray">
          <a:xfrm>
            <a:off x="7308850" y="185738"/>
            <a:ext cx="1647825" cy="920750"/>
            <a:chOff x="4604" y="117"/>
            <a:chExt cx="1038" cy="580"/>
          </a:xfrm>
        </p:grpSpPr>
        <p:sp>
          <p:nvSpPr>
            <p:cNvPr id="647219"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7220" name="Freeform 52"/>
            <p:cNvSpPr>
              <a:spLocks/>
            </p:cNvSpPr>
            <p:nvPr userDrawn="1"/>
          </p:nvSpPr>
          <p:spPr bwMode="gray">
            <a:xfrm>
              <a:off x="4655" y="604"/>
              <a:ext cx="26" cy="43"/>
            </a:xfrm>
            <a:custGeom>
              <a:avLst/>
              <a:gdLst>
                <a:gd name="T0" fmla="*/ 0 w 463"/>
                <a:gd name="T1" fmla="*/ 731 h 762"/>
                <a:gd name="T2" fmla="*/ 0 w 463"/>
                <a:gd name="T3" fmla="*/ 643 h 762"/>
                <a:gd name="T4" fmla="*/ 177 w 463"/>
                <a:gd name="T5" fmla="*/ 684 h 762"/>
                <a:gd name="T6" fmla="*/ 355 w 463"/>
                <a:gd name="T7" fmla="*/ 568 h 762"/>
                <a:gd name="T8" fmla="*/ 325 w 463"/>
                <a:gd name="T9" fmla="*/ 493 h 762"/>
                <a:gd name="T10" fmla="*/ 271 w 463"/>
                <a:gd name="T11" fmla="*/ 452 h 762"/>
                <a:gd name="T12" fmla="*/ 203 w 463"/>
                <a:gd name="T13" fmla="*/ 417 h 762"/>
                <a:gd name="T14" fmla="*/ 62 w 463"/>
                <a:gd name="T15" fmla="*/ 323 h 762"/>
                <a:gd name="T16" fmla="*/ 12 w 463"/>
                <a:gd name="T17" fmla="*/ 190 h 762"/>
                <a:gd name="T18" fmla="*/ 90 w 463"/>
                <a:gd name="T19" fmla="*/ 41 h 762"/>
                <a:gd name="T20" fmla="*/ 257 w 463"/>
                <a:gd name="T21" fmla="*/ 0 h 762"/>
                <a:gd name="T22" fmla="*/ 411 w 463"/>
                <a:gd name="T23" fmla="*/ 24 h 762"/>
                <a:gd name="T24" fmla="*/ 411 w 463"/>
                <a:gd name="T25" fmla="*/ 106 h 762"/>
                <a:gd name="T26" fmla="*/ 262 w 463"/>
                <a:gd name="T27" fmla="*/ 74 h 762"/>
                <a:gd name="T28" fmla="*/ 162 w 463"/>
                <a:gd name="T29" fmla="*/ 98 h 762"/>
                <a:gd name="T30" fmla="*/ 120 w 463"/>
                <a:gd name="T31" fmla="*/ 178 h 762"/>
                <a:gd name="T32" fmla="*/ 149 w 463"/>
                <a:gd name="T33" fmla="*/ 253 h 762"/>
                <a:gd name="T34" fmla="*/ 273 w 463"/>
                <a:gd name="T35" fmla="*/ 331 h 762"/>
                <a:gd name="T36" fmla="*/ 374 w 463"/>
                <a:gd name="T37" fmla="*/ 388 h 762"/>
                <a:gd name="T38" fmla="*/ 444 w 463"/>
                <a:gd name="T39" fmla="*/ 465 h 762"/>
                <a:gd name="T40" fmla="*/ 463 w 463"/>
                <a:gd name="T41" fmla="*/ 556 h 762"/>
                <a:gd name="T42" fmla="*/ 184 w 463"/>
                <a:gd name="T43" fmla="*/ 762 h 762"/>
                <a:gd name="T44" fmla="*/ 0 w 463"/>
                <a:gd name="T45" fmla="*/ 731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1" name="Freeform 53"/>
            <p:cNvSpPr>
              <a:spLocks/>
            </p:cNvSpPr>
            <p:nvPr userDrawn="1"/>
          </p:nvSpPr>
          <p:spPr bwMode="gray">
            <a:xfrm>
              <a:off x="4691" y="585"/>
              <a:ext cx="30" cy="61"/>
            </a:xfrm>
            <a:custGeom>
              <a:avLst/>
              <a:gdLst>
                <a:gd name="T0" fmla="*/ 0 w 548"/>
                <a:gd name="T1" fmla="*/ 1087 h 1087"/>
                <a:gd name="T2" fmla="*/ 0 w 548"/>
                <a:gd name="T3" fmla="*/ 0 h 1087"/>
                <a:gd name="T4" fmla="*/ 124 w 548"/>
                <a:gd name="T5" fmla="*/ 0 h 1087"/>
                <a:gd name="T6" fmla="*/ 124 w 548"/>
                <a:gd name="T7" fmla="*/ 382 h 1087"/>
                <a:gd name="T8" fmla="*/ 306 w 548"/>
                <a:gd name="T9" fmla="*/ 345 h 1087"/>
                <a:gd name="T10" fmla="*/ 526 w 548"/>
                <a:gd name="T11" fmla="*/ 458 h 1087"/>
                <a:gd name="T12" fmla="*/ 548 w 548"/>
                <a:gd name="T13" fmla="*/ 644 h 1087"/>
                <a:gd name="T14" fmla="*/ 548 w 548"/>
                <a:gd name="T15" fmla="*/ 1087 h 1087"/>
                <a:gd name="T16" fmla="*/ 425 w 548"/>
                <a:gd name="T17" fmla="*/ 1087 h 1087"/>
                <a:gd name="T18" fmla="*/ 425 w 548"/>
                <a:gd name="T19" fmla="*/ 624 h 1087"/>
                <a:gd name="T20" fmla="*/ 403 w 548"/>
                <a:gd name="T21" fmla="*/ 477 h 1087"/>
                <a:gd name="T22" fmla="*/ 294 w 548"/>
                <a:gd name="T23" fmla="*/ 419 h 1087"/>
                <a:gd name="T24" fmla="*/ 124 w 548"/>
                <a:gd name="T25" fmla="*/ 463 h 1087"/>
                <a:gd name="T26" fmla="*/ 124 w 548"/>
                <a:gd name="T27" fmla="*/ 1087 h 1087"/>
                <a:gd name="T28" fmla="*/ 0 w 548"/>
                <a:gd name="T29" fmla="*/ 1087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2" name="Freeform 54"/>
            <p:cNvSpPr>
              <a:spLocks noEditPoints="1"/>
            </p:cNvSpPr>
            <p:nvPr userDrawn="1"/>
          </p:nvSpPr>
          <p:spPr bwMode="gray">
            <a:xfrm>
              <a:off x="4730" y="604"/>
              <a:ext cx="32" cy="43"/>
            </a:xfrm>
            <a:custGeom>
              <a:avLst/>
              <a:gdLst>
                <a:gd name="T0" fmla="*/ 437 w 561"/>
                <a:gd name="T1" fmla="*/ 286 h 762"/>
                <a:gd name="T2" fmla="*/ 437 w 561"/>
                <a:gd name="T3" fmla="*/ 248 h 762"/>
                <a:gd name="T4" fmla="*/ 415 w 561"/>
                <a:gd name="T5" fmla="*/ 138 h 762"/>
                <a:gd name="T6" fmla="*/ 271 w 561"/>
                <a:gd name="T7" fmla="*/ 77 h 762"/>
                <a:gd name="T8" fmla="*/ 70 w 561"/>
                <a:gd name="T9" fmla="*/ 118 h 762"/>
                <a:gd name="T10" fmla="*/ 70 w 561"/>
                <a:gd name="T11" fmla="*/ 31 h 762"/>
                <a:gd name="T12" fmla="*/ 284 w 561"/>
                <a:gd name="T13" fmla="*/ 0 h 762"/>
                <a:gd name="T14" fmla="*/ 516 w 561"/>
                <a:gd name="T15" fmla="*/ 76 h 762"/>
                <a:gd name="T16" fmla="*/ 558 w 561"/>
                <a:gd name="T17" fmla="*/ 200 h 762"/>
                <a:gd name="T18" fmla="*/ 561 w 561"/>
                <a:gd name="T19" fmla="*/ 290 h 762"/>
                <a:gd name="T20" fmla="*/ 561 w 561"/>
                <a:gd name="T21" fmla="*/ 727 h 762"/>
                <a:gd name="T22" fmla="*/ 293 w 561"/>
                <a:gd name="T23" fmla="*/ 762 h 762"/>
                <a:gd name="T24" fmla="*/ 83 w 561"/>
                <a:gd name="T25" fmla="*/ 720 h 762"/>
                <a:gd name="T26" fmla="*/ 0 w 561"/>
                <a:gd name="T27" fmla="*/ 558 h 762"/>
                <a:gd name="T28" fmla="*/ 96 w 561"/>
                <a:gd name="T29" fmla="*/ 363 h 762"/>
                <a:gd name="T30" fmla="*/ 336 w 561"/>
                <a:gd name="T31" fmla="*/ 297 h 762"/>
                <a:gd name="T32" fmla="*/ 437 w 561"/>
                <a:gd name="T33" fmla="*/ 286 h 762"/>
                <a:gd name="T34" fmla="*/ 437 w 561"/>
                <a:gd name="T35" fmla="*/ 356 h 762"/>
                <a:gd name="T36" fmla="*/ 267 w 561"/>
                <a:gd name="T37" fmla="*/ 382 h 762"/>
                <a:gd name="T38" fmla="*/ 127 w 561"/>
                <a:gd name="T39" fmla="*/ 545 h 762"/>
                <a:gd name="T40" fmla="*/ 168 w 561"/>
                <a:gd name="T41" fmla="*/ 650 h 762"/>
                <a:gd name="T42" fmla="*/ 312 w 561"/>
                <a:gd name="T43" fmla="*/ 687 h 762"/>
                <a:gd name="T44" fmla="*/ 437 w 561"/>
                <a:gd name="T45" fmla="*/ 670 h 762"/>
                <a:gd name="T46" fmla="*/ 437 w 561"/>
                <a:gd name="T47" fmla="*/ 35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3" name="Freeform 55"/>
            <p:cNvSpPr>
              <a:spLocks noEditPoints="1"/>
            </p:cNvSpPr>
            <p:nvPr userDrawn="1"/>
          </p:nvSpPr>
          <p:spPr bwMode="gray">
            <a:xfrm>
              <a:off x="4774" y="604"/>
              <a:ext cx="32" cy="61"/>
            </a:xfrm>
            <a:custGeom>
              <a:avLst/>
              <a:gdLst>
                <a:gd name="T0" fmla="*/ 123 w 567"/>
                <a:gd name="T1" fmla="*/ 711 h 1087"/>
                <a:gd name="T2" fmla="*/ 123 w 567"/>
                <a:gd name="T3" fmla="*/ 1087 h 1087"/>
                <a:gd name="T4" fmla="*/ 0 w 567"/>
                <a:gd name="T5" fmla="*/ 1087 h 1087"/>
                <a:gd name="T6" fmla="*/ 0 w 567"/>
                <a:gd name="T7" fmla="*/ 28 h 1087"/>
                <a:gd name="T8" fmla="*/ 249 w 567"/>
                <a:gd name="T9" fmla="*/ 0 h 1087"/>
                <a:gd name="T10" fmla="*/ 505 w 567"/>
                <a:gd name="T11" fmla="*/ 113 h 1087"/>
                <a:gd name="T12" fmla="*/ 567 w 567"/>
                <a:gd name="T13" fmla="*/ 379 h 1087"/>
                <a:gd name="T14" fmla="*/ 489 w 567"/>
                <a:gd name="T15" fmla="*/ 662 h 1087"/>
                <a:gd name="T16" fmla="*/ 274 w 567"/>
                <a:gd name="T17" fmla="*/ 762 h 1087"/>
                <a:gd name="T18" fmla="*/ 172 w 567"/>
                <a:gd name="T19" fmla="*/ 742 h 1087"/>
                <a:gd name="T20" fmla="*/ 123 w 567"/>
                <a:gd name="T21" fmla="*/ 711 h 1087"/>
                <a:gd name="T22" fmla="*/ 123 w 567"/>
                <a:gd name="T23" fmla="*/ 625 h 1087"/>
                <a:gd name="T24" fmla="*/ 260 w 567"/>
                <a:gd name="T25" fmla="*/ 687 h 1087"/>
                <a:gd name="T26" fmla="*/ 400 w 567"/>
                <a:gd name="T27" fmla="*/ 591 h 1087"/>
                <a:gd name="T28" fmla="*/ 441 w 567"/>
                <a:gd name="T29" fmla="*/ 378 h 1087"/>
                <a:gd name="T30" fmla="*/ 386 w 567"/>
                <a:gd name="T31" fmla="*/ 140 h 1087"/>
                <a:gd name="T32" fmla="*/ 230 w 567"/>
                <a:gd name="T33" fmla="*/ 74 h 1087"/>
                <a:gd name="T34" fmla="*/ 123 w 567"/>
                <a:gd name="T35" fmla="*/ 83 h 1087"/>
                <a:gd name="T36" fmla="*/ 123 w 567"/>
                <a:gd name="T37" fmla="*/ 625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4" name="Freeform 56"/>
            <p:cNvSpPr>
              <a:spLocks noEditPoints="1"/>
            </p:cNvSpPr>
            <p:nvPr userDrawn="1"/>
          </p:nvSpPr>
          <p:spPr bwMode="gray">
            <a:xfrm>
              <a:off x="4815" y="591"/>
              <a:ext cx="9" cy="55"/>
            </a:xfrm>
            <a:custGeom>
              <a:avLst/>
              <a:gdLst>
                <a:gd name="T0" fmla="*/ 75 w 150"/>
                <a:gd name="T1" fmla="*/ 0 h 987"/>
                <a:gd name="T2" fmla="*/ 131 w 150"/>
                <a:gd name="T3" fmla="*/ 25 h 987"/>
                <a:gd name="T4" fmla="*/ 150 w 150"/>
                <a:gd name="T5" fmla="*/ 76 h 987"/>
                <a:gd name="T6" fmla="*/ 126 w 150"/>
                <a:gd name="T7" fmla="*/ 132 h 987"/>
                <a:gd name="T8" fmla="*/ 74 w 150"/>
                <a:gd name="T9" fmla="*/ 151 h 987"/>
                <a:gd name="T10" fmla="*/ 19 w 150"/>
                <a:gd name="T11" fmla="*/ 127 h 987"/>
                <a:gd name="T12" fmla="*/ 0 w 150"/>
                <a:gd name="T13" fmla="*/ 75 h 987"/>
                <a:gd name="T14" fmla="*/ 24 w 150"/>
                <a:gd name="T15" fmla="*/ 20 h 987"/>
                <a:gd name="T16" fmla="*/ 75 w 150"/>
                <a:gd name="T17" fmla="*/ 0 h 987"/>
                <a:gd name="T18" fmla="*/ 15 w 150"/>
                <a:gd name="T19" fmla="*/ 987 h 987"/>
                <a:gd name="T20" fmla="*/ 15 w 150"/>
                <a:gd name="T21" fmla="*/ 265 h 987"/>
                <a:gd name="T22" fmla="*/ 138 w 150"/>
                <a:gd name="T23" fmla="*/ 265 h 987"/>
                <a:gd name="T24" fmla="*/ 138 w 150"/>
                <a:gd name="T25" fmla="*/ 987 h 987"/>
                <a:gd name="T26" fmla="*/ 15 w 150"/>
                <a:gd name="T27"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5" name="Freeform 57"/>
            <p:cNvSpPr>
              <a:spLocks/>
            </p:cNvSpPr>
            <p:nvPr userDrawn="1"/>
          </p:nvSpPr>
          <p:spPr bwMode="gray">
            <a:xfrm>
              <a:off x="4836" y="604"/>
              <a:ext cx="31" cy="42"/>
            </a:xfrm>
            <a:custGeom>
              <a:avLst/>
              <a:gdLst>
                <a:gd name="T0" fmla="*/ 0 w 548"/>
                <a:gd name="T1" fmla="*/ 742 h 742"/>
                <a:gd name="T2" fmla="*/ 0 w 548"/>
                <a:gd name="T3" fmla="*/ 28 h 742"/>
                <a:gd name="T4" fmla="*/ 289 w 548"/>
                <a:gd name="T5" fmla="*/ 0 h 742"/>
                <a:gd name="T6" fmla="*/ 526 w 548"/>
                <a:gd name="T7" fmla="*/ 113 h 742"/>
                <a:gd name="T8" fmla="*/ 548 w 548"/>
                <a:gd name="T9" fmla="*/ 299 h 742"/>
                <a:gd name="T10" fmla="*/ 548 w 548"/>
                <a:gd name="T11" fmla="*/ 742 h 742"/>
                <a:gd name="T12" fmla="*/ 424 w 548"/>
                <a:gd name="T13" fmla="*/ 742 h 742"/>
                <a:gd name="T14" fmla="*/ 424 w 548"/>
                <a:gd name="T15" fmla="*/ 306 h 742"/>
                <a:gd name="T16" fmla="*/ 403 w 548"/>
                <a:gd name="T17" fmla="*/ 134 h 742"/>
                <a:gd name="T18" fmla="*/ 277 w 548"/>
                <a:gd name="T19" fmla="*/ 74 h 742"/>
                <a:gd name="T20" fmla="*/ 123 w 548"/>
                <a:gd name="T21" fmla="*/ 90 h 742"/>
                <a:gd name="T22" fmla="*/ 123 w 548"/>
                <a:gd name="T23" fmla="*/ 742 h 742"/>
                <a:gd name="T24" fmla="*/ 0 w 548"/>
                <a:gd name="T25"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6" name="Freeform 58"/>
            <p:cNvSpPr>
              <a:spLocks noEditPoints="1"/>
            </p:cNvSpPr>
            <p:nvPr userDrawn="1"/>
          </p:nvSpPr>
          <p:spPr bwMode="gray">
            <a:xfrm>
              <a:off x="4876" y="604"/>
              <a:ext cx="32" cy="62"/>
            </a:xfrm>
            <a:custGeom>
              <a:avLst/>
              <a:gdLst>
                <a:gd name="T0" fmla="*/ 445 w 569"/>
                <a:gd name="T1" fmla="*/ 677 h 1098"/>
                <a:gd name="T2" fmla="*/ 399 w 569"/>
                <a:gd name="T3" fmla="*/ 721 h 1098"/>
                <a:gd name="T4" fmla="*/ 257 w 569"/>
                <a:gd name="T5" fmla="*/ 762 h 1098"/>
                <a:gd name="T6" fmla="*/ 97 w 569"/>
                <a:gd name="T7" fmla="*/ 708 h 1098"/>
                <a:gd name="T8" fmla="*/ 0 w 569"/>
                <a:gd name="T9" fmla="*/ 414 h 1098"/>
                <a:gd name="T10" fmla="*/ 71 w 569"/>
                <a:gd name="T11" fmla="*/ 131 h 1098"/>
                <a:gd name="T12" fmla="*/ 340 w 569"/>
                <a:gd name="T13" fmla="*/ 0 h 1098"/>
                <a:gd name="T14" fmla="*/ 569 w 569"/>
                <a:gd name="T15" fmla="*/ 28 h 1098"/>
                <a:gd name="T16" fmla="*/ 569 w 569"/>
                <a:gd name="T17" fmla="*/ 601 h 1098"/>
                <a:gd name="T18" fmla="*/ 555 w 569"/>
                <a:gd name="T19" fmla="*/ 843 h 1098"/>
                <a:gd name="T20" fmla="*/ 422 w 569"/>
                <a:gd name="T21" fmla="*/ 1052 h 1098"/>
                <a:gd name="T22" fmla="*/ 191 w 569"/>
                <a:gd name="T23" fmla="*/ 1098 h 1098"/>
                <a:gd name="T24" fmla="*/ 98 w 569"/>
                <a:gd name="T25" fmla="*/ 1092 h 1098"/>
                <a:gd name="T26" fmla="*/ 98 w 569"/>
                <a:gd name="T27" fmla="*/ 1018 h 1098"/>
                <a:gd name="T28" fmla="*/ 190 w 569"/>
                <a:gd name="T29" fmla="*/ 1024 h 1098"/>
                <a:gd name="T30" fmla="*/ 341 w 569"/>
                <a:gd name="T31" fmla="*/ 997 h 1098"/>
                <a:gd name="T32" fmla="*/ 434 w 569"/>
                <a:gd name="T33" fmla="*/ 858 h 1098"/>
                <a:gd name="T34" fmla="*/ 445 w 569"/>
                <a:gd name="T35" fmla="*/ 716 h 1098"/>
                <a:gd name="T36" fmla="*/ 445 w 569"/>
                <a:gd name="T37" fmla="*/ 677 h 1098"/>
                <a:gd name="T38" fmla="*/ 445 w 569"/>
                <a:gd name="T39" fmla="*/ 81 h 1098"/>
                <a:gd name="T40" fmla="*/ 353 w 569"/>
                <a:gd name="T41" fmla="*/ 74 h 1098"/>
                <a:gd name="T42" fmla="*/ 231 w 569"/>
                <a:gd name="T43" fmla="*/ 106 h 1098"/>
                <a:gd name="T44" fmla="*/ 152 w 569"/>
                <a:gd name="T45" fmla="*/ 233 h 1098"/>
                <a:gd name="T46" fmla="*/ 126 w 569"/>
                <a:gd name="T47" fmla="*/ 419 h 1098"/>
                <a:gd name="T48" fmla="*/ 174 w 569"/>
                <a:gd name="T49" fmla="*/ 633 h 1098"/>
                <a:gd name="T50" fmla="*/ 274 w 569"/>
                <a:gd name="T51" fmla="*/ 687 h 1098"/>
                <a:gd name="T52" fmla="*/ 371 w 569"/>
                <a:gd name="T53" fmla="*/ 654 h 1098"/>
                <a:gd name="T54" fmla="*/ 435 w 569"/>
                <a:gd name="T55" fmla="*/ 566 h 1098"/>
                <a:gd name="T56" fmla="*/ 445 w 569"/>
                <a:gd name="T57" fmla="*/ 483 h 1098"/>
                <a:gd name="T58" fmla="*/ 445 w 569"/>
                <a:gd name="T59" fmla="*/ 8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7" name="Freeform 59"/>
            <p:cNvSpPr>
              <a:spLocks/>
            </p:cNvSpPr>
            <p:nvPr userDrawn="1"/>
          </p:nvSpPr>
          <p:spPr bwMode="gray">
            <a:xfrm>
              <a:off x="4939" y="595"/>
              <a:ext cx="18" cy="51"/>
            </a:xfrm>
            <a:custGeom>
              <a:avLst/>
              <a:gdLst>
                <a:gd name="T0" fmla="*/ 0 w 318"/>
                <a:gd name="T1" fmla="*/ 0 h 917"/>
                <a:gd name="T2" fmla="*/ 124 w 318"/>
                <a:gd name="T3" fmla="*/ 0 h 917"/>
                <a:gd name="T4" fmla="*/ 124 w 318"/>
                <a:gd name="T5" fmla="*/ 195 h 917"/>
                <a:gd name="T6" fmla="*/ 318 w 318"/>
                <a:gd name="T7" fmla="*/ 195 h 917"/>
                <a:gd name="T8" fmla="*/ 318 w 318"/>
                <a:gd name="T9" fmla="*/ 273 h 917"/>
                <a:gd name="T10" fmla="*/ 124 w 318"/>
                <a:gd name="T11" fmla="*/ 273 h 917"/>
                <a:gd name="T12" fmla="*/ 124 w 318"/>
                <a:gd name="T13" fmla="*/ 656 h 917"/>
                <a:gd name="T14" fmla="*/ 156 w 318"/>
                <a:gd name="T15" fmla="*/ 804 h 917"/>
                <a:gd name="T16" fmla="*/ 225 w 318"/>
                <a:gd name="T17" fmla="*/ 836 h 917"/>
                <a:gd name="T18" fmla="*/ 277 w 318"/>
                <a:gd name="T19" fmla="*/ 838 h 917"/>
                <a:gd name="T20" fmla="*/ 318 w 318"/>
                <a:gd name="T21" fmla="*/ 838 h 917"/>
                <a:gd name="T22" fmla="*/ 318 w 318"/>
                <a:gd name="T23" fmla="*/ 917 h 917"/>
                <a:gd name="T24" fmla="*/ 251 w 318"/>
                <a:gd name="T25" fmla="*/ 917 h 917"/>
                <a:gd name="T26" fmla="*/ 127 w 318"/>
                <a:gd name="T27" fmla="*/ 904 h 917"/>
                <a:gd name="T28" fmla="*/ 11 w 318"/>
                <a:gd name="T29" fmla="*/ 782 h 917"/>
                <a:gd name="T30" fmla="*/ 0 w 318"/>
                <a:gd name="T31" fmla="*/ 638 h 917"/>
                <a:gd name="T32" fmla="*/ 0 w 318"/>
                <a:gd name="T33" fmla="*/ 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8" name="Freeform 60"/>
            <p:cNvSpPr>
              <a:spLocks noEditPoints="1"/>
            </p:cNvSpPr>
            <p:nvPr userDrawn="1"/>
          </p:nvSpPr>
          <p:spPr bwMode="gray">
            <a:xfrm>
              <a:off x="4963"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9" name="Freeform 61"/>
            <p:cNvSpPr>
              <a:spLocks/>
            </p:cNvSpPr>
            <p:nvPr userDrawn="1"/>
          </p:nvSpPr>
          <p:spPr bwMode="gray">
            <a:xfrm>
              <a:off x="5007" y="604"/>
              <a:ext cx="52" cy="42"/>
            </a:xfrm>
            <a:custGeom>
              <a:avLst/>
              <a:gdLst>
                <a:gd name="T0" fmla="*/ 0 w 933"/>
                <a:gd name="T1" fmla="*/ 742 h 742"/>
                <a:gd name="T2" fmla="*/ 0 w 933"/>
                <a:gd name="T3" fmla="*/ 28 h 742"/>
                <a:gd name="T4" fmla="*/ 267 w 933"/>
                <a:gd name="T5" fmla="*/ 0 h 742"/>
                <a:gd name="T6" fmla="*/ 460 w 933"/>
                <a:gd name="T7" fmla="*/ 46 h 742"/>
                <a:gd name="T8" fmla="*/ 691 w 933"/>
                <a:gd name="T9" fmla="*/ 0 h 742"/>
                <a:gd name="T10" fmla="*/ 912 w 933"/>
                <a:gd name="T11" fmla="*/ 114 h 742"/>
                <a:gd name="T12" fmla="*/ 933 w 933"/>
                <a:gd name="T13" fmla="*/ 299 h 742"/>
                <a:gd name="T14" fmla="*/ 933 w 933"/>
                <a:gd name="T15" fmla="*/ 742 h 742"/>
                <a:gd name="T16" fmla="*/ 809 w 933"/>
                <a:gd name="T17" fmla="*/ 742 h 742"/>
                <a:gd name="T18" fmla="*/ 809 w 933"/>
                <a:gd name="T19" fmla="*/ 306 h 742"/>
                <a:gd name="T20" fmla="*/ 790 w 933"/>
                <a:gd name="T21" fmla="*/ 135 h 742"/>
                <a:gd name="T22" fmla="*/ 675 w 933"/>
                <a:gd name="T23" fmla="*/ 74 h 742"/>
                <a:gd name="T24" fmla="*/ 528 w 933"/>
                <a:gd name="T25" fmla="*/ 108 h 742"/>
                <a:gd name="T26" fmla="*/ 528 w 933"/>
                <a:gd name="T27" fmla="*/ 742 h 742"/>
                <a:gd name="T28" fmla="*/ 405 w 933"/>
                <a:gd name="T29" fmla="*/ 742 h 742"/>
                <a:gd name="T30" fmla="*/ 405 w 933"/>
                <a:gd name="T31" fmla="*/ 301 h 742"/>
                <a:gd name="T32" fmla="*/ 385 w 933"/>
                <a:gd name="T33" fmla="*/ 135 h 742"/>
                <a:gd name="T34" fmla="*/ 267 w 933"/>
                <a:gd name="T35" fmla="*/ 74 h 742"/>
                <a:gd name="T36" fmla="*/ 124 w 933"/>
                <a:gd name="T37" fmla="*/ 90 h 742"/>
                <a:gd name="T38" fmla="*/ 124 w 933"/>
                <a:gd name="T39" fmla="*/ 742 h 742"/>
                <a:gd name="T40" fmla="*/ 0 w 933"/>
                <a:gd name="T41"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0" name="Freeform 62"/>
            <p:cNvSpPr>
              <a:spLocks noEditPoints="1"/>
            </p:cNvSpPr>
            <p:nvPr userDrawn="1"/>
          </p:nvSpPr>
          <p:spPr bwMode="gray">
            <a:xfrm>
              <a:off x="5069"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1" name="Freeform 63"/>
            <p:cNvSpPr>
              <a:spLocks/>
            </p:cNvSpPr>
            <p:nvPr userDrawn="1"/>
          </p:nvSpPr>
          <p:spPr bwMode="gray">
            <a:xfrm>
              <a:off x="5113" y="604"/>
              <a:ext cx="17" cy="42"/>
            </a:xfrm>
            <a:custGeom>
              <a:avLst/>
              <a:gdLst>
                <a:gd name="T0" fmla="*/ 0 w 312"/>
                <a:gd name="T1" fmla="*/ 742 h 742"/>
                <a:gd name="T2" fmla="*/ 0 w 312"/>
                <a:gd name="T3" fmla="*/ 31 h 742"/>
                <a:gd name="T4" fmla="*/ 312 w 312"/>
                <a:gd name="T5" fmla="*/ 0 h 742"/>
                <a:gd name="T6" fmla="*/ 312 w 312"/>
                <a:gd name="T7" fmla="*/ 77 h 742"/>
                <a:gd name="T8" fmla="*/ 124 w 312"/>
                <a:gd name="T9" fmla="*/ 90 h 742"/>
                <a:gd name="T10" fmla="*/ 124 w 312"/>
                <a:gd name="T11" fmla="*/ 742 h 742"/>
                <a:gd name="T12" fmla="*/ 0 w 312"/>
                <a:gd name="T13" fmla="*/ 742 h 742"/>
              </a:gdLst>
              <a:ahLst/>
              <a:cxnLst>
                <a:cxn ang="0">
                  <a:pos x="T0" y="T1"/>
                </a:cxn>
                <a:cxn ang="0">
                  <a:pos x="T2" y="T3"/>
                </a:cxn>
                <a:cxn ang="0">
                  <a:pos x="T4" y="T5"/>
                </a:cxn>
                <a:cxn ang="0">
                  <a:pos x="T6" y="T7"/>
                </a:cxn>
                <a:cxn ang="0">
                  <a:pos x="T8" y="T9"/>
                </a:cxn>
                <a:cxn ang="0">
                  <a:pos x="T10" y="T11"/>
                </a:cxn>
                <a:cxn ang="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2" name="Freeform 64"/>
            <p:cNvSpPr>
              <a:spLocks/>
            </p:cNvSpPr>
            <p:nvPr userDrawn="1"/>
          </p:nvSpPr>
          <p:spPr bwMode="gray">
            <a:xfrm>
              <a:off x="5138" y="604"/>
              <a:ext cx="17" cy="42"/>
            </a:xfrm>
            <a:custGeom>
              <a:avLst/>
              <a:gdLst>
                <a:gd name="T0" fmla="*/ 0 w 312"/>
                <a:gd name="T1" fmla="*/ 742 h 742"/>
                <a:gd name="T2" fmla="*/ 0 w 312"/>
                <a:gd name="T3" fmla="*/ 31 h 742"/>
                <a:gd name="T4" fmla="*/ 312 w 312"/>
                <a:gd name="T5" fmla="*/ 0 h 742"/>
                <a:gd name="T6" fmla="*/ 312 w 312"/>
                <a:gd name="T7" fmla="*/ 77 h 742"/>
                <a:gd name="T8" fmla="*/ 124 w 312"/>
                <a:gd name="T9" fmla="*/ 90 h 742"/>
                <a:gd name="T10" fmla="*/ 124 w 312"/>
                <a:gd name="T11" fmla="*/ 742 h 742"/>
                <a:gd name="T12" fmla="*/ 0 w 312"/>
                <a:gd name="T13" fmla="*/ 742 h 742"/>
              </a:gdLst>
              <a:ahLst/>
              <a:cxnLst>
                <a:cxn ang="0">
                  <a:pos x="T0" y="T1"/>
                </a:cxn>
                <a:cxn ang="0">
                  <a:pos x="T2" y="T3"/>
                </a:cxn>
                <a:cxn ang="0">
                  <a:pos x="T4" y="T5"/>
                </a:cxn>
                <a:cxn ang="0">
                  <a:pos x="T6" y="T7"/>
                </a:cxn>
                <a:cxn ang="0">
                  <a:pos x="T8" y="T9"/>
                </a:cxn>
                <a:cxn ang="0">
                  <a:pos x="T10" y="T11"/>
                </a:cxn>
                <a:cxn ang="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3" name="Freeform 65"/>
            <p:cNvSpPr>
              <a:spLocks noEditPoints="1"/>
            </p:cNvSpPr>
            <p:nvPr userDrawn="1"/>
          </p:nvSpPr>
          <p:spPr bwMode="gray">
            <a:xfrm>
              <a:off x="5160" y="604"/>
              <a:ext cx="34" cy="43"/>
            </a:xfrm>
            <a:custGeom>
              <a:avLst/>
              <a:gdLst>
                <a:gd name="T0" fmla="*/ 304 w 607"/>
                <a:gd name="T1" fmla="*/ 0 h 762"/>
                <a:gd name="T2" fmla="*/ 534 w 607"/>
                <a:gd name="T3" fmla="*/ 103 h 762"/>
                <a:gd name="T4" fmla="*/ 607 w 607"/>
                <a:gd name="T5" fmla="*/ 381 h 762"/>
                <a:gd name="T6" fmla="*/ 534 w 607"/>
                <a:gd name="T7" fmla="*/ 659 h 762"/>
                <a:gd name="T8" fmla="*/ 305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4" name="Freeform 66"/>
            <p:cNvSpPr>
              <a:spLocks/>
            </p:cNvSpPr>
            <p:nvPr userDrawn="1"/>
          </p:nvSpPr>
          <p:spPr bwMode="gray">
            <a:xfrm>
              <a:off x="5198" y="605"/>
              <a:ext cx="52" cy="41"/>
            </a:xfrm>
            <a:custGeom>
              <a:avLst/>
              <a:gdLst>
                <a:gd name="T0" fmla="*/ 204 w 929"/>
                <a:gd name="T1" fmla="*/ 722 h 722"/>
                <a:gd name="T2" fmla="*/ 0 w 929"/>
                <a:gd name="T3" fmla="*/ 0 h 722"/>
                <a:gd name="T4" fmla="*/ 124 w 929"/>
                <a:gd name="T5" fmla="*/ 0 h 722"/>
                <a:gd name="T6" fmla="*/ 277 w 929"/>
                <a:gd name="T7" fmla="*/ 588 h 722"/>
                <a:gd name="T8" fmla="*/ 412 w 929"/>
                <a:gd name="T9" fmla="*/ 0 h 722"/>
                <a:gd name="T10" fmla="*/ 534 w 929"/>
                <a:gd name="T11" fmla="*/ 0 h 722"/>
                <a:gd name="T12" fmla="*/ 676 w 929"/>
                <a:gd name="T13" fmla="*/ 588 h 722"/>
                <a:gd name="T14" fmla="*/ 828 w 929"/>
                <a:gd name="T15" fmla="*/ 0 h 722"/>
                <a:gd name="T16" fmla="*/ 929 w 929"/>
                <a:gd name="T17" fmla="*/ 0 h 722"/>
                <a:gd name="T18" fmla="*/ 726 w 929"/>
                <a:gd name="T19" fmla="*/ 722 h 722"/>
                <a:gd name="T20" fmla="*/ 603 w 929"/>
                <a:gd name="T21" fmla="*/ 722 h 722"/>
                <a:gd name="T22" fmla="*/ 495 w 929"/>
                <a:gd name="T23" fmla="*/ 255 h 722"/>
                <a:gd name="T24" fmla="*/ 468 w 929"/>
                <a:gd name="T25" fmla="*/ 107 h 722"/>
                <a:gd name="T26" fmla="*/ 440 w 929"/>
                <a:gd name="T27" fmla="*/ 254 h 722"/>
                <a:gd name="T28" fmla="*/ 332 w 929"/>
                <a:gd name="T29" fmla="*/ 722 h 722"/>
                <a:gd name="T30" fmla="*/ 204 w 929"/>
                <a:gd name="T31"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5" name="Freeform 67"/>
            <p:cNvSpPr>
              <a:spLocks/>
            </p:cNvSpPr>
            <p:nvPr userDrawn="1"/>
          </p:nvSpPr>
          <p:spPr bwMode="gray">
            <a:xfrm>
              <a:off x="5270" y="605"/>
              <a:ext cx="52" cy="41"/>
            </a:xfrm>
            <a:custGeom>
              <a:avLst/>
              <a:gdLst>
                <a:gd name="T0" fmla="*/ 204 w 930"/>
                <a:gd name="T1" fmla="*/ 722 h 722"/>
                <a:gd name="T2" fmla="*/ 0 w 930"/>
                <a:gd name="T3" fmla="*/ 0 h 722"/>
                <a:gd name="T4" fmla="*/ 125 w 930"/>
                <a:gd name="T5" fmla="*/ 0 h 722"/>
                <a:gd name="T6" fmla="*/ 277 w 930"/>
                <a:gd name="T7" fmla="*/ 588 h 722"/>
                <a:gd name="T8" fmla="*/ 412 w 930"/>
                <a:gd name="T9" fmla="*/ 0 h 722"/>
                <a:gd name="T10" fmla="*/ 535 w 930"/>
                <a:gd name="T11" fmla="*/ 0 h 722"/>
                <a:gd name="T12" fmla="*/ 676 w 930"/>
                <a:gd name="T13" fmla="*/ 588 h 722"/>
                <a:gd name="T14" fmla="*/ 829 w 930"/>
                <a:gd name="T15" fmla="*/ 0 h 722"/>
                <a:gd name="T16" fmla="*/ 930 w 930"/>
                <a:gd name="T17" fmla="*/ 0 h 722"/>
                <a:gd name="T18" fmla="*/ 726 w 930"/>
                <a:gd name="T19" fmla="*/ 722 h 722"/>
                <a:gd name="T20" fmla="*/ 604 w 930"/>
                <a:gd name="T21" fmla="*/ 722 h 722"/>
                <a:gd name="T22" fmla="*/ 495 w 930"/>
                <a:gd name="T23" fmla="*/ 255 h 722"/>
                <a:gd name="T24" fmla="*/ 468 w 930"/>
                <a:gd name="T25" fmla="*/ 107 h 722"/>
                <a:gd name="T26" fmla="*/ 441 w 930"/>
                <a:gd name="T27" fmla="*/ 254 h 722"/>
                <a:gd name="T28" fmla="*/ 332 w 930"/>
                <a:gd name="T29" fmla="*/ 722 h 722"/>
                <a:gd name="T30" fmla="*/ 204 w 930"/>
                <a:gd name="T31"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6" name="Freeform 68"/>
            <p:cNvSpPr>
              <a:spLocks noEditPoints="1"/>
            </p:cNvSpPr>
            <p:nvPr userDrawn="1"/>
          </p:nvSpPr>
          <p:spPr bwMode="gray">
            <a:xfrm>
              <a:off x="5329" y="591"/>
              <a:ext cx="9" cy="55"/>
            </a:xfrm>
            <a:custGeom>
              <a:avLst/>
              <a:gdLst>
                <a:gd name="T0" fmla="*/ 76 w 151"/>
                <a:gd name="T1" fmla="*/ 0 h 987"/>
                <a:gd name="T2" fmla="*/ 132 w 151"/>
                <a:gd name="T3" fmla="*/ 25 h 987"/>
                <a:gd name="T4" fmla="*/ 151 w 151"/>
                <a:gd name="T5" fmla="*/ 76 h 987"/>
                <a:gd name="T6" fmla="*/ 126 w 151"/>
                <a:gd name="T7" fmla="*/ 132 h 987"/>
                <a:gd name="T8" fmla="*/ 75 w 151"/>
                <a:gd name="T9" fmla="*/ 151 h 987"/>
                <a:gd name="T10" fmla="*/ 20 w 151"/>
                <a:gd name="T11" fmla="*/ 127 h 987"/>
                <a:gd name="T12" fmla="*/ 0 w 151"/>
                <a:gd name="T13" fmla="*/ 75 h 987"/>
                <a:gd name="T14" fmla="*/ 25 w 151"/>
                <a:gd name="T15" fmla="*/ 20 h 987"/>
                <a:gd name="T16" fmla="*/ 76 w 151"/>
                <a:gd name="T17" fmla="*/ 0 h 987"/>
                <a:gd name="T18" fmla="*/ 15 w 151"/>
                <a:gd name="T19" fmla="*/ 987 h 987"/>
                <a:gd name="T20" fmla="*/ 15 w 151"/>
                <a:gd name="T21" fmla="*/ 265 h 987"/>
                <a:gd name="T22" fmla="*/ 139 w 151"/>
                <a:gd name="T23" fmla="*/ 265 h 987"/>
                <a:gd name="T24" fmla="*/ 139 w 151"/>
                <a:gd name="T25" fmla="*/ 987 h 987"/>
                <a:gd name="T26" fmla="*/ 15 w 151"/>
                <a:gd name="T27"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7" name="Freeform 69"/>
            <p:cNvSpPr>
              <a:spLocks/>
            </p:cNvSpPr>
            <p:nvPr userDrawn="1"/>
          </p:nvSpPr>
          <p:spPr bwMode="gray">
            <a:xfrm>
              <a:off x="5350" y="595"/>
              <a:ext cx="18" cy="51"/>
            </a:xfrm>
            <a:custGeom>
              <a:avLst/>
              <a:gdLst>
                <a:gd name="T0" fmla="*/ 0 w 318"/>
                <a:gd name="T1" fmla="*/ 0 h 917"/>
                <a:gd name="T2" fmla="*/ 124 w 318"/>
                <a:gd name="T3" fmla="*/ 0 h 917"/>
                <a:gd name="T4" fmla="*/ 124 w 318"/>
                <a:gd name="T5" fmla="*/ 195 h 917"/>
                <a:gd name="T6" fmla="*/ 318 w 318"/>
                <a:gd name="T7" fmla="*/ 195 h 917"/>
                <a:gd name="T8" fmla="*/ 318 w 318"/>
                <a:gd name="T9" fmla="*/ 273 h 917"/>
                <a:gd name="T10" fmla="*/ 124 w 318"/>
                <a:gd name="T11" fmla="*/ 273 h 917"/>
                <a:gd name="T12" fmla="*/ 124 w 318"/>
                <a:gd name="T13" fmla="*/ 656 h 917"/>
                <a:gd name="T14" fmla="*/ 156 w 318"/>
                <a:gd name="T15" fmla="*/ 804 h 917"/>
                <a:gd name="T16" fmla="*/ 225 w 318"/>
                <a:gd name="T17" fmla="*/ 836 h 917"/>
                <a:gd name="T18" fmla="*/ 277 w 318"/>
                <a:gd name="T19" fmla="*/ 838 h 917"/>
                <a:gd name="T20" fmla="*/ 318 w 318"/>
                <a:gd name="T21" fmla="*/ 838 h 917"/>
                <a:gd name="T22" fmla="*/ 318 w 318"/>
                <a:gd name="T23" fmla="*/ 917 h 917"/>
                <a:gd name="T24" fmla="*/ 251 w 318"/>
                <a:gd name="T25" fmla="*/ 917 h 917"/>
                <a:gd name="T26" fmla="*/ 127 w 318"/>
                <a:gd name="T27" fmla="*/ 904 h 917"/>
                <a:gd name="T28" fmla="*/ 11 w 318"/>
                <a:gd name="T29" fmla="*/ 782 h 917"/>
                <a:gd name="T30" fmla="*/ 0 w 318"/>
                <a:gd name="T31" fmla="*/ 638 h 917"/>
                <a:gd name="T32" fmla="*/ 0 w 318"/>
                <a:gd name="T33" fmla="*/ 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8" name="Freeform 70"/>
            <p:cNvSpPr>
              <a:spLocks/>
            </p:cNvSpPr>
            <p:nvPr userDrawn="1"/>
          </p:nvSpPr>
          <p:spPr bwMode="gray">
            <a:xfrm>
              <a:off x="5376" y="585"/>
              <a:ext cx="31" cy="61"/>
            </a:xfrm>
            <a:custGeom>
              <a:avLst/>
              <a:gdLst>
                <a:gd name="T0" fmla="*/ 0 w 548"/>
                <a:gd name="T1" fmla="*/ 1087 h 1087"/>
                <a:gd name="T2" fmla="*/ 0 w 548"/>
                <a:gd name="T3" fmla="*/ 0 h 1087"/>
                <a:gd name="T4" fmla="*/ 124 w 548"/>
                <a:gd name="T5" fmla="*/ 0 h 1087"/>
                <a:gd name="T6" fmla="*/ 124 w 548"/>
                <a:gd name="T7" fmla="*/ 382 h 1087"/>
                <a:gd name="T8" fmla="*/ 306 w 548"/>
                <a:gd name="T9" fmla="*/ 345 h 1087"/>
                <a:gd name="T10" fmla="*/ 526 w 548"/>
                <a:gd name="T11" fmla="*/ 458 h 1087"/>
                <a:gd name="T12" fmla="*/ 548 w 548"/>
                <a:gd name="T13" fmla="*/ 644 h 1087"/>
                <a:gd name="T14" fmla="*/ 548 w 548"/>
                <a:gd name="T15" fmla="*/ 1087 h 1087"/>
                <a:gd name="T16" fmla="*/ 425 w 548"/>
                <a:gd name="T17" fmla="*/ 1087 h 1087"/>
                <a:gd name="T18" fmla="*/ 425 w 548"/>
                <a:gd name="T19" fmla="*/ 624 h 1087"/>
                <a:gd name="T20" fmla="*/ 403 w 548"/>
                <a:gd name="T21" fmla="*/ 477 h 1087"/>
                <a:gd name="T22" fmla="*/ 294 w 548"/>
                <a:gd name="T23" fmla="*/ 419 h 1087"/>
                <a:gd name="T24" fmla="*/ 124 w 548"/>
                <a:gd name="T25" fmla="*/ 463 h 1087"/>
                <a:gd name="T26" fmla="*/ 124 w 548"/>
                <a:gd name="T27" fmla="*/ 1087 h 1087"/>
                <a:gd name="T28" fmla="*/ 0 w 548"/>
                <a:gd name="T29" fmla="*/ 1087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9"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0" name="Freeform 72"/>
            <p:cNvSpPr>
              <a:spLocks noEditPoints="1"/>
            </p:cNvSpPr>
            <p:nvPr userDrawn="1"/>
          </p:nvSpPr>
          <p:spPr bwMode="gray">
            <a:xfrm>
              <a:off x="5470"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1" name="Freeform 73"/>
            <p:cNvSpPr>
              <a:spLocks/>
            </p:cNvSpPr>
            <p:nvPr userDrawn="1"/>
          </p:nvSpPr>
          <p:spPr bwMode="gray">
            <a:xfrm>
              <a:off x="5514" y="605"/>
              <a:ext cx="29" cy="42"/>
            </a:xfrm>
            <a:custGeom>
              <a:avLst/>
              <a:gdLst>
                <a:gd name="T0" fmla="*/ 0 w 527"/>
                <a:gd name="T1" fmla="*/ 0 h 742"/>
                <a:gd name="T2" fmla="*/ 123 w 527"/>
                <a:gd name="T3" fmla="*/ 0 h 742"/>
                <a:gd name="T4" fmla="*/ 123 w 527"/>
                <a:gd name="T5" fmla="*/ 445 h 742"/>
                <a:gd name="T6" fmla="*/ 145 w 527"/>
                <a:gd name="T7" fmla="*/ 609 h 742"/>
                <a:gd name="T8" fmla="*/ 197 w 527"/>
                <a:gd name="T9" fmla="*/ 656 h 742"/>
                <a:gd name="T10" fmla="*/ 276 w 527"/>
                <a:gd name="T11" fmla="*/ 667 h 742"/>
                <a:gd name="T12" fmla="*/ 403 w 527"/>
                <a:gd name="T13" fmla="*/ 648 h 742"/>
                <a:gd name="T14" fmla="*/ 403 w 527"/>
                <a:gd name="T15" fmla="*/ 0 h 742"/>
                <a:gd name="T16" fmla="*/ 527 w 527"/>
                <a:gd name="T17" fmla="*/ 0 h 742"/>
                <a:gd name="T18" fmla="*/ 527 w 527"/>
                <a:gd name="T19" fmla="*/ 710 h 742"/>
                <a:gd name="T20" fmla="*/ 269 w 527"/>
                <a:gd name="T21" fmla="*/ 742 h 742"/>
                <a:gd name="T22" fmla="*/ 86 w 527"/>
                <a:gd name="T23" fmla="*/ 703 h 742"/>
                <a:gd name="T24" fmla="*/ 6 w 527"/>
                <a:gd name="T25" fmla="*/ 567 h 742"/>
                <a:gd name="T26" fmla="*/ 0 w 527"/>
                <a:gd name="T27" fmla="*/ 454 h 742"/>
                <a:gd name="T28" fmla="*/ 0 w 527"/>
                <a:gd name="T29"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2" name="Freeform 74"/>
            <p:cNvSpPr>
              <a:spLocks/>
            </p:cNvSpPr>
            <p:nvPr userDrawn="1"/>
          </p:nvSpPr>
          <p:spPr bwMode="gray">
            <a:xfrm>
              <a:off x="5115" y="216"/>
              <a:ext cx="132" cy="102"/>
            </a:xfrm>
            <a:custGeom>
              <a:avLst/>
              <a:gdLst>
                <a:gd name="T0" fmla="*/ 961 w 2365"/>
                <a:gd name="T1" fmla="*/ 764 h 1825"/>
                <a:gd name="T2" fmla="*/ 599 w 2365"/>
                <a:gd name="T3" fmla="*/ 642 h 1825"/>
                <a:gd name="T4" fmla="*/ 1 w 2365"/>
                <a:gd name="T5" fmla="*/ 1235 h 1825"/>
                <a:gd name="T6" fmla="*/ 599 w 2365"/>
                <a:gd name="T7" fmla="*/ 1825 h 1825"/>
                <a:gd name="T8" fmla="*/ 1053 w 2365"/>
                <a:gd name="T9" fmla="*/ 1619 h 1825"/>
                <a:gd name="T10" fmla="*/ 1053 w 2365"/>
                <a:gd name="T11" fmla="*/ 1293 h 1825"/>
                <a:gd name="T12" fmla="*/ 771 w 2365"/>
                <a:gd name="T13" fmla="*/ 1568 h 1825"/>
                <a:gd name="T14" fmla="*/ 599 w 2365"/>
                <a:gd name="T15" fmla="*/ 1604 h 1825"/>
                <a:gd name="T16" fmla="*/ 225 w 2365"/>
                <a:gd name="T17" fmla="*/ 1235 h 1825"/>
                <a:gd name="T18" fmla="*/ 599 w 2365"/>
                <a:gd name="T19" fmla="*/ 863 h 1825"/>
                <a:gd name="T20" fmla="*/ 861 w 2365"/>
                <a:gd name="T21" fmla="*/ 972 h 1825"/>
                <a:gd name="T22" fmla="*/ 1093 w 2365"/>
                <a:gd name="T23" fmla="*/ 1239 h 1825"/>
                <a:gd name="T24" fmla="*/ 1630 w 2365"/>
                <a:gd name="T25" fmla="*/ 1473 h 1825"/>
                <a:gd name="T26" fmla="*/ 2365 w 2365"/>
                <a:gd name="T27" fmla="*/ 741 h 1825"/>
                <a:gd name="T28" fmla="*/ 1630 w 2365"/>
                <a:gd name="T29" fmla="*/ 0 h 1825"/>
                <a:gd name="T30" fmla="*/ 1053 w 2365"/>
                <a:gd name="T31" fmla="*/ 295 h 1825"/>
                <a:gd name="T32" fmla="*/ 1053 w 2365"/>
                <a:gd name="T33" fmla="*/ 735 h 1825"/>
                <a:gd name="T34" fmla="*/ 1630 w 2365"/>
                <a:gd name="T35" fmla="*/ 232 h 1825"/>
                <a:gd name="T36" fmla="*/ 2134 w 2365"/>
                <a:gd name="T37" fmla="*/ 741 h 1825"/>
                <a:gd name="T38" fmla="*/ 1630 w 2365"/>
                <a:gd name="T39" fmla="*/ 1245 h 1825"/>
                <a:gd name="T40" fmla="*/ 1303 w 2365"/>
                <a:gd name="T41" fmla="*/ 1125 h 1825"/>
                <a:gd name="T42" fmla="*/ 961 w 2365"/>
                <a:gd name="T43" fmla="*/ 764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3" name="Freeform 75"/>
            <p:cNvSpPr>
              <a:spLocks/>
            </p:cNvSpPr>
            <p:nvPr userDrawn="1"/>
          </p:nvSpPr>
          <p:spPr bwMode="gray">
            <a:xfrm>
              <a:off x="4899" y="327"/>
              <a:ext cx="91" cy="148"/>
            </a:xfrm>
            <a:custGeom>
              <a:avLst/>
              <a:gdLst>
                <a:gd name="T0" fmla="*/ 0 w 1624"/>
                <a:gd name="T1" fmla="*/ 0 h 2651"/>
                <a:gd name="T2" fmla="*/ 1624 w 1624"/>
                <a:gd name="T3" fmla="*/ 0 h 2651"/>
                <a:gd name="T4" fmla="*/ 1624 w 1624"/>
                <a:gd name="T5" fmla="*/ 452 h 2651"/>
                <a:gd name="T6" fmla="*/ 1365 w 1624"/>
                <a:gd name="T7" fmla="*/ 273 h 2651"/>
                <a:gd name="T8" fmla="*/ 613 w 1624"/>
                <a:gd name="T9" fmla="*/ 273 h 2651"/>
                <a:gd name="T10" fmla="*/ 613 w 1624"/>
                <a:gd name="T11" fmla="*/ 1053 h 2651"/>
                <a:gd name="T12" fmla="*/ 1428 w 1624"/>
                <a:gd name="T13" fmla="*/ 1053 h 2651"/>
                <a:gd name="T14" fmla="*/ 1428 w 1624"/>
                <a:gd name="T15" fmla="*/ 1467 h 2651"/>
                <a:gd name="T16" fmla="*/ 1205 w 1624"/>
                <a:gd name="T17" fmla="*/ 1335 h 2651"/>
                <a:gd name="T18" fmla="*/ 613 w 1624"/>
                <a:gd name="T19" fmla="*/ 1335 h 2651"/>
                <a:gd name="T20" fmla="*/ 613 w 1624"/>
                <a:gd name="T21" fmla="*/ 2401 h 2651"/>
                <a:gd name="T22" fmla="*/ 784 w 1624"/>
                <a:gd name="T23" fmla="*/ 2651 h 2651"/>
                <a:gd name="T24" fmla="*/ 11 w 1624"/>
                <a:gd name="T25" fmla="*/ 2651 h 2651"/>
                <a:gd name="T26" fmla="*/ 173 w 1624"/>
                <a:gd name="T27" fmla="*/ 2401 h 2651"/>
                <a:gd name="T28" fmla="*/ 173 w 1624"/>
                <a:gd name="T29" fmla="*/ 278 h 2651"/>
                <a:gd name="T30" fmla="*/ 0 w 1624"/>
                <a:gd name="T31"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4" name="Freeform 76"/>
            <p:cNvSpPr>
              <a:spLocks/>
            </p:cNvSpPr>
            <p:nvPr userDrawn="1"/>
          </p:nvSpPr>
          <p:spPr bwMode="gray">
            <a:xfrm>
              <a:off x="5114" y="327"/>
              <a:ext cx="60" cy="207"/>
            </a:xfrm>
            <a:custGeom>
              <a:avLst/>
              <a:gdLst>
                <a:gd name="T0" fmla="*/ 246 w 1072"/>
                <a:gd name="T1" fmla="*/ 0 h 3696"/>
                <a:gd name="T2" fmla="*/ 1072 w 1072"/>
                <a:gd name="T3" fmla="*/ 0 h 3696"/>
                <a:gd name="T4" fmla="*/ 887 w 1072"/>
                <a:gd name="T5" fmla="*/ 230 h 3696"/>
                <a:gd name="T6" fmla="*/ 887 w 1072"/>
                <a:gd name="T7" fmla="*/ 2717 h 3696"/>
                <a:gd name="T8" fmla="*/ 0 w 1072"/>
                <a:gd name="T9" fmla="*/ 3693 h 3696"/>
                <a:gd name="T10" fmla="*/ 423 w 1072"/>
                <a:gd name="T11" fmla="*/ 2717 h 3696"/>
                <a:gd name="T12" fmla="*/ 423 w 1072"/>
                <a:gd name="T13" fmla="*/ 230 h 3696"/>
                <a:gd name="T14" fmla="*/ 246 w 1072"/>
                <a:gd name="T15" fmla="*/ 0 h 36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5" name="Freeform 77"/>
            <p:cNvSpPr>
              <a:spLocks/>
            </p:cNvSpPr>
            <p:nvPr userDrawn="1"/>
          </p:nvSpPr>
          <p:spPr bwMode="gray">
            <a:xfrm>
              <a:off x="5180" y="327"/>
              <a:ext cx="47" cy="148"/>
            </a:xfrm>
            <a:custGeom>
              <a:avLst/>
              <a:gdLst>
                <a:gd name="T0" fmla="*/ 0 w 828"/>
                <a:gd name="T1" fmla="*/ 0 h 2653"/>
                <a:gd name="T2" fmla="*/ 828 w 828"/>
                <a:gd name="T3" fmla="*/ 0 h 2653"/>
                <a:gd name="T4" fmla="*/ 645 w 828"/>
                <a:gd name="T5" fmla="*/ 235 h 2653"/>
                <a:gd name="T6" fmla="*/ 645 w 828"/>
                <a:gd name="T7" fmla="*/ 2401 h 2653"/>
                <a:gd name="T8" fmla="*/ 828 w 828"/>
                <a:gd name="T9" fmla="*/ 2653 h 2653"/>
                <a:gd name="T10" fmla="*/ 0 w 828"/>
                <a:gd name="T11" fmla="*/ 2653 h 2653"/>
                <a:gd name="T12" fmla="*/ 184 w 828"/>
                <a:gd name="T13" fmla="*/ 2401 h 2653"/>
                <a:gd name="T14" fmla="*/ 184 w 828"/>
                <a:gd name="T15" fmla="*/ 235 h 2653"/>
                <a:gd name="T16" fmla="*/ 0 w 828"/>
                <a:gd name="T17"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6" name="Freeform 78"/>
            <p:cNvSpPr>
              <a:spLocks/>
            </p:cNvSpPr>
            <p:nvPr userDrawn="1"/>
          </p:nvSpPr>
          <p:spPr bwMode="gray">
            <a:xfrm>
              <a:off x="5227" y="327"/>
              <a:ext cx="111" cy="148"/>
            </a:xfrm>
            <a:custGeom>
              <a:avLst/>
              <a:gdLst>
                <a:gd name="T0" fmla="*/ 161 w 1984"/>
                <a:gd name="T1" fmla="*/ 0 h 2651"/>
                <a:gd name="T2" fmla="*/ 1984 w 1984"/>
                <a:gd name="T3" fmla="*/ 0 h 2651"/>
                <a:gd name="T4" fmla="*/ 1829 w 1984"/>
                <a:gd name="T5" fmla="*/ 482 h 2651"/>
                <a:gd name="T6" fmla="*/ 1607 w 1984"/>
                <a:gd name="T7" fmla="*/ 279 h 2651"/>
                <a:gd name="T8" fmla="*/ 1229 w 1984"/>
                <a:gd name="T9" fmla="*/ 279 h 2651"/>
                <a:gd name="T10" fmla="*/ 1229 w 1984"/>
                <a:gd name="T11" fmla="*/ 2401 h 2651"/>
                <a:gd name="T12" fmla="*/ 1407 w 1984"/>
                <a:gd name="T13" fmla="*/ 2651 h 2651"/>
                <a:gd name="T14" fmla="*/ 595 w 1984"/>
                <a:gd name="T15" fmla="*/ 2651 h 2651"/>
                <a:gd name="T16" fmla="*/ 771 w 1984"/>
                <a:gd name="T17" fmla="*/ 2401 h 2651"/>
                <a:gd name="T18" fmla="*/ 771 w 1984"/>
                <a:gd name="T19" fmla="*/ 279 h 2651"/>
                <a:gd name="T20" fmla="*/ 315 w 1984"/>
                <a:gd name="T21" fmla="*/ 279 h 2651"/>
                <a:gd name="T22" fmla="*/ 0 w 1984"/>
                <a:gd name="T23" fmla="*/ 522 h 2651"/>
                <a:gd name="T24" fmla="*/ 161 w 1984"/>
                <a:gd name="T25"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7" name="Freeform 79"/>
            <p:cNvSpPr>
              <a:spLocks/>
            </p:cNvSpPr>
            <p:nvPr userDrawn="1"/>
          </p:nvSpPr>
          <p:spPr bwMode="gray">
            <a:xfrm>
              <a:off x="5429" y="327"/>
              <a:ext cx="124" cy="151"/>
            </a:xfrm>
            <a:custGeom>
              <a:avLst/>
              <a:gdLst>
                <a:gd name="T0" fmla="*/ 1420 w 2219"/>
                <a:gd name="T1" fmla="*/ 0 h 2693"/>
                <a:gd name="T2" fmla="*/ 2219 w 2219"/>
                <a:gd name="T3" fmla="*/ 0 h 2693"/>
                <a:gd name="T4" fmla="*/ 2048 w 2219"/>
                <a:gd name="T5" fmla="*/ 234 h 2693"/>
                <a:gd name="T6" fmla="*/ 2048 w 2219"/>
                <a:gd name="T7" fmla="*/ 1840 h 2693"/>
                <a:gd name="T8" fmla="*/ 1131 w 2219"/>
                <a:gd name="T9" fmla="*/ 2693 h 2693"/>
                <a:gd name="T10" fmla="*/ 176 w 2219"/>
                <a:gd name="T11" fmla="*/ 1840 h 2693"/>
                <a:gd name="T12" fmla="*/ 176 w 2219"/>
                <a:gd name="T13" fmla="*/ 234 h 2693"/>
                <a:gd name="T14" fmla="*/ 0 w 2219"/>
                <a:gd name="T15" fmla="*/ 0 h 2693"/>
                <a:gd name="T16" fmla="*/ 821 w 2219"/>
                <a:gd name="T17" fmla="*/ 0 h 2693"/>
                <a:gd name="T18" fmla="*/ 638 w 2219"/>
                <a:gd name="T19" fmla="*/ 234 h 2693"/>
                <a:gd name="T20" fmla="*/ 638 w 2219"/>
                <a:gd name="T21" fmla="*/ 1840 h 2693"/>
                <a:gd name="T22" fmla="*/ 1131 w 2219"/>
                <a:gd name="T23" fmla="*/ 2406 h 2693"/>
                <a:gd name="T24" fmla="*/ 1601 w 2219"/>
                <a:gd name="T25" fmla="*/ 1840 h 2693"/>
                <a:gd name="T26" fmla="*/ 1601 w 2219"/>
                <a:gd name="T27" fmla="*/ 234 h 2693"/>
                <a:gd name="T28" fmla="*/ 1420 w 2219"/>
                <a:gd name="T29"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8" name="Freeform 80"/>
            <p:cNvSpPr>
              <a:spLocks/>
            </p:cNvSpPr>
            <p:nvPr userDrawn="1"/>
          </p:nvSpPr>
          <p:spPr bwMode="gray">
            <a:xfrm>
              <a:off x="4994" y="327"/>
              <a:ext cx="125" cy="151"/>
            </a:xfrm>
            <a:custGeom>
              <a:avLst/>
              <a:gdLst>
                <a:gd name="T0" fmla="*/ 1427 w 2240"/>
                <a:gd name="T1" fmla="*/ 0 h 2700"/>
                <a:gd name="T2" fmla="*/ 2240 w 2240"/>
                <a:gd name="T3" fmla="*/ 0 h 2700"/>
                <a:gd name="T4" fmla="*/ 2068 w 2240"/>
                <a:gd name="T5" fmla="*/ 237 h 2700"/>
                <a:gd name="T6" fmla="*/ 2067 w 2240"/>
                <a:gd name="T7" fmla="*/ 1838 h 2700"/>
                <a:gd name="T8" fmla="*/ 1122 w 2240"/>
                <a:gd name="T9" fmla="*/ 2700 h 2700"/>
                <a:gd name="T10" fmla="*/ 166 w 2240"/>
                <a:gd name="T11" fmla="*/ 1838 h 2700"/>
                <a:gd name="T12" fmla="*/ 166 w 2240"/>
                <a:gd name="T13" fmla="*/ 237 h 2700"/>
                <a:gd name="T14" fmla="*/ 0 w 2240"/>
                <a:gd name="T15" fmla="*/ 0 h 2700"/>
                <a:gd name="T16" fmla="*/ 821 w 2240"/>
                <a:gd name="T17" fmla="*/ 0 h 2700"/>
                <a:gd name="T18" fmla="*/ 631 w 2240"/>
                <a:gd name="T19" fmla="*/ 237 h 2700"/>
                <a:gd name="T20" fmla="*/ 630 w 2240"/>
                <a:gd name="T21" fmla="*/ 1838 h 2700"/>
                <a:gd name="T22" fmla="*/ 1122 w 2240"/>
                <a:gd name="T23" fmla="*/ 2413 h 2700"/>
                <a:gd name="T24" fmla="*/ 1602 w 2240"/>
                <a:gd name="T25" fmla="*/ 1838 h 2700"/>
                <a:gd name="T26" fmla="*/ 1603 w 2240"/>
                <a:gd name="T27" fmla="*/ 237 h 2700"/>
                <a:gd name="T28" fmla="*/ 1427 w 2240"/>
                <a:gd name="T29" fmla="*/ 0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9" name="Freeform 81"/>
            <p:cNvSpPr>
              <a:spLocks/>
            </p:cNvSpPr>
            <p:nvPr userDrawn="1"/>
          </p:nvSpPr>
          <p:spPr bwMode="gray">
            <a:xfrm>
              <a:off x="5333" y="324"/>
              <a:ext cx="95" cy="154"/>
            </a:xfrm>
            <a:custGeom>
              <a:avLst/>
              <a:gdLst>
                <a:gd name="T0" fmla="*/ 1467 w 1707"/>
                <a:gd name="T1" fmla="*/ 479 h 2755"/>
                <a:gd name="T2" fmla="*/ 1019 w 1707"/>
                <a:gd name="T3" fmla="*/ 276 h 2755"/>
                <a:gd name="T4" fmla="*/ 504 w 1707"/>
                <a:gd name="T5" fmla="*/ 677 h 2755"/>
                <a:gd name="T6" fmla="*/ 995 w 1707"/>
                <a:gd name="T7" fmla="*/ 1174 h 2755"/>
                <a:gd name="T8" fmla="*/ 1705 w 1707"/>
                <a:gd name="T9" fmla="*/ 1974 h 2755"/>
                <a:gd name="T10" fmla="*/ 651 w 1707"/>
                <a:gd name="T11" fmla="*/ 2755 h 2755"/>
                <a:gd name="T12" fmla="*/ 155 w 1707"/>
                <a:gd name="T13" fmla="*/ 2686 h 2755"/>
                <a:gd name="T14" fmla="*/ 0 w 1707"/>
                <a:gd name="T15" fmla="*/ 2177 h 2755"/>
                <a:gd name="T16" fmla="*/ 658 w 1707"/>
                <a:gd name="T17" fmla="*/ 2466 h 2755"/>
                <a:gd name="T18" fmla="*/ 1252 w 1707"/>
                <a:gd name="T19" fmla="*/ 2030 h 2755"/>
                <a:gd name="T20" fmla="*/ 46 w 1707"/>
                <a:gd name="T21" fmla="*/ 731 h 2755"/>
                <a:gd name="T22" fmla="*/ 973 w 1707"/>
                <a:gd name="T23" fmla="*/ 0 h 2755"/>
                <a:gd name="T24" fmla="*/ 1467 w 1707"/>
                <a:gd name="T25" fmla="*/ 69 h 2755"/>
                <a:gd name="T26" fmla="*/ 1467 w 1707"/>
                <a:gd name="T27" fmla="*/ 479 h 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bwMode="gray">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dirty="0" smtClean="0"/>
              <a:t>マスタ サブタイトルの書式設定</a:t>
            </a:r>
          </a:p>
        </p:txBody>
      </p:sp>
      <p:sp>
        <p:nvSpPr>
          <p:cNvPr id="647174" name="Rectangle 6"/>
          <p:cNvSpPr>
            <a:spLocks noGrp="1" noChangeArrowheads="1"/>
          </p:cNvSpPr>
          <p:nvPr>
            <p:ph type="ctrTitle"/>
          </p:nvPr>
        </p:nvSpPr>
        <p:spPr bwMode="gray">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dirty="0" smtClean="0"/>
              <a:t/>
            </a:r>
            <a:br>
              <a:rPr lang="en-US" altLang="ja-JP" noProof="0" dirty="0" smtClean="0"/>
            </a:br>
            <a:r>
              <a:rPr lang="ja-JP" altLang="en-US" noProof="0" dirty="0" smtClean="0"/>
              <a:t>マスタ タイトルの書式設定</a:t>
            </a:r>
            <a:endParaRPr lang="de-DE" altLang="ja-JP" noProof="0" dirty="0" smtClean="0"/>
          </a:p>
        </p:txBody>
      </p:sp>
      <p:sp>
        <p:nvSpPr>
          <p:cNvPr id="647215" name="Rectangle 47"/>
          <p:cNvSpPr>
            <a:spLocks noGrp="1" noChangeArrowheads="1"/>
          </p:cNvSpPr>
          <p:nvPr>
            <p:ph type="ftr" sz="quarter" idx="3"/>
          </p:nvPr>
        </p:nvSpPr>
        <p:spPr bwMode="gray"/>
        <p:txBody>
          <a:bodyPr/>
          <a:lstStyle>
            <a:lvl1pPr>
              <a:defRPr/>
            </a:lvl1pPr>
          </a:lstStyle>
          <a:p>
            <a:r>
              <a:rPr lang="de-DE" altLang="ja-JP" smtClean="0"/>
              <a:t>Copyright 2019 FUJITSU LIMITED</a:t>
            </a:r>
            <a:endParaRPr lang="de-DE" altLang="ja-JP"/>
          </a:p>
        </p:txBody>
      </p:sp>
      <p:sp>
        <p:nvSpPr>
          <p:cNvPr id="39"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bg1"/>
                </a:solidFill>
                <a:latin typeface="+mn-lt"/>
              </a:defRPr>
            </a:lvl1pPr>
          </a:lstStyle>
          <a:p>
            <a:fld id="{E5C4FF1C-8F5E-4BC8-BCAF-207649A9C157}" type="slidenum">
              <a:rPr lang="de-DE" altLang="ja-JP" smtClean="0"/>
              <a:pPr/>
              <a:t>‹#›</a:t>
            </a:fld>
            <a:endParaRPr lang="de-DE" altLang="ja-JP"/>
          </a:p>
        </p:txBody>
      </p:sp>
      <p:sp>
        <p:nvSpPr>
          <p:cNvPr id="3" name="文本框 2"/>
          <p:cNvSpPr txBox="1"/>
          <p:nvPr userDrawn="1"/>
        </p:nvSpPr>
        <p:spPr bwMode="gray">
          <a:xfrm>
            <a:off x="190500" y="6675438"/>
            <a:ext cx="2798763" cy="153888"/>
          </a:xfrm>
          <a:prstGeom prst="rect">
            <a:avLst/>
          </a:prstGeom>
          <a:noFill/>
        </p:spPr>
        <p:txBody>
          <a:bodyPr vert="horz" wrap="square" lIns="0" tIns="0" rIns="0" bIns="0" rtlCol="0">
            <a:spAutoFit/>
          </a:bodyPr>
          <a:lstStyle/>
          <a:p>
            <a:pPr algn="l"/>
            <a:r>
              <a:rPr kumimoji="1" lang="en-US" altLang="zh-CN" sz="1000" b="1" i="0" u="none" baseline="0" dirty="0" smtClean="0">
                <a:solidFill>
                  <a:srgbClr val="000000"/>
                </a:solidFill>
                <a:latin typeface="Arial" panose="020B0604020202020204" pitchFamily="34" charset="0"/>
                <a:sym typeface="Arial" panose="020B0604020202020204" pitchFamily="34" charset="0"/>
              </a:rPr>
              <a:t>FUJITSU CONFIDENTIAL</a:t>
            </a:r>
            <a:endParaRPr kumimoji="1" lang="zh-CN" altLang="en-US" sz="1000" b="1" i="0" u="none" baseline="0" dirty="0" smtClean="0">
              <a:solidFill>
                <a:srgbClr val="000000"/>
              </a:solidFill>
              <a:latin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中表紙">
    <p:spTree>
      <p:nvGrpSpPr>
        <p:cNvPr id="1" name=""/>
        <p:cNvGrpSpPr/>
        <p:nvPr/>
      </p:nvGrpSpPr>
      <p:grpSpPr>
        <a:xfrm>
          <a:off x="0" y="0"/>
          <a:ext cx="0" cy="0"/>
          <a:chOff x="0" y="0"/>
          <a:chExt cx="0" cy="0"/>
        </a:xfrm>
      </p:grpSpPr>
      <p:grpSp>
        <p:nvGrpSpPr>
          <p:cNvPr id="39" name="Group 84" descr="F_Tool_Middle_Cover"/>
          <p:cNvGrpSpPr>
            <a:grpSpLocks/>
          </p:cNvGrpSpPr>
          <p:nvPr userDrawn="1"/>
        </p:nvGrpSpPr>
        <p:grpSpPr bwMode="gray">
          <a:xfrm>
            <a:off x="0" y="0"/>
            <a:ext cx="9144000" cy="3913188"/>
            <a:chOff x="0" y="0"/>
            <a:chExt cx="5760" cy="2465"/>
          </a:xfrm>
        </p:grpSpPr>
        <p:pic>
          <p:nvPicPr>
            <p:cNvPr id="40" name="Picture 39" descr="MiddleGray_L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0" y="0"/>
              <a:ext cx="5760" cy="2465"/>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Group 43"/>
            <p:cNvGrpSpPr>
              <a:grpSpLocks noChangeAspect="1"/>
            </p:cNvGrpSpPr>
            <p:nvPr/>
          </p:nvGrpSpPr>
          <p:grpSpPr bwMode="gray">
            <a:xfrm>
              <a:off x="4604" y="117"/>
              <a:ext cx="1038" cy="580"/>
              <a:chOff x="4604" y="117"/>
              <a:chExt cx="1038" cy="580"/>
            </a:xfrm>
          </p:grpSpPr>
          <p:sp>
            <p:nvSpPr>
              <p:cNvPr id="42" name="AutoShape 42"/>
              <p:cNvSpPr>
                <a:spLocks noChangeAspect="1" noChangeArrowheads="1" noTextEdit="1"/>
              </p:cNvSpPr>
              <p:nvPr/>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3" name="Freeform 44"/>
              <p:cNvSpPr>
                <a:spLocks/>
              </p:cNvSpPr>
              <p:nvPr/>
            </p:nvSpPr>
            <p:spPr bwMode="gray">
              <a:xfrm>
                <a:off x="5115" y="216"/>
                <a:ext cx="132" cy="102"/>
              </a:xfrm>
              <a:custGeom>
                <a:avLst/>
                <a:gdLst>
                  <a:gd name="T0" fmla="*/ 961 w 2365"/>
                  <a:gd name="T1" fmla="*/ 764 h 1825"/>
                  <a:gd name="T2" fmla="*/ 599 w 2365"/>
                  <a:gd name="T3" fmla="*/ 642 h 1825"/>
                  <a:gd name="T4" fmla="*/ 1 w 2365"/>
                  <a:gd name="T5" fmla="*/ 1235 h 1825"/>
                  <a:gd name="T6" fmla="*/ 599 w 2365"/>
                  <a:gd name="T7" fmla="*/ 1825 h 1825"/>
                  <a:gd name="T8" fmla="*/ 1053 w 2365"/>
                  <a:gd name="T9" fmla="*/ 1619 h 1825"/>
                  <a:gd name="T10" fmla="*/ 1053 w 2365"/>
                  <a:gd name="T11" fmla="*/ 1293 h 1825"/>
                  <a:gd name="T12" fmla="*/ 771 w 2365"/>
                  <a:gd name="T13" fmla="*/ 1568 h 1825"/>
                  <a:gd name="T14" fmla="*/ 599 w 2365"/>
                  <a:gd name="T15" fmla="*/ 1604 h 1825"/>
                  <a:gd name="T16" fmla="*/ 225 w 2365"/>
                  <a:gd name="T17" fmla="*/ 1235 h 1825"/>
                  <a:gd name="T18" fmla="*/ 599 w 2365"/>
                  <a:gd name="T19" fmla="*/ 863 h 1825"/>
                  <a:gd name="T20" fmla="*/ 861 w 2365"/>
                  <a:gd name="T21" fmla="*/ 972 h 1825"/>
                  <a:gd name="T22" fmla="*/ 1093 w 2365"/>
                  <a:gd name="T23" fmla="*/ 1239 h 1825"/>
                  <a:gd name="T24" fmla="*/ 1630 w 2365"/>
                  <a:gd name="T25" fmla="*/ 1473 h 1825"/>
                  <a:gd name="T26" fmla="*/ 2365 w 2365"/>
                  <a:gd name="T27" fmla="*/ 741 h 1825"/>
                  <a:gd name="T28" fmla="*/ 1630 w 2365"/>
                  <a:gd name="T29" fmla="*/ 0 h 1825"/>
                  <a:gd name="T30" fmla="*/ 1053 w 2365"/>
                  <a:gd name="T31" fmla="*/ 295 h 1825"/>
                  <a:gd name="T32" fmla="*/ 1053 w 2365"/>
                  <a:gd name="T33" fmla="*/ 735 h 1825"/>
                  <a:gd name="T34" fmla="*/ 1630 w 2365"/>
                  <a:gd name="T35" fmla="*/ 232 h 1825"/>
                  <a:gd name="T36" fmla="*/ 2134 w 2365"/>
                  <a:gd name="T37" fmla="*/ 741 h 1825"/>
                  <a:gd name="T38" fmla="*/ 1630 w 2365"/>
                  <a:gd name="T39" fmla="*/ 1245 h 1825"/>
                  <a:gd name="T40" fmla="*/ 1303 w 2365"/>
                  <a:gd name="T41" fmla="*/ 1125 h 1825"/>
                  <a:gd name="T42" fmla="*/ 961 w 2365"/>
                  <a:gd name="T43" fmla="*/ 764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4" name="Freeform 45"/>
              <p:cNvSpPr>
                <a:spLocks/>
              </p:cNvSpPr>
              <p:nvPr/>
            </p:nvSpPr>
            <p:spPr bwMode="gray">
              <a:xfrm>
                <a:off x="4899" y="327"/>
                <a:ext cx="91" cy="148"/>
              </a:xfrm>
              <a:custGeom>
                <a:avLst/>
                <a:gdLst>
                  <a:gd name="T0" fmla="*/ 0 w 1624"/>
                  <a:gd name="T1" fmla="*/ 0 h 2651"/>
                  <a:gd name="T2" fmla="*/ 1624 w 1624"/>
                  <a:gd name="T3" fmla="*/ 0 h 2651"/>
                  <a:gd name="T4" fmla="*/ 1624 w 1624"/>
                  <a:gd name="T5" fmla="*/ 452 h 2651"/>
                  <a:gd name="T6" fmla="*/ 1365 w 1624"/>
                  <a:gd name="T7" fmla="*/ 273 h 2651"/>
                  <a:gd name="T8" fmla="*/ 613 w 1624"/>
                  <a:gd name="T9" fmla="*/ 273 h 2651"/>
                  <a:gd name="T10" fmla="*/ 613 w 1624"/>
                  <a:gd name="T11" fmla="*/ 1053 h 2651"/>
                  <a:gd name="T12" fmla="*/ 1428 w 1624"/>
                  <a:gd name="T13" fmla="*/ 1053 h 2651"/>
                  <a:gd name="T14" fmla="*/ 1428 w 1624"/>
                  <a:gd name="T15" fmla="*/ 1467 h 2651"/>
                  <a:gd name="T16" fmla="*/ 1205 w 1624"/>
                  <a:gd name="T17" fmla="*/ 1335 h 2651"/>
                  <a:gd name="T18" fmla="*/ 613 w 1624"/>
                  <a:gd name="T19" fmla="*/ 1335 h 2651"/>
                  <a:gd name="T20" fmla="*/ 613 w 1624"/>
                  <a:gd name="T21" fmla="*/ 2401 h 2651"/>
                  <a:gd name="T22" fmla="*/ 784 w 1624"/>
                  <a:gd name="T23" fmla="*/ 2651 h 2651"/>
                  <a:gd name="T24" fmla="*/ 11 w 1624"/>
                  <a:gd name="T25" fmla="*/ 2651 h 2651"/>
                  <a:gd name="T26" fmla="*/ 173 w 1624"/>
                  <a:gd name="T27" fmla="*/ 2401 h 2651"/>
                  <a:gd name="T28" fmla="*/ 173 w 1624"/>
                  <a:gd name="T29" fmla="*/ 278 h 2651"/>
                  <a:gd name="T30" fmla="*/ 0 w 1624"/>
                  <a:gd name="T31"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5" name="Freeform 46"/>
              <p:cNvSpPr>
                <a:spLocks/>
              </p:cNvSpPr>
              <p:nvPr/>
            </p:nvSpPr>
            <p:spPr bwMode="gray">
              <a:xfrm>
                <a:off x="5114" y="327"/>
                <a:ext cx="60" cy="207"/>
              </a:xfrm>
              <a:custGeom>
                <a:avLst/>
                <a:gdLst>
                  <a:gd name="T0" fmla="*/ 246 w 1072"/>
                  <a:gd name="T1" fmla="*/ 0 h 3696"/>
                  <a:gd name="T2" fmla="*/ 1072 w 1072"/>
                  <a:gd name="T3" fmla="*/ 0 h 3696"/>
                  <a:gd name="T4" fmla="*/ 887 w 1072"/>
                  <a:gd name="T5" fmla="*/ 230 h 3696"/>
                  <a:gd name="T6" fmla="*/ 887 w 1072"/>
                  <a:gd name="T7" fmla="*/ 2717 h 3696"/>
                  <a:gd name="T8" fmla="*/ 0 w 1072"/>
                  <a:gd name="T9" fmla="*/ 3693 h 3696"/>
                  <a:gd name="T10" fmla="*/ 423 w 1072"/>
                  <a:gd name="T11" fmla="*/ 2717 h 3696"/>
                  <a:gd name="T12" fmla="*/ 423 w 1072"/>
                  <a:gd name="T13" fmla="*/ 230 h 3696"/>
                  <a:gd name="T14" fmla="*/ 246 w 1072"/>
                  <a:gd name="T15" fmla="*/ 0 h 36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6" name="Freeform 47"/>
              <p:cNvSpPr>
                <a:spLocks/>
              </p:cNvSpPr>
              <p:nvPr/>
            </p:nvSpPr>
            <p:spPr bwMode="gray">
              <a:xfrm>
                <a:off x="5180" y="327"/>
                <a:ext cx="47" cy="148"/>
              </a:xfrm>
              <a:custGeom>
                <a:avLst/>
                <a:gdLst>
                  <a:gd name="T0" fmla="*/ 0 w 828"/>
                  <a:gd name="T1" fmla="*/ 0 h 2653"/>
                  <a:gd name="T2" fmla="*/ 828 w 828"/>
                  <a:gd name="T3" fmla="*/ 0 h 2653"/>
                  <a:gd name="T4" fmla="*/ 645 w 828"/>
                  <a:gd name="T5" fmla="*/ 235 h 2653"/>
                  <a:gd name="T6" fmla="*/ 645 w 828"/>
                  <a:gd name="T7" fmla="*/ 2401 h 2653"/>
                  <a:gd name="T8" fmla="*/ 828 w 828"/>
                  <a:gd name="T9" fmla="*/ 2653 h 2653"/>
                  <a:gd name="T10" fmla="*/ 0 w 828"/>
                  <a:gd name="T11" fmla="*/ 2653 h 2653"/>
                  <a:gd name="T12" fmla="*/ 184 w 828"/>
                  <a:gd name="T13" fmla="*/ 2401 h 2653"/>
                  <a:gd name="T14" fmla="*/ 184 w 828"/>
                  <a:gd name="T15" fmla="*/ 235 h 2653"/>
                  <a:gd name="T16" fmla="*/ 0 w 828"/>
                  <a:gd name="T17"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7" name="Freeform 48"/>
              <p:cNvSpPr>
                <a:spLocks/>
              </p:cNvSpPr>
              <p:nvPr/>
            </p:nvSpPr>
            <p:spPr bwMode="gray">
              <a:xfrm>
                <a:off x="5227" y="327"/>
                <a:ext cx="111" cy="148"/>
              </a:xfrm>
              <a:custGeom>
                <a:avLst/>
                <a:gdLst>
                  <a:gd name="T0" fmla="*/ 161 w 1984"/>
                  <a:gd name="T1" fmla="*/ 0 h 2651"/>
                  <a:gd name="T2" fmla="*/ 1984 w 1984"/>
                  <a:gd name="T3" fmla="*/ 0 h 2651"/>
                  <a:gd name="T4" fmla="*/ 1829 w 1984"/>
                  <a:gd name="T5" fmla="*/ 482 h 2651"/>
                  <a:gd name="T6" fmla="*/ 1607 w 1984"/>
                  <a:gd name="T7" fmla="*/ 279 h 2651"/>
                  <a:gd name="T8" fmla="*/ 1229 w 1984"/>
                  <a:gd name="T9" fmla="*/ 279 h 2651"/>
                  <a:gd name="T10" fmla="*/ 1229 w 1984"/>
                  <a:gd name="T11" fmla="*/ 2401 h 2651"/>
                  <a:gd name="T12" fmla="*/ 1407 w 1984"/>
                  <a:gd name="T13" fmla="*/ 2651 h 2651"/>
                  <a:gd name="T14" fmla="*/ 595 w 1984"/>
                  <a:gd name="T15" fmla="*/ 2651 h 2651"/>
                  <a:gd name="T16" fmla="*/ 771 w 1984"/>
                  <a:gd name="T17" fmla="*/ 2401 h 2651"/>
                  <a:gd name="T18" fmla="*/ 771 w 1984"/>
                  <a:gd name="T19" fmla="*/ 279 h 2651"/>
                  <a:gd name="T20" fmla="*/ 315 w 1984"/>
                  <a:gd name="T21" fmla="*/ 279 h 2651"/>
                  <a:gd name="T22" fmla="*/ 0 w 1984"/>
                  <a:gd name="T23" fmla="*/ 522 h 2651"/>
                  <a:gd name="T24" fmla="*/ 161 w 1984"/>
                  <a:gd name="T25"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8" name="Freeform 49"/>
              <p:cNvSpPr>
                <a:spLocks/>
              </p:cNvSpPr>
              <p:nvPr/>
            </p:nvSpPr>
            <p:spPr bwMode="gray">
              <a:xfrm>
                <a:off x="5429" y="327"/>
                <a:ext cx="124" cy="151"/>
              </a:xfrm>
              <a:custGeom>
                <a:avLst/>
                <a:gdLst>
                  <a:gd name="T0" fmla="*/ 1420 w 2219"/>
                  <a:gd name="T1" fmla="*/ 0 h 2693"/>
                  <a:gd name="T2" fmla="*/ 2219 w 2219"/>
                  <a:gd name="T3" fmla="*/ 0 h 2693"/>
                  <a:gd name="T4" fmla="*/ 2048 w 2219"/>
                  <a:gd name="T5" fmla="*/ 234 h 2693"/>
                  <a:gd name="T6" fmla="*/ 2048 w 2219"/>
                  <a:gd name="T7" fmla="*/ 1840 h 2693"/>
                  <a:gd name="T8" fmla="*/ 1131 w 2219"/>
                  <a:gd name="T9" fmla="*/ 2693 h 2693"/>
                  <a:gd name="T10" fmla="*/ 176 w 2219"/>
                  <a:gd name="T11" fmla="*/ 1840 h 2693"/>
                  <a:gd name="T12" fmla="*/ 176 w 2219"/>
                  <a:gd name="T13" fmla="*/ 234 h 2693"/>
                  <a:gd name="T14" fmla="*/ 0 w 2219"/>
                  <a:gd name="T15" fmla="*/ 0 h 2693"/>
                  <a:gd name="T16" fmla="*/ 821 w 2219"/>
                  <a:gd name="T17" fmla="*/ 0 h 2693"/>
                  <a:gd name="T18" fmla="*/ 638 w 2219"/>
                  <a:gd name="T19" fmla="*/ 234 h 2693"/>
                  <a:gd name="T20" fmla="*/ 638 w 2219"/>
                  <a:gd name="T21" fmla="*/ 1840 h 2693"/>
                  <a:gd name="T22" fmla="*/ 1131 w 2219"/>
                  <a:gd name="T23" fmla="*/ 2406 h 2693"/>
                  <a:gd name="T24" fmla="*/ 1601 w 2219"/>
                  <a:gd name="T25" fmla="*/ 1840 h 2693"/>
                  <a:gd name="T26" fmla="*/ 1601 w 2219"/>
                  <a:gd name="T27" fmla="*/ 234 h 2693"/>
                  <a:gd name="T28" fmla="*/ 1420 w 2219"/>
                  <a:gd name="T29"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9" name="Freeform 50"/>
              <p:cNvSpPr>
                <a:spLocks/>
              </p:cNvSpPr>
              <p:nvPr/>
            </p:nvSpPr>
            <p:spPr bwMode="gray">
              <a:xfrm>
                <a:off x="4994" y="327"/>
                <a:ext cx="125" cy="151"/>
              </a:xfrm>
              <a:custGeom>
                <a:avLst/>
                <a:gdLst>
                  <a:gd name="T0" fmla="*/ 1427 w 2240"/>
                  <a:gd name="T1" fmla="*/ 0 h 2700"/>
                  <a:gd name="T2" fmla="*/ 2240 w 2240"/>
                  <a:gd name="T3" fmla="*/ 0 h 2700"/>
                  <a:gd name="T4" fmla="*/ 2068 w 2240"/>
                  <a:gd name="T5" fmla="*/ 237 h 2700"/>
                  <a:gd name="T6" fmla="*/ 2067 w 2240"/>
                  <a:gd name="T7" fmla="*/ 1838 h 2700"/>
                  <a:gd name="T8" fmla="*/ 1122 w 2240"/>
                  <a:gd name="T9" fmla="*/ 2700 h 2700"/>
                  <a:gd name="T10" fmla="*/ 166 w 2240"/>
                  <a:gd name="T11" fmla="*/ 1838 h 2700"/>
                  <a:gd name="T12" fmla="*/ 166 w 2240"/>
                  <a:gd name="T13" fmla="*/ 237 h 2700"/>
                  <a:gd name="T14" fmla="*/ 0 w 2240"/>
                  <a:gd name="T15" fmla="*/ 0 h 2700"/>
                  <a:gd name="T16" fmla="*/ 821 w 2240"/>
                  <a:gd name="T17" fmla="*/ 0 h 2700"/>
                  <a:gd name="T18" fmla="*/ 631 w 2240"/>
                  <a:gd name="T19" fmla="*/ 237 h 2700"/>
                  <a:gd name="T20" fmla="*/ 630 w 2240"/>
                  <a:gd name="T21" fmla="*/ 1838 h 2700"/>
                  <a:gd name="T22" fmla="*/ 1122 w 2240"/>
                  <a:gd name="T23" fmla="*/ 2413 h 2700"/>
                  <a:gd name="T24" fmla="*/ 1602 w 2240"/>
                  <a:gd name="T25" fmla="*/ 1838 h 2700"/>
                  <a:gd name="T26" fmla="*/ 1603 w 2240"/>
                  <a:gd name="T27" fmla="*/ 237 h 2700"/>
                  <a:gd name="T28" fmla="*/ 1427 w 2240"/>
                  <a:gd name="T29" fmla="*/ 0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0" name="Freeform 51"/>
              <p:cNvSpPr>
                <a:spLocks/>
              </p:cNvSpPr>
              <p:nvPr/>
            </p:nvSpPr>
            <p:spPr bwMode="gray">
              <a:xfrm>
                <a:off x="5333" y="324"/>
                <a:ext cx="95" cy="154"/>
              </a:xfrm>
              <a:custGeom>
                <a:avLst/>
                <a:gdLst>
                  <a:gd name="T0" fmla="*/ 1467 w 1707"/>
                  <a:gd name="T1" fmla="*/ 479 h 2755"/>
                  <a:gd name="T2" fmla="*/ 1019 w 1707"/>
                  <a:gd name="T3" fmla="*/ 276 h 2755"/>
                  <a:gd name="T4" fmla="*/ 504 w 1707"/>
                  <a:gd name="T5" fmla="*/ 677 h 2755"/>
                  <a:gd name="T6" fmla="*/ 995 w 1707"/>
                  <a:gd name="T7" fmla="*/ 1174 h 2755"/>
                  <a:gd name="T8" fmla="*/ 1705 w 1707"/>
                  <a:gd name="T9" fmla="*/ 1974 h 2755"/>
                  <a:gd name="T10" fmla="*/ 651 w 1707"/>
                  <a:gd name="T11" fmla="*/ 2755 h 2755"/>
                  <a:gd name="T12" fmla="*/ 155 w 1707"/>
                  <a:gd name="T13" fmla="*/ 2686 h 2755"/>
                  <a:gd name="T14" fmla="*/ 0 w 1707"/>
                  <a:gd name="T15" fmla="*/ 2177 h 2755"/>
                  <a:gd name="T16" fmla="*/ 658 w 1707"/>
                  <a:gd name="T17" fmla="*/ 2466 h 2755"/>
                  <a:gd name="T18" fmla="*/ 1252 w 1707"/>
                  <a:gd name="T19" fmla="*/ 2030 h 2755"/>
                  <a:gd name="T20" fmla="*/ 46 w 1707"/>
                  <a:gd name="T21" fmla="*/ 731 h 2755"/>
                  <a:gd name="T22" fmla="*/ 973 w 1707"/>
                  <a:gd name="T23" fmla="*/ 0 h 2755"/>
                  <a:gd name="T24" fmla="*/ 1467 w 1707"/>
                  <a:gd name="T25" fmla="*/ 69 h 2755"/>
                  <a:gd name="T26" fmla="*/ 1467 w 1707"/>
                  <a:gd name="T27" fmla="*/ 479 h 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
        <p:nvSpPr>
          <p:cNvPr id="647173" name="Rectangle 5"/>
          <p:cNvSpPr>
            <a:spLocks noGrp="1" noChangeArrowheads="1"/>
          </p:cNvSpPr>
          <p:nvPr>
            <p:ph type="subTitle" idx="1" hasCustomPrompt="1"/>
          </p:nvPr>
        </p:nvSpPr>
        <p:spPr bwMode="gray">
          <a:xfrm>
            <a:off x="323850" y="3697200"/>
            <a:ext cx="7923600" cy="2595600"/>
          </a:xfrm>
        </p:spPr>
        <p:txBody>
          <a:bodyPr/>
          <a:lstStyle>
            <a:lvl1pPr marL="304800" marR="0" indent="-304800" algn="l" defTabSz="457200" rtl="0" eaLnBrk="1" fontAlgn="base" latinLnBrk="0" hangingPunct="1">
              <a:lnSpc>
                <a:spcPct val="100000"/>
              </a:lnSpc>
              <a:spcBef>
                <a:spcPct val="10000"/>
              </a:spcBef>
              <a:spcAft>
                <a:spcPct val="10000"/>
              </a:spcAft>
              <a:buClr>
                <a:srgbClr val="87867E"/>
              </a:buClr>
              <a:buSzTx/>
              <a:buFont typeface="Wingdings" pitchFamily="2" charset="2"/>
              <a:buChar char="n"/>
              <a:tabLst/>
              <a:defRPr sz="2400"/>
            </a:lvl1pPr>
          </a:lstStyle>
          <a:p>
            <a:pPr lvl="0"/>
            <a:r>
              <a:rPr lang="ja-JP" altLang="en-US" noProof="0" dirty="0" smtClean="0"/>
              <a:t>マスタ サブタイトルの書式設定</a:t>
            </a:r>
            <a:endParaRPr kumimoji="1" lang="de-DE" altLang="ja-JP" sz="2400" b="0" i="0" u="none" strike="noStrike" kern="0" cap="none" spc="0" normalizeH="0" baseline="0" noProof="0" dirty="0">
              <a:ln>
                <a:noFill/>
              </a:ln>
              <a:solidFill>
                <a:srgbClr val="000000"/>
              </a:solidFill>
              <a:effectLst/>
              <a:uLnTx/>
              <a:uFillTx/>
              <a:latin typeface="+mn-lt"/>
              <a:ea typeface="+mn-ea"/>
              <a:cs typeface="+mn-cs"/>
            </a:endParaRPr>
          </a:p>
        </p:txBody>
      </p:sp>
      <p:sp>
        <p:nvSpPr>
          <p:cNvPr id="647174" name="Rectangle 6"/>
          <p:cNvSpPr>
            <a:spLocks noGrp="1" noChangeArrowheads="1"/>
          </p:cNvSpPr>
          <p:nvPr>
            <p:ph type="ctrTitle" hasCustomPrompt="1"/>
          </p:nvPr>
        </p:nvSpPr>
        <p:spPr bwMode="gray">
          <a:xfrm>
            <a:off x="323850" y="1774800"/>
            <a:ext cx="7923600" cy="1440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chemeClr val="tx1"/>
                </a:solidFill>
              </a:defRPr>
            </a:lvl1pPr>
          </a:lstStyle>
          <a:p>
            <a:pPr lvl="0"/>
            <a:r>
              <a:rPr lang="en-US" altLang="ja-JP" noProof="0" dirty="0" smtClean="0"/>
              <a:t/>
            </a:r>
            <a:br>
              <a:rPr lang="en-US" altLang="ja-JP" noProof="0" dirty="0" smtClean="0"/>
            </a:br>
            <a:r>
              <a:rPr lang="ja-JP" altLang="en-US" noProof="0" dirty="0" smtClean="0"/>
              <a:t>マスタ タイトルの書式設定</a:t>
            </a:r>
            <a:endParaRPr lang="de-DE" altLang="ja-JP" noProof="0" dirty="0" smtClean="0"/>
          </a:p>
        </p:txBody>
      </p:sp>
      <p:sp>
        <p:nvSpPr>
          <p:cNvPr id="647215" name="Rectangle 47"/>
          <p:cNvSpPr>
            <a:spLocks noGrp="1" noChangeArrowheads="1"/>
          </p:cNvSpPr>
          <p:nvPr>
            <p:ph type="ftr" sz="quarter" idx="3"/>
          </p:nvPr>
        </p:nvSpPr>
        <p:spPr bwMode="gray"/>
        <p:txBody>
          <a:bodyPr/>
          <a:lstStyle>
            <a:lvl1pPr>
              <a:defRPr/>
            </a:lvl1pPr>
          </a:lstStyle>
          <a:p>
            <a:r>
              <a:rPr lang="de-DE" altLang="ja-JP" smtClean="0"/>
              <a:t>Copyright 2019 FUJITSU LIMITED</a:t>
            </a:r>
            <a:endParaRPr lang="de-DE" altLang="ja-JP"/>
          </a:p>
        </p:txBody>
      </p:sp>
      <p:pic>
        <p:nvPicPr>
          <p:cNvPr id="2" name="BP_INTERNAL USE ONLY"/>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92088" y="6664325"/>
            <a:ext cx="1583789" cy="192158"/>
          </a:xfrm>
          <a:prstGeom prst="rect">
            <a:avLst/>
          </a:prstGeom>
        </p:spPr>
      </p:pic>
      <p:sp>
        <p:nvSpPr>
          <p:cNvPr id="51"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2"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E5C4FF1C-8F5E-4BC8-BCAF-207649A9C157}" type="slidenum">
              <a:rPr lang="de-DE" altLang="ja-JP"/>
              <a:pPr/>
              <a:t>‹#›</a:t>
            </a:fld>
            <a:endParaRPr lang="de-DE" altLang="ja-JP"/>
          </a:p>
        </p:txBody>
      </p:sp>
    </p:spTree>
    <p:extLst>
      <p:ext uri="{BB962C8B-B14F-4D97-AF65-F5344CB8AC3E}">
        <p14:creationId xmlns:p14="http://schemas.microsoft.com/office/powerpoint/2010/main" val="3148904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bwMode="gray"/>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bwMode="gray"/>
        <p:txBody>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endParaRPr lang="ja-JP" altLang="en-US" dirty="0"/>
          </a:p>
        </p:txBody>
      </p:sp>
      <p:sp>
        <p:nvSpPr>
          <p:cNvPr id="4" name="スライド番号プレースホルダー 3"/>
          <p:cNvSpPr>
            <a:spLocks noGrp="1"/>
          </p:cNvSpPr>
          <p:nvPr>
            <p:ph type="sldNum" sz="quarter" idx="10"/>
          </p:nvPr>
        </p:nvSpPr>
        <p:spPr bwMode="gray"/>
        <p:txBody>
          <a:bodyPr/>
          <a:lstStyle>
            <a:lvl1pPr>
              <a:defRPr/>
            </a:lvl1pPr>
          </a:lstStyle>
          <a:p>
            <a:fld id="{DE2B87E1-F9DF-4BEE-B07D-635D26011F4B}" type="slidenum">
              <a:rPr lang="de-DE" altLang="ja-JP"/>
              <a:pPr/>
              <a:t>‹#›</a:t>
            </a:fld>
            <a:endParaRPr lang="de-DE" altLang="ja-JP"/>
          </a:p>
        </p:txBody>
      </p:sp>
      <p:sp>
        <p:nvSpPr>
          <p:cNvPr id="5" name="フッター プレースホルダー 4"/>
          <p:cNvSpPr>
            <a:spLocks noGrp="1"/>
          </p:cNvSpPr>
          <p:nvPr>
            <p:ph type="ftr" sz="quarter" idx="11"/>
          </p:nvPr>
        </p:nvSpPr>
        <p:spPr bwMode="gray"/>
        <p:txBody>
          <a:bodyPr/>
          <a:lstStyle>
            <a:lvl1pPr>
              <a:defRPr/>
            </a:lvl1pPr>
          </a:lstStyle>
          <a:p>
            <a:r>
              <a:rPr lang="de-DE" altLang="ja-JP" smtClean="0"/>
              <a:t>Copyright 2019 FUJITSU LIMITED</a:t>
            </a:r>
            <a:endParaRPr lang="de-DE" altLang="ja-JP" dirty="0"/>
          </a:p>
        </p:txBody>
      </p:sp>
    </p:spTree>
    <p:extLst>
      <p:ext uri="{BB962C8B-B14F-4D97-AF65-F5344CB8AC3E}">
        <p14:creationId xmlns:p14="http://schemas.microsoft.com/office/powerpoint/2010/main" val="25316185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bwMode="gray"/>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bwMode="gray">
          <a:xfrm>
            <a:off x="168275" y="869950"/>
            <a:ext cx="4316413" cy="5592763"/>
          </a:xfrm>
        </p:spPr>
        <p:txBody>
          <a:bodyPr/>
          <a:lstStyle>
            <a:lvl1pPr>
              <a:defRPr sz="2400"/>
            </a:lvl1pPr>
            <a:lvl2pPr>
              <a:defRPr sz="2000"/>
            </a:lvl2pPr>
            <a:lvl3pPr>
              <a:defRPr sz="1800"/>
            </a:lvl3pPr>
            <a:lvl4pPr>
              <a:defRPr sz="1600"/>
            </a:lvl4pPr>
            <a:lvl5pPr>
              <a:defRPr sz="1800"/>
            </a:lvl5pPr>
            <a:lvl6pPr>
              <a:defRPr sz="1800"/>
            </a:lvl6pPr>
            <a:lvl7pPr>
              <a:defRPr sz="1800"/>
            </a:lvl7pPr>
            <a:lvl8pPr>
              <a:defRPr sz="1800"/>
            </a:lvl8pPr>
            <a:lvl9pPr>
              <a:defRPr sz="1800"/>
            </a:lvl9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endParaRPr lang="ja-JP" altLang="en-US" dirty="0"/>
          </a:p>
        </p:txBody>
      </p:sp>
      <p:sp>
        <p:nvSpPr>
          <p:cNvPr id="4" name="コンテンツ プレースホルダー 3"/>
          <p:cNvSpPr>
            <a:spLocks noGrp="1"/>
          </p:cNvSpPr>
          <p:nvPr>
            <p:ph sz="half" idx="2"/>
          </p:nvPr>
        </p:nvSpPr>
        <p:spPr bwMode="gray">
          <a:xfrm>
            <a:off x="4637088" y="869950"/>
            <a:ext cx="4318000" cy="5592763"/>
          </a:xfrm>
        </p:spPr>
        <p:txBody>
          <a:bodyPr/>
          <a:lstStyle>
            <a:lvl1pPr>
              <a:defRPr sz="2400"/>
            </a:lvl1pPr>
            <a:lvl2pPr>
              <a:defRPr sz="2000"/>
            </a:lvl2pPr>
            <a:lvl3pPr>
              <a:defRPr sz="1800"/>
            </a:lvl3pPr>
            <a:lvl4pPr>
              <a:defRPr sz="1600"/>
            </a:lvl4pPr>
            <a:lvl5pPr>
              <a:defRPr sz="1800"/>
            </a:lvl5pPr>
            <a:lvl6pPr>
              <a:defRPr sz="1800"/>
            </a:lvl6pPr>
            <a:lvl7pPr>
              <a:defRPr sz="1800"/>
            </a:lvl7pPr>
            <a:lvl8pPr>
              <a:defRPr sz="1800"/>
            </a:lvl8pPr>
            <a:lvl9pPr>
              <a:defRPr sz="1800"/>
            </a:lvl9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endParaRPr lang="ja-JP" altLang="en-US" dirty="0"/>
          </a:p>
        </p:txBody>
      </p:sp>
      <p:sp>
        <p:nvSpPr>
          <p:cNvPr id="5" name="スライド番号プレースホルダー 4"/>
          <p:cNvSpPr>
            <a:spLocks noGrp="1"/>
          </p:cNvSpPr>
          <p:nvPr>
            <p:ph type="sldNum" sz="quarter" idx="10"/>
          </p:nvPr>
        </p:nvSpPr>
        <p:spPr bwMode="gray"/>
        <p:txBody>
          <a:bodyPr/>
          <a:lstStyle>
            <a:lvl1pPr>
              <a:defRPr/>
            </a:lvl1pPr>
          </a:lstStyle>
          <a:p>
            <a:fld id="{FCB7B9BA-EF19-4458-B462-893E29D19B1E}" type="slidenum">
              <a:rPr lang="de-DE" altLang="ja-JP"/>
              <a:pPr/>
              <a:t>‹#›</a:t>
            </a:fld>
            <a:endParaRPr lang="de-DE" altLang="ja-JP"/>
          </a:p>
        </p:txBody>
      </p:sp>
      <p:sp>
        <p:nvSpPr>
          <p:cNvPr id="6" name="フッター プレースホルダー 5"/>
          <p:cNvSpPr>
            <a:spLocks noGrp="1"/>
          </p:cNvSpPr>
          <p:nvPr>
            <p:ph type="ftr" sz="quarter" idx="11"/>
          </p:nvPr>
        </p:nvSpPr>
        <p:spPr bwMode="gray"/>
        <p:txBody>
          <a:bodyPr/>
          <a:lstStyle>
            <a:lvl1pPr>
              <a:defRPr/>
            </a:lvl1pPr>
          </a:lstStyle>
          <a:p>
            <a:r>
              <a:rPr lang="de-DE" altLang="ja-JP" smtClean="0"/>
              <a:t>Copyright 2019 FUJITSU LIMITED</a:t>
            </a:r>
            <a:endParaRPr lang="de-DE" altLang="ja-JP" dirty="0"/>
          </a:p>
        </p:txBody>
      </p:sp>
    </p:spTree>
    <p:extLst>
      <p:ext uri="{BB962C8B-B14F-4D97-AF65-F5344CB8AC3E}">
        <p14:creationId xmlns:p14="http://schemas.microsoft.com/office/powerpoint/2010/main" val="715321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bwMode="gray"/>
        <p:txBody>
          <a:bodyPr/>
          <a:lstStyle>
            <a:lvl1pPr>
              <a:defRPr/>
            </a:lvl1pPr>
          </a:lstStyle>
          <a:p>
            <a:fld id="{1195C95A-030B-42EE-9D8D-E0455A77345A}" type="slidenum">
              <a:rPr lang="de-DE" altLang="ja-JP"/>
              <a:pPr/>
              <a:t>‹#›</a:t>
            </a:fld>
            <a:endParaRPr lang="de-DE" altLang="ja-JP"/>
          </a:p>
        </p:txBody>
      </p:sp>
      <p:sp>
        <p:nvSpPr>
          <p:cNvPr id="4" name="フッター プレースホルダー 3"/>
          <p:cNvSpPr>
            <a:spLocks noGrp="1"/>
          </p:cNvSpPr>
          <p:nvPr>
            <p:ph type="ftr" sz="quarter" idx="11"/>
          </p:nvPr>
        </p:nvSpPr>
        <p:spPr bwMode="gray"/>
        <p:txBody>
          <a:bodyPr/>
          <a:lstStyle>
            <a:lvl1pPr>
              <a:defRPr/>
            </a:lvl1pPr>
          </a:lstStyle>
          <a:p>
            <a:r>
              <a:rPr lang="de-DE" altLang="ja-JP" smtClean="0"/>
              <a:t>Copyright 2019 FUJITSU LIMITED</a:t>
            </a:r>
            <a:endParaRPr lang="de-DE" altLang="ja-JP" dirty="0"/>
          </a:p>
        </p:txBody>
      </p:sp>
    </p:spTree>
    <p:extLst>
      <p:ext uri="{BB962C8B-B14F-4D97-AF65-F5344CB8AC3E}">
        <p14:creationId xmlns:p14="http://schemas.microsoft.com/office/powerpoint/2010/main" val="207360625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bwMode="gray"/>
        <p:txBody>
          <a:bodyPr/>
          <a:lstStyle>
            <a:lvl1pPr>
              <a:defRPr/>
            </a:lvl1pPr>
          </a:lstStyle>
          <a:p>
            <a:fld id="{E8E9CBD9-E97A-4244-BA2F-A59041725FCD}" type="slidenum">
              <a:rPr lang="de-DE" altLang="ja-JP"/>
              <a:pPr/>
              <a:t>‹#›</a:t>
            </a:fld>
            <a:endParaRPr lang="de-DE" altLang="ja-JP"/>
          </a:p>
        </p:txBody>
      </p:sp>
      <p:sp>
        <p:nvSpPr>
          <p:cNvPr id="3" name="フッター プレースホルダー 2"/>
          <p:cNvSpPr>
            <a:spLocks noGrp="1"/>
          </p:cNvSpPr>
          <p:nvPr>
            <p:ph type="ftr" sz="quarter" idx="11"/>
          </p:nvPr>
        </p:nvSpPr>
        <p:spPr bwMode="gray"/>
        <p:txBody>
          <a:bodyPr/>
          <a:lstStyle>
            <a:lvl1pPr>
              <a:defRPr/>
            </a:lvl1pPr>
          </a:lstStyle>
          <a:p>
            <a:r>
              <a:rPr lang="de-DE" altLang="ja-JP" smtClean="0"/>
              <a:t>Copyright 2019 FUJITSU LIMITED</a:t>
            </a:r>
            <a:endParaRPr lang="de-DE" altLang="ja-JP" dirty="0"/>
          </a:p>
        </p:txBody>
      </p:sp>
    </p:spTree>
    <p:extLst>
      <p:ext uri="{BB962C8B-B14F-4D97-AF65-F5344CB8AC3E}">
        <p14:creationId xmlns:p14="http://schemas.microsoft.com/office/powerpoint/2010/main" val="326108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エンドカット">
    <p:spTree>
      <p:nvGrpSpPr>
        <p:cNvPr id="1" name=""/>
        <p:cNvGrpSpPr/>
        <p:nvPr/>
      </p:nvGrpSpPr>
      <p:grpSpPr>
        <a:xfrm>
          <a:off x="0" y="0"/>
          <a:ext cx="0" cy="0"/>
          <a:chOff x="0" y="0"/>
          <a:chExt cx="0" cy="0"/>
        </a:xfrm>
      </p:grpSpPr>
      <p:sp>
        <p:nvSpPr>
          <p:cNvPr id="38"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bg1"/>
                </a:solidFill>
                <a:latin typeface="+mn-lt"/>
              </a:defRPr>
            </a:lvl1pPr>
          </a:lstStyle>
          <a:p>
            <a:fld id="{E5C4FF1C-8F5E-4BC8-BCAF-207649A9C157}" type="slidenum">
              <a:rPr lang="de-DE" altLang="ja-JP" smtClean="0"/>
              <a:pPr/>
              <a:t>‹#›</a:t>
            </a:fld>
            <a:endParaRPr lang="de-DE" altLang="ja-JP"/>
          </a:p>
        </p:txBody>
      </p:sp>
      <p:sp>
        <p:nvSpPr>
          <p:cNvPr id="39"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bg1"/>
                </a:solidFill>
                <a:latin typeface="+mn-lt"/>
              </a:defRPr>
            </a:lvl1pPr>
          </a:lstStyle>
          <a:p>
            <a:r>
              <a:rPr lang="de-DE" altLang="ja-JP" smtClean="0"/>
              <a:t>Copyright 2019 FUJITSU LIMITED</a:t>
            </a:r>
            <a:endParaRPr lang="de-DE" altLang="ja-JP"/>
          </a:p>
        </p:txBody>
      </p:sp>
      <p:grpSp>
        <p:nvGrpSpPr>
          <p:cNvPr id="4" name="Group 38" descr="Message Lockup"/>
          <p:cNvGrpSpPr>
            <a:grpSpLocks/>
          </p:cNvGrpSpPr>
          <p:nvPr userDrawn="1"/>
        </p:nvGrpSpPr>
        <p:grpSpPr bwMode="gray">
          <a:xfrm>
            <a:off x="0" y="0"/>
            <a:ext cx="9144000" cy="6858000"/>
            <a:chOff x="0" y="0"/>
            <a:chExt cx="5760" cy="4320"/>
          </a:xfrm>
        </p:grpSpPr>
        <p:sp>
          <p:nvSpPr>
            <p:cNvPr id="5"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p>
              <a:endParaRPr lang="ja-JP" altLang="en-US"/>
            </a:p>
          </p:txBody>
        </p:sp>
        <p:grpSp>
          <p:nvGrpSpPr>
            <p:cNvPr id="6" name="Group 7"/>
            <p:cNvGrpSpPr>
              <a:grpSpLocks noChangeAspect="1"/>
            </p:cNvGrpSpPr>
            <p:nvPr/>
          </p:nvGrpSpPr>
          <p:grpSpPr bwMode="gray">
            <a:xfrm>
              <a:off x="0" y="0"/>
              <a:ext cx="5760" cy="4320"/>
              <a:chOff x="0" y="0"/>
              <a:chExt cx="5760" cy="4320"/>
            </a:xfrm>
          </p:grpSpPr>
          <p:sp>
            <p:nvSpPr>
              <p:cNvPr id="7"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8" name="Freeform 8"/>
              <p:cNvSpPr>
                <a:spLocks/>
              </p:cNvSpPr>
              <p:nvPr/>
            </p:nvSpPr>
            <p:spPr bwMode="gray">
              <a:xfrm>
                <a:off x="1217" y="2598"/>
                <a:ext cx="97" cy="159"/>
              </a:xfrm>
              <a:custGeom>
                <a:avLst/>
                <a:gdLst>
                  <a:gd name="T0" fmla="*/ 0 w 484"/>
                  <a:gd name="T1" fmla="*/ 764 h 795"/>
                  <a:gd name="T2" fmla="*/ 0 w 484"/>
                  <a:gd name="T3" fmla="*/ 672 h 795"/>
                  <a:gd name="T4" fmla="*/ 186 w 484"/>
                  <a:gd name="T5" fmla="*/ 715 h 795"/>
                  <a:gd name="T6" fmla="*/ 371 w 484"/>
                  <a:gd name="T7" fmla="*/ 593 h 795"/>
                  <a:gd name="T8" fmla="*/ 339 w 484"/>
                  <a:gd name="T9" fmla="*/ 515 h 795"/>
                  <a:gd name="T10" fmla="*/ 284 w 484"/>
                  <a:gd name="T11" fmla="*/ 472 h 795"/>
                  <a:gd name="T12" fmla="*/ 212 w 484"/>
                  <a:gd name="T13" fmla="*/ 436 h 795"/>
                  <a:gd name="T14" fmla="*/ 65 w 484"/>
                  <a:gd name="T15" fmla="*/ 337 h 795"/>
                  <a:gd name="T16" fmla="*/ 13 w 484"/>
                  <a:gd name="T17" fmla="*/ 199 h 795"/>
                  <a:gd name="T18" fmla="*/ 94 w 484"/>
                  <a:gd name="T19" fmla="*/ 43 h 795"/>
                  <a:gd name="T20" fmla="*/ 269 w 484"/>
                  <a:gd name="T21" fmla="*/ 0 h 795"/>
                  <a:gd name="T22" fmla="*/ 430 w 484"/>
                  <a:gd name="T23" fmla="*/ 26 h 795"/>
                  <a:gd name="T24" fmla="*/ 430 w 484"/>
                  <a:gd name="T25" fmla="*/ 111 h 795"/>
                  <a:gd name="T26" fmla="*/ 274 w 484"/>
                  <a:gd name="T27" fmla="*/ 78 h 795"/>
                  <a:gd name="T28" fmla="*/ 169 w 484"/>
                  <a:gd name="T29" fmla="*/ 103 h 795"/>
                  <a:gd name="T30" fmla="*/ 126 w 484"/>
                  <a:gd name="T31" fmla="*/ 186 h 795"/>
                  <a:gd name="T32" fmla="*/ 156 w 484"/>
                  <a:gd name="T33" fmla="*/ 264 h 795"/>
                  <a:gd name="T34" fmla="*/ 286 w 484"/>
                  <a:gd name="T35" fmla="*/ 345 h 795"/>
                  <a:gd name="T36" fmla="*/ 391 w 484"/>
                  <a:gd name="T37" fmla="*/ 406 h 795"/>
                  <a:gd name="T38" fmla="*/ 464 w 484"/>
                  <a:gd name="T39" fmla="*/ 486 h 795"/>
                  <a:gd name="T40" fmla="*/ 484 w 484"/>
                  <a:gd name="T41" fmla="*/ 581 h 795"/>
                  <a:gd name="T42" fmla="*/ 193 w 484"/>
                  <a:gd name="T43" fmla="*/ 795 h 795"/>
                  <a:gd name="T44" fmla="*/ 0 w 484"/>
                  <a:gd name="T45" fmla="*/ 764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9"/>
              <p:cNvSpPr>
                <a:spLocks/>
              </p:cNvSpPr>
              <p:nvPr/>
            </p:nvSpPr>
            <p:spPr bwMode="gray">
              <a:xfrm>
                <a:off x="1349" y="2526"/>
                <a:ext cx="115" cy="227"/>
              </a:xfrm>
              <a:custGeom>
                <a:avLst/>
                <a:gdLst>
                  <a:gd name="T0" fmla="*/ 0 w 572"/>
                  <a:gd name="T1" fmla="*/ 1136 h 1136"/>
                  <a:gd name="T2" fmla="*/ 0 w 572"/>
                  <a:gd name="T3" fmla="*/ 0 h 1136"/>
                  <a:gd name="T4" fmla="*/ 129 w 572"/>
                  <a:gd name="T5" fmla="*/ 0 h 1136"/>
                  <a:gd name="T6" fmla="*/ 129 w 572"/>
                  <a:gd name="T7" fmla="*/ 400 h 1136"/>
                  <a:gd name="T8" fmla="*/ 319 w 572"/>
                  <a:gd name="T9" fmla="*/ 361 h 1136"/>
                  <a:gd name="T10" fmla="*/ 549 w 572"/>
                  <a:gd name="T11" fmla="*/ 479 h 1136"/>
                  <a:gd name="T12" fmla="*/ 572 w 572"/>
                  <a:gd name="T13" fmla="*/ 673 h 1136"/>
                  <a:gd name="T14" fmla="*/ 572 w 572"/>
                  <a:gd name="T15" fmla="*/ 1136 h 1136"/>
                  <a:gd name="T16" fmla="*/ 443 w 572"/>
                  <a:gd name="T17" fmla="*/ 1136 h 1136"/>
                  <a:gd name="T18" fmla="*/ 443 w 572"/>
                  <a:gd name="T19" fmla="*/ 653 h 1136"/>
                  <a:gd name="T20" fmla="*/ 420 w 572"/>
                  <a:gd name="T21" fmla="*/ 499 h 1136"/>
                  <a:gd name="T22" fmla="*/ 307 w 572"/>
                  <a:gd name="T23" fmla="*/ 439 h 1136"/>
                  <a:gd name="T24" fmla="*/ 129 w 572"/>
                  <a:gd name="T25" fmla="*/ 485 h 1136"/>
                  <a:gd name="T26" fmla="*/ 129 w 572"/>
                  <a:gd name="T27" fmla="*/ 1136 h 1136"/>
                  <a:gd name="T28" fmla="*/ 0 w 572"/>
                  <a:gd name="T29" fmla="*/ 113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10"/>
              <p:cNvSpPr>
                <a:spLocks noEditPoints="1"/>
              </p:cNvSpPr>
              <p:nvPr/>
            </p:nvSpPr>
            <p:spPr bwMode="gray">
              <a:xfrm>
                <a:off x="1499" y="2598"/>
                <a:ext cx="117" cy="159"/>
              </a:xfrm>
              <a:custGeom>
                <a:avLst/>
                <a:gdLst>
                  <a:gd name="T0" fmla="*/ 456 w 585"/>
                  <a:gd name="T1" fmla="*/ 298 h 795"/>
                  <a:gd name="T2" fmla="*/ 456 w 585"/>
                  <a:gd name="T3" fmla="*/ 259 h 795"/>
                  <a:gd name="T4" fmla="*/ 432 w 585"/>
                  <a:gd name="T5" fmla="*/ 144 h 795"/>
                  <a:gd name="T6" fmla="*/ 283 w 585"/>
                  <a:gd name="T7" fmla="*/ 81 h 795"/>
                  <a:gd name="T8" fmla="*/ 73 w 585"/>
                  <a:gd name="T9" fmla="*/ 123 h 795"/>
                  <a:gd name="T10" fmla="*/ 73 w 585"/>
                  <a:gd name="T11" fmla="*/ 33 h 795"/>
                  <a:gd name="T12" fmla="*/ 296 w 585"/>
                  <a:gd name="T13" fmla="*/ 0 h 795"/>
                  <a:gd name="T14" fmla="*/ 539 w 585"/>
                  <a:gd name="T15" fmla="*/ 80 h 795"/>
                  <a:gd name="T16" fmla="*/ 582 w 585"/>
                  <a:gd name="T17" fmla="*/ 209 h 795"/>
                  <a:gd name="T18" fmla="*/ 585 w 585"/>
                  <a:gd name="T19" fmla="*/ 303 h 795"/>
                  <a:gd name="T20" fmla="*/ 585 w 585"/>
                  <a:gd name="T21" fmla="*/ 760 h 795"/>
                  <a:gd name="T22" fmla="*/ 305 w 585"/>
                  <a:gd name="T23" fmla="*/ 795 h 795"/>
                  <a:gd name="T24" fmla="*/ 86 w 585"/>
                  <a:gd name="T25" fmla="*/ 752 h 795"/>
                  <a:gd name="T26" fmla="*/ 0 w 585"/>
                  <a:gd name="T27" fmla="*/ 583 h 795"/>
                  <a:gd name="T28" fmla="*/ 99 w 585"/>
                  <a:gd name="T29" fmla="*/ 380 h 795"/>
                  <a:gd name="T30" fmla="*/ 350 w 585"/>
                  <a:gd name="T31" fmla="*/ 310 h 795"/>
                  <a:gd name="T32" fmla="*/ 456 w 585"/>
                  <a:gd name="T33" fmla="*/ 298 h 795"/>
                  <a:gd name="T34" fmla="*/ 456 w 585"/>
                  <a:gd name="T35" fmla="*/ 372 h 795"/>
                  <a:gd name="T36" fmla="*/ 278 w 585"/>
                  <a:gd name="T37" fmla="*/ 399 h 795"/>
                  <a:gd name="T38" fmla="*/ 132 w 585"/>
                  <a:gd name="T39" fmla="*/ 570 h 795"/>
                  <a:gd name="T40" fmla="*/ 175 w 585"/>
                  <a:gd name="T41" fmla="*/ 679 h 795"/>
                  <a:gd name="T42" fmla="*/ 325 w 585"/>
                  <a:gd name="T43" fmla="*/ 718 h 795"/>
                  <a:gd name="T44" fmla="*/ 456 w 585"/>
                  <a:gd name="T45" fmla="*/ 700 h 795"/>
                  <a:gd name="T46" fmla="*/ 456 w 585"/>
                  <a:gd name="T47" fmla="*/ 37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11"/>
              <p:cNvSpPr>
                <a:spLocks noEditPoints="1"/>
              </p:cNvSpPr>
              <p:nvPr/>
            </p:nvSpPr>
            <p:spPr bwMode="gray">
              <a:xfrm>
                <a:off x="1662" y="2598"/>
                <a:ext cx="119" cy="227"/>
              </a:xfrm>
              <a:custGeom>
                <a:avLst/>
                <a:gdLst>
                  <a:gd name="T0" fmla="*/ 129 w 592"/>
                  <a:gd name="T1" fmla="*/ 742 h 1136"/>
                  <a:gd name="T2" fmla="*/ 129 w 592"/>
                  <a:gd name="T3" fmla="*/ 1136 h 1136"/>
                  <a:gd name="T4" fmla="*/ 0 w 592"/>
                  <a:gd name="T5" fmla="*/ 1136 h 1136"/>
                  <a:gd name="T6" fmla="*/ 0 w 592"/>
                  <a:gd name="T7" fmla="*/ 30 h 1136"/>
                  <a:gd name="T8" fmla="*/ 260 w 592"/>
                  <a:gd name="T9" fmla="*/ 0 h 1136"/>
                  <a:gd name="T10" fmla="*/ 528 w 592"/>
                  <a:gd name="T11" fmla="*/ 118 h 1136"/>
                  <a:gd name="T12" fmla="*/ 592 w 592"/>
                  <a:gd name="T13" fmla="*/ 396 h 1136"/>
                  <a:gd name="T14" fmla="*/ 511 w 592"/>
                  <a:gd name="T15" fmla="*/ 691 h 1136"/>
                  <a:gd name="T16" fmla="*/ 287 w 592"/>
                  <a:gd name="T17" fmla="*/ 795 h 1136"/>
                  <a:gd name="T18" fmla="*/ 180 w 592"/>
                  <a:gd name="T19" fmla="*/ 775 h 1136"/>
                  <a:gd name="T20" fmla="*/ 129 w 592"/>
                  <a:gd name="T21" fmla="*/ 742 h 1136"/>
                  <a:gd name="T22" fmla="*/ 129 w 592"/>
                  <a:gd name="T23" fmla="*/ 653 h 1136"/>
                  <a:gd name="T24" fmla="*/ 272 w 592"/>
                  <a:gd name="T25" fmla="*/ 718 h 1136"/>
                  <a:gd name="T26" fmla="*/ 418 w 592"/>
                  <a:gd name="T27" fmla="*/ 618 h 1136"/>
                  <a:gd name="T28" fmla="*/ 461 w 592"/>
                  <a:gd name="T29" fmla="*/ 395 h 1136"/>
                  <a:gd name="T30" fmla="*/ 403 w 592"/>
                  <a:gd name="T31" fmla="*/ 147 h 1136"/>
                  <a:gd name="T32" fmla="*/ 241 w 592"/>
                  <a:gd name="T33" fmla="*/ 78 h 1136"/>
                  <a:gd name="T34" fmla="*/ 129 w 592"/>
                  <a:gd name="T35" fmla="*/ 87 h 1136"/>
                  <a:gd name="T36" fmla="*/ 129 w 592"/>
                  <a:gd name="T37" fmla="*/ 653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12"/>
              <p:cNvSpPr>
                <a:spLocks noEditPoints="1"/>
              </p:cNvSpPr>
              <p:nvPr/>
            </p:nvSpPr>
            <p:spPr bwMode="gray">
              <a:xfrm>
                <a:off x="1816" y="2547"/>
                <a:ext cx="32" cy="206"/>
              </a:xfrm>
              <a:custGeom>
                <a:avLst/>
                <a:gdLst>
                  <a:gd name="T0" fmla="*/ 78 w 157"/>
                  <a:gd name="T1" fmla="*/ 0 h 1031"/>
                  <a:gd name="T2" fmla="*/ 137 w 157"/>
                  <a:gd name="T3" fmla="*/ 26 h 1031"/>
                  <a:gd name="T4" fmla="*/ 157 w 157"/>
                  <a:gd name="T5" fmla="*/ 79 h 1031"/>
                  <a:gd name="T6" fmla="*/ 131 w 157"/>
                  <a:gd name="T7" fmla="*/ 139 h 1031"/>
                  <a:gd name="T8" fmla="*/ 78 w 157"/>
                  <a:gd name="T9" fmla="*/ 159 h 1031"/>
                  <a:gd name="T10" fmla="*/ 20 w 157"/>
                  <a:gd name="T11" fmla="*/ 133 h 1031"/>
                  <a:gd name="T12" fmla="*/ 0 w 157"/>
                  <a:gd name="T13" fmla="*/ 78 h 1031"/>
                  <a:gd name="T14" fmla="*/ 25 w 157"/>
                  <a:gd name="T15" fmla="*/ 20 h 1031"/>
                  <a:gd name="T16" fmla="*/ 78 w 157"/>
                  <a:gd name="T17" fmla="*/ 0 h 1031"/>
                  <a:gd name="T18" fmla="*/ 15 w 157"/>
                  <a:gd name="T19" fmla="*/ 277 h 1031"/>
                  <a:gd name="T20" fmla="*/ 144 w 157"/>
                  <a:gd name="T21" fmla="*/ 277 h 1031"/>
                  <a:gd name="T22" fmla="*/ 144 w 157"/>
                  <a:gd name="T23" fmla="*/ 1031 h 1031"/>
                  <a:gd name="T24" fmla="*/ 15 w 157"/>
                  <a:gd name="T25" fmla="*/ 1031 h 1031"/>
                  <a:gd name="T26" fmla="*/ 15 w 157"/>
                  <a:gd name="T27" fmla="*/ 277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13"/>
              <p:cNvSpPr>
                <a:spLocks/>
              </p:cNvSpPr>
              <p:nvPr/>
            </p:nvSpPr>
            <p:spPr bwMode="gray">
              <a:xfrm>
                <a:off x="1894" y="2598"/>
                <a:ext cx="114" cy="155"/>
              </a:xfrm>
              <a:custGeom>
                <a:avLst/>
                <a:gdLst>
                  <a:gd name="T0" fmla="*/ 0 w 573"/>
                  <a:gd name="T1" fmla="*/ 775 h 775"/>
                  <a:gd name="T2" fmla="*/ 0 w 573"/>
                  <a:gd name="T3" fmla="*/ 30 h 775"/>
                  <a:gd name="T4" fmla="*/ 302 w 573"/>
                  <a:gd name="T5" fmla="*/ 0 h 775"/>
                  <a:gd name="T6" fmla="*/ 550 w 573"/>
                  <a:gd name="T7" fmla="*/ 119 h 775"/>
                  <a:gd name="T8" fmla="*/ 573 w 573"/>
                  <a:gd name="T9" fmla="*/ 312 h 775"/>
                  <a:gd name="T10" fmla="*/ 573 w 573"/>
                  <a:gd name="T11" fmla="*/ 775 h 775"/>
                  <a:gd name="T12" fmla="*/ 444 w 573"/>
                  <a:gd name="T13" fmla="*/ 775 h 775"/>
                  <a:gd name="T14" fmla="*/ 444 w 573"/>
                  <a:gd name="T15" fmla="*/ 320 h 775"/>
                  <a:gd name="T16" fmla="*/ 421 w 573"/>
                  <a:gd name="T17" fmla="*/ 140 h 775"/>
                  <a:gd name="T18" fmla="*/ 290 w 573"/>
                  <a:gd name="T19" fmla="*/ 78 h 775"/>
                  <a:gd name="T20" fmla="*/ 130 w 573"/>
                  <a:gd name="T21" fmla="*/ 94 h 775"/>
                  <a:gd name="T22" fmla="*/ 130 w 573"/>
                  <a:gd name="T23" fmla="*/ 775 h 775"/>
                  <a:gd name="T24" fmla="*/ 0 w 573"/>
                  <a:gd name="T25" fmla="*/ 775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14"/>
              <p:cNvSpPr>
                <a:spLocks noEditPoints="1"/>
              </p:cNvSpPr>
              <p:nvPr/>
            </p:nvSpPr>
            <p:spPr bwMode="gray">
              <a:xfrm>
                <a:off x="2044" y="2598"/>
                <a:ext cx="119" cy="229"/>
              </a:xfrm>
              <a:custGeom>
                <a:avLst/>
                <a:gdLst>
                  <a:gd name="T0" fmla="*/ 466 w 595"/>
                  <a:gd name="T1" fmla="*/ 707 h 1147"/>
                  <a:gd name="T2" fmla="*/ 418 w 595"/>
                  <a:gd name="T3" fmla="*/ 752 h 1147"/>
                  <a:gd name="T4" fmla="*/ 268 w 595"/>
                  <a:gd name="T5" fmla="*/ 795 h 1147"/>
                  <a:gd name="T6" fmla="*/ 102 w 595"/>
                  <a:gd name="T7" fmla="*/ 740 h 1147"/>
                  <a:gd name="T8" fmla="*/ 0 w 595"/>
                  <a:gd name="T9" fmla="*/ 433 h 1147"/>
                  <a:gd name="T10" fmla="*/ 75 w 595"/>
                  <a:gd name="T11" fmla="*/ 137 h 1147"/>
                  <a:gd name="T12" fmla="*/ 356 w 595"/>
                  <a:gd name="T13" fmla="*/ 0 h 1147"/>
                  <a:gd name="T14" fmla="*/ 595 w 595"/>
                  <a:gd name="T15" fmla="*/ 30 h 1147"/>
                  <a:gd name="T16" fmla="*/ 595 w 595"/>
                  <a:gd name="T17" fmla="*/ 628 h 1147"/>
                  <a:gd name="T18" fmla="*/ 580 w 595"/>
                  <a:gd name="T19" fmla="*/ 881 h 1147"/>
                  <a:gd name="T20" fmla="*/ 441 w 595"/>
                  <a:gd name="T21" fmla="*/ 1099 h 1147"/>
                  <a:gd name="T22" fmla="*/ 200 w 595"/>
                  <a:gd name="T23" fmla="*/ 1147 h 1147"/>
                  <a:gd name="T24" fmla="*/ 103 w 595"/>
                  <a:gd name="T25" fmla="*/ 1141 h 1147"/>
                  <a:gd name="T26" fmla="*/ 103 w 595"/>
                  <a:gd name="T27" fmla="*/ 1064 h 1147"/>
                  <a:gd name="T28" fmla="*/ 199 w 595"/>
                  <a:gd name="T29" fmla="*/ 1069 h 1147"/>
                  <a:gd name="T30" fmla="*/ 357 w 595"/>
                  <a:gd name="T31" fmla="*/ 1041 h 1147"/>
                  <a:gd name="T32" fmla="*/ 454 w 595"/>
                  <a:gd name="T33" fmla="*/ 896 h 1147"/>
                  <a:gd name="T34" fmla="*/ 466 w 595"/>
                  <a:gd name="T35" fmla="*/ 748 h 1147"/>
                  <a:gd name="T36" fmla="*/ 466 w 595"/>
                  <a:gd name="T37" fmla="*/ 707 h 1147"/>
                  <a:gd name="T38" fmla="*/ 466 w 595"/>
                  <a:gd name="T39" fmla="*/ 85 h 1147"/>
                  <a:gd name="T40" fmla="*/ 369 w 595"/>
                  <a:gd name="T41" fmla="*/ 78 h 1147"/>
                  <a:gd name="T42" fmla="*/ 242 w 595"/>
                  <a:gd name="T43" fmla="*/ 111 h 1147"/>
                  <a:gd name="T44" fmla="*/ 159 w 595"/>
                  <a:gd name="T45" fmla="*/ 244 h 1147"/>
                  <a:gd name="T46" fmla="*/ 132 w 595"/>
                  <a:gd name="T47" fmla="*/ 438 h 1147"/>
                  <a:gd name="T48" fmla="*/ 183 w 595"/>
                  <a:gd name="T49" fmla="*/ 662 h 1147"/>
                  <a:gd name="T50" fmla="*/ 286 w 595"/>
                  <a:gd name="T51" fmla="*/ 718 h 1147"/>
                  <a:gd name="T52" fmla="*/ 388 w 595"/>
                  <a:gd name="T53" fmla="*/ 683 h 1147"/>
                  <a:gd name="T54" fmla="*/ 455 w 595"/>
                  <a:gd name="T55" fmla="*/ 592 h 1147"/>
                  <a:gd name="T56" fmla="*/ 466 w 595"/>
                  <a:gd name="T57" fmla="*/ 505 h 1147"/>
                  <a:gd name="T58" fmla="*/ 466 w 595"/>
                  <a:gd name="T59" fmla="*/ 85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15"/>
              <p:cNvSpPr>
                <a:spLocks/>
              </p:cNvSpPr>
              <p:nvPr/>
            </p:nvSpPr>
            <p:spPr bwMode="gray">
              <a:xfrm>
                <a:off x="2280" y="2561"/>
                <a:ext cx="67" cy="192"/>
              </a:xfrm>
              <a:custGeom>
                <a:avLst/>
                <a:gdLst>
                  <a:gd name="T0" fmla="*/ 0 w 332"/>
                  <a:gd name="T1" fmla="*/ 0 h 958"/>
                  <a:gd name="T2" fmla="*/ 129 w 332"/>
                  <a:gd name="T3" fmla="*/ 0 h 958"/>
                  <a:gd name="T4" fmla="*/ 129 w 332"/>
                  <a:gd name="T5" fmla="*/ 204 h 958"/>
                  <a:gd name="T6" fmla="*/ 332 w 332"/>
                  <a:gd name="T7" fmla="*/ 204 h 958"/>
                  <a:gd name="T8" fmla="*/ 332 w 332"/>
                  <a:gd name="T9" fmla="*/ 286 h 958"/>
                  <a:gd name="T10" fmla="*/ 129 w 332"/>
                  <a:gd name="T11" fmla="*/ 286 h 958"/>
                  <a:gd name="T12" fmla="*/ 129 w 332"/>
                  <a:gd name="T13" fmla="*/ 686 h 958"/>
                  <a:gd name="T14" fmla="*/ 163 w 332"/>
                  <a:gd name="T15" fmla="*/ 840 h 958"/>
                  <a:gd name="T16" fmla="*/ 235 w 332"/>
                  <a:gd name="T17" fmla="*/ 873 h 958"/>
                  <a:gd name="T18" fmla="*/ 290 w 332"/>
                  <a:gd name="T19" fmla="*/ 875 h 958"/>
                  <a:gd name="T20" fmla="*/ 332 w 332"/>
                  <a:gd name="T21" fmla="*/ 875 h 958"/>
                  <a:gd name="T22" fmla="*/ 332 w 332"/>
                  <a:gd name="T23" fmla="*/ 958 h 958"/>
                  <a:gd name="T24" fmla="*/ 263 w 332"/>
                  <a:gd name="T25" fmla="*/ 958 h 958"/>
                  <a:gd name="T26" fmla="*/ 132 w 332"/>
                  <a:gd name="T27" fmla="*/ 945 h 958"/>
                  <a:gd name="T28" fmla="*/ 12 w 332"/>
                  <a:gd name="T29" fmla="*/ 817 h 958"/>
                  <a:gd name="T30" fmla="*/ 0 w 332"/>
                  <a:gd name="T31" fmla="*/ 667 h 958"/>
                  <a:gd name="T32" fmla="*/ 0 w 332"/>
                  <a:gd name="T33" fmla="*/ 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16"/>
              <p:cNvSpPr>
                <a:spLocks noEditPoints="1"/>
              </p:cNvSpPr>
              <p:nvPr/>
            </p:nvSpPr>
            <p:spPr bwMode="gray">
              <a:xfrm>
                <a:off x="2374" y="2598"/>
                <a:ext cx="127" cy="159"/>
              </a:xfrm>
              <a:custGeom>
                <a:avLst/>
                <a:gdLst>
                  <a:gd name="T0" fmla="*/ 318 w 634"/>
                  <a:gd name="T1" fmla="*/ 0 h 795"/>
                  <a:gd name="T2" fmla="*/ 559 w 634"/>
                  <a:gd name="T3" fmla="*/ 107 h 795"/>
                  <a:gd name="T4" fmla="*/ 634 w 634"/>
                  <a:gd name="T5" fmla="*/ 398 h 795"/>
                  <a:gd name="T6" fmla="*/ 559 w 634"/>
                  <a:gd name="T7" fmla="*/ 688 h 795"/>
                  <a:gd name="T8" fmla="*/ 318 w 634"/>
                  <a:gd name="T9" fmla="*/ 795 h 795"/>
                  <a:gd name="T10" fmla="*/ 0 w 634"/>
                  <a:gd name="T11" fmla="*/ 393 h 795"/>
                  <a:gd name="T12" fmla="*/ 76 w 634"/>
                  <a:gd name="T13" fmla="*/ 107 h 795"/>
                  <a:gd name="T14" fmla="*/ 318 w 634"/>
                  <a:gd name="T15" fmla="*/ 0 h 795"/>
                  <a:gd name="T16" fmla="*/ 318 w 634"/>
                  <a:gd name="T17" fmla="*/ 78 h 795"/>
                  <a:gd name="T18" fmla="*/ 166 w 634"/>
                  <a:gd name="T19" fmla="*/ 176 h 795"/>
                  <a:gd name="T20" fmla="*/ 132 w 634"/>
                  <a:gd name="T21" fmla="*/ 394 h 795"/>
                  <a:gd name="T22" fmla="*/ 166 w 634"/>
                  <a:gd name="T23" fmla="*/ 619 h 795"/>
                  <a:gd name="T24" fmla="*/ 318 w 634"/>
                  <a:gd name="T25" fmla="*/ 718 h 795"/>
                  <a:gd name="T26" fmla="*/ 468 w 634"/>
                  <a:gd name="T27" fmla="*/ 619 h 795"/>
                  <a:gd name="T28" fmla="*/ 503 w 634"/>
                  <a:gd name="T29" fmla="*/ 398 h 795"/>
                  <a:gd name="T30" fmla="*/ 468 w 634"/>
                  <a:gd name="T31" fmla="*/ 176 h 795"/>
                  <a:gd name="T32" fmla="*/ 318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17"/>
              <p:cNvSpPr>
                <a:spLocks/>
              </p:cNvSpPr>
              <p:nvPr/>
            </p:nvSpPr>
            <p:spPr bwMode="gray">
              <a:xfrm>
                <a:off x="2538" y="2598"/>
                <a:ext cx="195" cy="155"/>
              </a:xfrm>
              <a:custGeom>
                <a:avLst/>
                <a:gdLst>
                  <a:gd name="T0" fmla="*/ 0 w 974"/>
                  <a:gd name="T1" fmla="*/ 775 h 775"/>
                  <a:gd name="T2" fmla="*/ 0 w 974"/>
                  <a:gd name="T3" fmla="*/ 30 h 775"/>
                  <a:gd name="T4" fmla="*/ 278 w 974"/>
                  <a:gd name="T5" fmla="*/ 0 h 775"/>
                  <a:gd name="T6" fmla="*/ 480 w 974"/>
                  <a:gd name="T7" fmla="*/ 49 h 775"/>
                  <a:gd name="T8" fmla="*/ 722 w 974"/>
                  <a:gd name="T9" fmla="*/ 0 h 775"/>
                  <a:gd name="T10" fmla="*/ 952 w 974"/>
                  <a:gd name="T11" fmla="*/ 119 h 775"/>
                  <a:gd name="T12" fmla="*/ 974 w 974"/>
                  <a:gd name="T13" fmla="*/ 312 h 775"/>
                  <a:gd name="T14" fmla="*/ 974 w 974"/>
                  <a:gd name="T15" fmla="*/ 775 h 775"/>
                  <a:gd name="T16" fmla="*/ 845 w 974"/>
                  <a:gd name="T17" fmla="*/ 775 h 775"/>
                  <a:gd name="T18" fmla="*/ 845 w 974"/>
                  <a:gd name="T19" fmla="*/ 320 h 775"/>
                  <a:gd name="T20" fmla="*/ 824 w 974"/>
                  <a:gd name="T21" fmla="*/ 141 h 775"/>
                  <a:gd name="T22" fmla="*/ 705 w 974"/>
                  <a:gd name="T23" fmla="*/ 78 h 775"/>
                  <a:gd name="T24" fmla="*/ 551 w 974"/>
                  <a:gd name="T25" fmla="*/ 113 h 775"/>
                  <a:gd name="T26" fmla="*/ 551 w 974"/>
                  <a:gd name="T27" fmla="*/ 775 h 775"/>
                  <a:gd name="T28" fmla="*/ 422 w 974"/>
                  <a:gd name="T29" fmla="*/ 775 h 775"/>
                  <a:gd name="T30" fmla="*/ 422 w 974"/>
                  <a:gd name="T31" fmla="*/ 314 h 775"/>
                  <a:gd name="T32" fmla="*/ 401 w 974"/>
                  <a:gd name="T33" fmla="*/ 141 h 775"/>
                  <a:gd name="T34" fmla="*/ 278 w 974"/>
                  <a:gd name="T35" fmla="*/ 78 h 775"/>
                  <a:gd name="T36" fmla="*/ 128 w 974"/>
                  <a:gd name="T37" fmla="*/ 94 h 775"/>
                  <a:gd name="T38" fmla="*/ 128 w 974"/>
                  <a:gd name="T39" fmla="*/ 775 h 775"/>
                  <a:gd name="T40" fmla="*/ 0 w 974"/>
                  <a:gd name="T41" fmla="*/ 775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18"/>
              <p:cNvSpPr>
                <a:spLocks noEditPoints="1"/>
              </p:cNvSpPr>
              <p:nvPr/>
            </p:nvSpPr>
            <p:spPr bwMode="gray">
              <a:xfrm>
                <a:off x="2768" y="2598"/>
                <a:ext cx="127" cy="159"/>
              </a:xfrm>
              <a:custGeom>
                <a:avLst/>
                <a:gdLst>
                  <a:gd name="T0" fmla="*/ 318 w 635"/>
                  <a:gd name="T1" fmla="*/ 0 h 795"/>
                  <a:gd name="T2" fmla="*/ 559 w 635"/>
                  <a:gd name="T3" fmla="*/ 107 h 795"/>
                  <a:gd name="T4" fmla="*/ 635 w 635"/>
                  <a:gd name="T5" fmla="*/ 398 h 795"/>
                  <a:gd name="T6" fmla="*/ 559 w 635"/>
                  <a:gd name="T7" fmla="*/ 688 h 795"/>
                  <a:gd name="T8" fmla="*/ 319 w 635"/>
                  <a:gd name="T9" fmla="*/ 795 h 795"/>
                  <a:gd name="T10" fmla="*/ 0 w 635"/>
                  <a:gd name="T11" fmla="*/ 393 h 795"/>
                  <a:gd name="T12" fmla="*/ 77 w 635"/>
                  <a:gd name="T13" fmla="*/ 107 h 795"/>
                  <a:gd name="T14" fmla="*/ 318 w 635"/>
                  <a:gd name="T15" fmla="*/ 0 h 795"/>
                  <a:gd name="T16" fmla="*/ 318 w 635"/>
                  <a:gd name="T17" fmla="*/ 78 h 795"/>
                  <a:gd name="T18" fmla="*/ 167 w 635"/>
                  <a:gd name="T19" fmla="*/ 176 h 795"/>
                  <a:gd name="T20" fmla="*/ 132 w 635"/>
                  <a:gd name="T21" fmla="*/ 394 h 795"/>
                  <a:gd name="T22" fmla="*/ 167 w 635"/>
                  <a:gd name="T23" fmla="*/ 619 h 795"/>
                  <a:gd name="T24" fmla="*/ 318 w 635"/>
                  <a:gd name="T25" fmla="*/ 718 h 795"/>
                  <a:gd name="T26" fmla="*/ 468 w 635"/>
                  <a:gd name="T27" fmla="*/ 619 h 795"/>
                  <a:gd name="T28" fmla="*/ 503 w 635"/>
                  <a:gd name="T29" fmla="*/ 398 h 795"/>
                  <a:gd name="T30" fmla="*/ 468 w 635"/>
                  <a:gd name="T31" fmla="*/ 176 h 795"/>
                  <a:gd name="T32" fmla="*/ 318 w 635"/>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19"/>
              <p:cNvSpPr>
                <a:spLocks/>
              </p:cNvSpPr>
              <p:nvPr/>
            </p:nvSpPr>
            <p:spPr bwMode="gray">
              <a:xfrm>
                <a:off x="2934" y="2598"/>
                <a:ext cx="65" cy="155"/>
              </a:xfrm>
              <a:custGeom>
                <a:avLst/>
                <a:gdLst>
                  <a:gd name="T0" fmla="*/ 0 w 326"/>
                  <a:gd name="T1" fmla="*/ 775 h 775"/>
                  <a:gd name="T2" fmla="*/ 0 w 326"/>
                  <a:gd name="T3" fmla="*/ 33 h 775"/>
                  <a:gd name="T4" fmla="*/ 326 w 326"/>
                  <a:gd name="T5" fmla="*/ 0 h 775"/>
                  <a:gd name="T6" fmla="*/ 326 w 326"/>
                  <a:gd name="T7" fmla="*/ 81 h 775"/>
                  <a:gd name="T8" fmla="*/ 129 w 326"/>
                  <a:gd name="T9" fmla="*/ 94 h 775"/>
                  <a:gd name="T10" fmla="*/ 129 w 326"/>
                  <a:gd name="T11" fmla="*/ 775 h 775"/>
                  <a:gd name="T12" fmla="*/ 0 w 326"/>
                  <a:gd name="T13" fmla="*/ 775 h 775"/>
                </a:gdLst>
                <a:ahLst/>
                <a:cxnLst>
                  <a:cxn ang="0">
                    <a:pos x="T0" y="T1"/>
                  </a:cxn>
                  <a:cxn ang="0">
                    <a:pos x="T2" y="T3"/>
                  </a:cxn>
                  <a:cxn ang="0">
                    <a:pos x="T4" y="T5"/>
                  </a:cxn>
                  <a:cxn ang="0">
                    <a:pos x="T6" y="T7"/>
                  </a:cxn>
                  <a:cxn ang="0">
                    <a:pos x="T8" y="T9"/>
                  </a:cxn>
                  <a:cxn ang="0">
                    <a:pos x="T10" y="T11"/>
                  </a:cxn>
                  <a:cxn ang="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20"/>
              <p:cNvSpPr>
                <a:spLocks/>
              </p:cNvSpPr>
              <p:nvPr/>
            </p:nvSpPr>
            <p:spPr bwMode="gray">
              <a:xfrm>
                <a:off x="3028" y="2598"/>
                <a:ext cx="65" cy="155"/>
              </a:xfrm>
              <a:custGeom>
                <a:avLst/>
                <a:gdLst>
                  <a:gd name="T0" fmla="*/ 0 w 326"/>
                  <a:gd name="T1" fmla="*/ 775 h 775"/>
                  <a:gd name="T2" fmla="*/ 0 w 326"/>
                  <a:gd name="T3" fmla="*/ 33 h 775"/>
                  <a:gd name="T4" fmla="*/ 326 w 326"/>
                  <a:gd name="T5" fmla="*/ 0 h 775"/>
                  <a:gd name="T6" fmla="*/ 326 w 326"/>
                  <a:gd name="T7" fmla="*/ 81 h 775"/>
                  <a:gd name="T8" fmla="*/ 129 w 326"/>
                  <a:gd name="T9" fmla="*/ 94 h 775"/>
                  <a:gd name="T10" fmla="*/ 129 w 326"/>
                  <a:gd name="T11" fmla="*/ 775 h 775"/>
                  <a:gd name="T12" fmla="*/ 0 w 326"/>
                  <a:gd name="T13" fmla="*/ 775 h 775"/>
                </a:gdLst>
                <a:ahLst/>
                <a:cxnLst>
                  <a:cxn ang="0">
                    <a:pos x="T0" y="T1"/>
                  </a:cxn>
                  <a:cxn ang="0">
                    <a:pos x="T2" y="T3"/>
                  </a:cxn>
                  <a:cxn ang="0">
                    <a:pos x="T4" y="T5"/>
                  </a:cxn>
                  <a:cxn ang="0">
                    <a:pos x="T6" y="T7"/>
                  </a:cxn>
                  <a:cxn ang="0">
                    <a:pos x="T8" y="T9"/>
                  </a:cxn>
                  <a:cxn ang="0">
                    <a:pos x="T10" y="T11"/>
                  </a:cxn>
                  <a:cxn ang="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21"/>
              <p:cNvSpPr>
                <a:spLocks noEditPoints="1"/>
              </p:cNvSpPr>
              <p:nvPr/>
            </p:nvSpPr>
            <p:spPr bwMode="gray">
              <a:xfrm>
                <a:off x="3110" y="2598"/>
                <a:ext cx="127" cy="159"/>
              </a:xfrm>
              <a:custGeom>
                <a:avLst/>
                <a:gdLst>
                  <a:gd name="T0" fmla="*/ 317 w 634"/>
                  <a:gd name="T1" fmla="*/ 0 h 795"/>
                  <a:gd name="T2" fmla="*/ 558 w 634"/>
                  <a:gd name="T3" fmla="*/ 107 h 795"/>
                  <a:gd name="T4" fmla="*/ 634 w 634"/>
                  <a:gd name="T5" fmla="*/ 398 h 795"/>
                  <a:gd name="T6" fmla="*/ 558 w 634"/>
                  <a:gd name="T7" fmla="*/ 688 h 795"/>
                  <a:gd name="T8" fmla="*/ 318 w 634"/>
                  <a:gd name="T9" fmla="*/ 795 h 795"/>
                  <a:gd name="T10" fmla="*/ 0 w 634"/>
                  <a:gd name="T11" fmla="*/ 393 h 795"/>
                  <a:gd name="T12" fmla="*/ 76 w 634"/>
                  <a:gd name="T13" fmla="*/ 107 h 795"/>
                  <a:gd name="T14" fmla="*/ 317 w 634"/>
                  <a:gd name="T15" fmla="*/ 0 h 795"/>
                  <a:gd name="T16" fmla="*/ 317 w 634"/>
                  <a:gd name="T17" fmla="*/ 78 h 795"/>
                  <a:gd name="T18" fmla="*/ 166 w 634"/>
                  <a:gd name="T19" fmla="*/ 176 h 795"/>
                  <a:gd name="T20" fmla="*/ 132 w 634"/>
                  <a:gd name="T21" fmla="*/ 394 h 795"/>
                  <a:gd name="T22" fmla="*/ 166 w 634"/>
                  <a:gd name="T23" fmla="*/ 619 h 795"/>
                  <a:gd name="T24" fmla="*/ 317 w 634"/>
                  <a:gd name="T25" fmla="*/ 718 h 795"/>
                  <a:gd name="T26" fmla="*/ 468 w 634"/>
                  <a:gd name="T27" fmla="*/ 619 h 795"/>
                  <a:gd name="T28" fmla="*/ 502 w 634"/>
                  <a:gd name="T29" fmla="*/ 398 h 795"/>
                  <a:gd name="T30" fmla="*/ 468 w 634"/>
                  <a:gd name="T31" fmla="*/ 176 h 795"/>
                  <a:gd name="T32" fmla="*/ 317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22"/>
              <p:cNvSpPr>
                <a:spLocks/>
              </p:cNvSpPr>
              <p:nvPr/>
            </p:nvSpPr>
            <p:spPr bwMode="gray">
              <a:xfrm>
                <a:off x="3253" y="2602"/>
                <a:ext cx="195" cy="151"/>
              </a:xfrm>
              <a:custGeom>
                <a:avLst/>
                <a:gdLst>
                  <a:gd name="T0" fmla="*/ 213 w 971"/>
                  <a:gd name="T1" fmla="*/ 754 h 754"/>
                  <a:gd name="T2" fmla="*/ 0 w 971"/>
                  <a:gd name="T3" fmla="*/ 0 h 754"/>
                  <a:gd name="T4" fmla="*/ 130 w 971"/>
                  <a:gd name="T5" fmla="*/ 0 h 754"/>
                  <a:gd name="T6" fmla="*/ 290 w 971"/>
                  <a:gd name="T7" fmla="*/ 614 h 754"/>
                  <a:gd name="T8" fmla="*/ 431 w 971"/>
                  <a:gd name="T9" fmla="*/ 0 h 754"/>
                  <a:gd name="T10" fmla="*/ 558 w 971"/>
                  <a:gd name="T11" fmla="*/ 0 h 754"/>
                  <a:gd name="T12" fmla="*/ 706 w 971"/>
                  <a:gd name="T13" fmla="*/ 614 h 754"/>
                  <a:gd name="T14" fmla="*/ 866 w 971"/>
                  <a:gd name="T15" fmla="*/ 0 h 754"/>
                  <a:gd name="T16" fmla="*/ 971 w 971"/>
                  <a:gd name="T17" fmla="*/ 0 h 754"/>
                  <a:gd name="T18" fmla="*/ 758 w 971"/>
                  <a:gd name="T19" fmla="*/ 754 h 754"/>
                  <a:gd name="T20" fmla="*/ 631 w 971"/>
                  <a:gd name="T21" fmla="*/ 754 h 754"/>
                  <a:gd name="T22" fmla="*/ 517 w 971"/>
                  <a:gd name="T23" fmla="*/ 266 h 754"/>
                  <a:gd name="T24" fmla="*/ 489 w 971"/>
                  <a:gd name="T25" fmla="*/ 112 h 754"/>
                  <a:gd name="T26" fmla="*/ 460 w 971"/>
                  <a:gd name="T27" fmla="*/ 265 h 754"/>
                  <a:gd name="T28" fmla="*/ 347 w 971"/>
                  <a:gd name="T29" fmla="*/ 754 h 754"/>
                  <a:gd name="T30" fmla="*/ 213 w 971"/>
                  <a:gd name="T31" fmla="*/ 75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23"/>
              <p:cNvSpPr>
                <a:spLocks/>
              </p:cNvSpPr>
              <p:nvPr/>
            </p:nvSpPr>
            <p:spPr bwMode="gray">
              <a:xfrm>
                <a:off x="3525" y="2602"/>
                <a:ext cx="194" cy="151"/>
              </a:xfrm>
              <a:custGeom>
                <a:avLst/>
                <a:gdLst>
                  <a:gd name="T0" fmla="*/ 213 w 971"/>
                  <a:gd name="T1" fmla="*/ 754 h 754"/>
                  <a:gd name="T2" fmla="*/ 0 w 971"/>
                  <a:gd name="T3" fmla="*/ 0 h 754"/>
                  <a:gd name="T4" fmla="*/ 130 w 971"/>
                  <a:gd name="T5" fmla="*/ 0 h 754"/>
                  <a:gd name="T6" fmla="*/ 290 w 971"/>
                  <a:gd name="T7" fmla="*/ 614 h 754"/>
                  <a:gd name="T8" fmla="*/ 431 w 971"/>
                  <a:gd name="T9" fmla="*/ 0 h 754"/>
                  <a:gd name="T10" fmla="*/ 559 w 971"/>
                  <a:gd name="T11" fmla="*/ 0 h 754"/>
                  <a:gd name="T12" fmla="*/ 706 w 971"/>
                  <a:gd name="T13" fmla="*/ 614 h 754"/>
                  <a:gd name="T14" fmla="*/ 866 w 971"/>
                  <a:gd name="T15" fmla="*/ 0 h 754"/>
                  <a:gd name="T16" fmla="*/ 971 w 971"/>
                  <a:gd name="T17" fmla="*/ 0 h 754"/>
                  <a:gd name="T18" fmla="*/ 758 w 971"/>
                  <a:gd name="T19" fmla="*/ 754 h 754"/>
                  <a:gd name="T20" fmla="*/ 631 w 971"/>
                  <a:gd name="T21" fmla="*/ 754 h 754"/>
                  <a:gd name="T22" fmla="*/ 518 w 971"/>
                  <a:gd name="T23" fmla="*/ 266 h 754"/>
                  <a:gd name="T24" fmla="*/ 489 w 971"/>
                  <a:gd name="T25" fmla="*/ 112 h 754"/>
                  <a:gd name="T26" fmla="*/ 460 w 971"/>
                  <a:gd name="T27" fmla="*/ 265 h 754"/>
                  <a:gd name="T28" fmla="*/ 347 w 971"/>
                  <a:gd name="T29" fmla="*/ 754 h 754"/>
                  <a:gd name="T30" fmla="*/ 213 w 971"/>
                  <a:gd name="T31" fmla="*/ 75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24"/>
              <p:cNvSpPr>
                <a:spLocks noEditPoints="1"/>
              </p:cNvSpPr>
              <p:nvPr/>
            </p:nvSpPr>
            <p:spPr bwMode="gray">
              <a:xfrm>
                <a:off x="3745" y="2547"/>
                <a:ext cx="31" cy="206"/>
              </a:xfrm>
              <a:custGeom>
                <a:avLst/>
                <a:gdLst>
                  <a:gd name="T0" fmla="*/ 79 w 157"/>
                  <a:gd name="T1" fmla="*/ 0 h 1031"/>
                  <a:gd name="T2" fmla="*/ 137 w 157"/>
                  <a:gd name="T3" fmla="*/ 26 h 1031"/>
                  <a:gd name="T4" fmla="*/ 157 w 157"/>
                  <a:gd name="T5" fmla="*/ 79 h 1031"/>
                  <a:gd name="T6" fmla="*/ 132 w 157"/>
                  <a:gd name="T7" fmla="*/ 139 h 1031"/>
                  <a:gd name="T8" fmla="*/ 78 w 157"/>
                  <a:gd name="T9" fmla="*/ 159 h 1031"/>
                  <a:gd name="T10" fmla="*/ 20 w 157"/>
                  <a:gd name="T11" fmla="*/ 133 h 1031"/>
                  <a:gd name="T12" fmla="*/ 0 w 157"/>
                  <a:gd name="T13" fmla="*/ 78 h 1031"/>
                  <a:gd name="T14" fmla="*/ 26 w 157"/>
                  <a:gd name="T15" fmla="*/ 20 h 1031"/>
                  <a:gd name="T16" fmla="*/ 79 w 157"/>
                  <a:gd name="T17" fmla="*/ 0 h 1031"/>
                  <a:gd name="T18" fmla="*/ 16 w 157"/>
                  <a:gd name="T19" fmla="*/ 277 h 1031"/>
                  <a:gd name="T20" fmla="*/ 144 w 157"/>
                  <a:gd name="T21" fmla="*/ 277 h 1031"/>
                  <a:gd name="T22" fmla="*/ 144 w 157"/>
                  <a:gd name="T23" fmla="*/ 1031 h 1031"/>
                  <a:gd name="T24" fmla="*/ 16 w 157"/>
                  <a:gd name="T25" fmla="*/ 1031 h 1031"/>
                  <a:gd name="T26" fmla="*/ 16 w 157"/>
                  <a:gd name="T27" fmla="*/ 277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25"/>
              <p:cNvSpPr>
                <a:spLocks/>
              </p:cNvSpPr>
              <p:nvPr/>
            </p:nvSpPr>
            <p:spPr bwMode="gray">
              <a:xfrm>
                <a:off x="3820" y="2561"/>
                <a:ext cx="67" cy="192"/>
              </a:xfrm>
              <a:custGeom>
                <a:avLst/>
                <a:gdLst>
                  <a:gd name="T0" fmla="*/ 0 w 332"/>
                  <a:gd name="T1" fmla="*/ 0 h 958"/>
                  <a:gd name="T2" fmla="*/ 129 w 332"/>
                  <a:gd name="T3" fmla="*/ 0 h 958"/>
                  <a:gd name="T4" fmla="*/ 129 w 332"/>
                  <a:gd name="T5" fmla="*/ 204 h 958"/>
                  <a:gd name="T6" fmla="*/ 332 w 332"/>
                  <a:gd name="T7" fmla="*/ 204 h 958"/>
                  <a:gd name="T8" fmla="*/ 332 w 332"/>
                  <a:gd name="T9" fmla="*/ 286 h 958"/>
                  <a:gd name="T10" fmla="*/ 129 w 332"/>
                  <a:gd name="T11" fmla="*/ 286 h 958"/>
                  <a:gd name="T12" fmla="*/ 129 w 332"/>
                  <a:gd name="T13" fmla="*/ 686 h 958"/>
                  <a:gd name="T14" fmla="*/ 163 w 332"/>
                  <a:gd name="T15" fmla="*/ 840 h 958"/>
                  <a:gd name="T16" fmla="*/ 234 w 332"/>
                  <a:gd name="T17" fmla="*/ 873 h 958"/>
                  <a:gd name="T18" fmla="*/ 289 w 332"/>
                  <a:gd name="T19" fmla="*/ 875 h 958"/>
                  <a:gd name="T20" fmla="*/ 332 w 332"/>
                  <a:gd name="T21" fmla="*/ 875 h 958"/>
                  <a:gd name="T22" fmla="*/ 332 w 332"/>
                  <a:gd name="T23" fmla="*/ 958 h 958"/>
                  <a:gd name="T24" fmla="*/ 262 w 332"/>
                  <a:gd name="T25" fmla="*/ 958 h 958"/>
                  <a:gd name="T26" fmla="*/ 132 w 332"/>
                  <a:gd name="T27" fmla="*/ 945 h 958"/>
                  <a:gd name="T28" fmla="*/ 11 w 332"/>
                  <a:gd name="T29" fmla="*/ 817 h 958"/>
                  <a:gd name="T30" fmla="*/ 0 w 332"/>
                  <a:gd name="T31" fmla="*/ 667 h 958"/>
                  <a:gd name="T32" fmla="*/ 0 w 332"/>
                  <a:gd name="T33" fmla="*/ 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26"/>
              <p:cNvSpPr>
                <a:spLocks/>
              </p:cNvSpPr>
              <p:nvPr/>
            </p:nvSpPr>
            <p:spPr bwMode="gray">
              <a:xfrm>
                <a:off x="3918" y="2526"/>
                <a:ext cx="114" cy="227"/>
              </a:xfrm>
              <a:custGeom>
                <a:avLst/>
                <a:gdLst>
                  <a:gd name="T0" fmla="*/ 0 w 572"/>
                  <a:gd name="T1" fmla="*/ 1136 h 1136"/>
                  <a:gd name="T2" fmla="*/ 0 w 572"/>
                  <a:gd name="T3" fmla="*/ 0 h 1136"/>
                  <a:gd name="T4" fmla="*/ 129 w 572"/>
                  <a:gd name="T5" fmla="*/ 0 h 1136"/>
                  <a:gd name="T6" fmla="*/ 129 w 572"/>
                  <a:gd name="T7" fmla="*/ 400 h 1136"/>
                  <a:gd name="T8" fmla="*/ 319 w 572"/>
                  <a:gd name="T9" fmla="*/ 361 h 1136"/>
                  <a:gd name="T10" fmla="*/ 549 w 572"/>
                  <a:gd name="T11" fmla="*/ 479 h 1136"/>
                  <a:gd name="T12" fmla="*/ 572 w 572"/>
                  <a:gd name="T13" fmla="*/ 673 h 1136"/>
                  <a:gd name="T14" fmla="*/ 572 w 572"/>
                  <a:gd name="T15" fmla="*/ 1136 h 1136"/>
                  <a:gd name="T16" fmla="*/ 443 w 572"/>
                  <a:gd name="T17" fmla="*/ 1136 h 1136"/>
                  <a:gd name="T18" fmla="*/ 443 w 572"/>
                  <a:gd name="T19" fmla="*/ 653 h 1136"/>
                  <a:gd name="T20" fmla="*/ 420 w 572"/>
                  <a:gd name="T21" fmla="*/ 499 h 1136"/>
                  <a:gd name="T22" fmla="*/ 306 w 572"/>
                  <a:gd name="T23" fmla="*/ 439 h 1136"/>
                  <a:gd name="T24" fmla="*/ 129 w 572"/>
                  <a:gd name="T25" fmla="*/ 485 h 1136"/>
                  <a:gd name="T26" fmla="*/ 129 w 572"/>
                  <a:gd name="T27" fmla="*/ 1136 h 1136"/>
                  <a:gd name="T28" fmla="*/ 0 w 572"/>
                  <a:gd name="T29" fmla="*/ 113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28"/>
              <p:cNvSpPr>
                <a:spLocks noEditPoints="1"/>
              </p:cNvSpPr>
              <p:nvPr/>
            </p:nvSpPr>
            <p:spPr bwMode="gray">
              <a:xfrm>
                <a:off x="4270" y="2598"/>
                <a:ext cx="127" cy="159"/>
              </a:xfrm>
              <a:custGeom>
                <a:avLst/>
                <a:gdLst>
                  <a:gd name="T0" fmla="*/ 318 w 634"/>
                  <a:gd name="T1" fmla="*/ 0 h 795"/>
                  <a:gd name="T2" fmla="*/ 559 w 634"/>
                  <a:gd name="T3" fmla="*/ 107 h 795"/>
                  <a:gd name="T4" fmla="*/ 634 w 634"/>
                  <a:gd name="T5" fmla="*/ 398 h 795"/>
                  <a:gd name="T6" fmla="*/ 559 w 634"/>
                  <a:gd name="T7" fmla="*/ 688 h 795"/>
                  <a:gd name="T8" fmla="*/ 318 w 634"/>
                  <a:gd name="T9" fmla="*/ 795 h 795"/>
                  <a:gd name="T10" fmla="*/ 0 w 634"/>
                  <a:gd name="T11" fmla="*/ 393 h 795"/>
                  <a:gd name="T12" fmla="*/ 76 w 634"/>
                  <a:gd name="T13" fmla="*/ 107 h 795"/>
                  <a:gd name="T14" fmla="*/ 318 w 634"/>
                  <a:gd name="T15" fmla="*/ 0 h 795"/>
                  <a:gd name="T16" fmla="*/ 318 w 634"/>
                  <a:gd name="T17" fmla="*/ 78 h 795"/>
                  <a:gd name="T18" fmla="*/ 167 w 634"/>
                  <a:gd name="T19" fmla="*/ 176 h 795"/>
                  <a:gd name="T20" fmla="*/ 132 w 634"/>
                  <a:gd name="T21" fmla="*/ 394 h 795"/>
                  <a:gd name="T22" fmla="*/ 167 w 634"/>
                  <a:gd name="T23" fmla="*/ 619 h 795"/>
                  <a:gd name="T24" fmla="*/ 318 w 634"/>
                  <a:gd name="T25" fmla="*/ 718 h 795"/>
                  <a:gd name="T26" fmla="*/ 468 w 634"/>
                  <a:gd name="T27" fmla="*/ 619 h 795"/>
                  <a:gd name="T28" fmla="*/ 503 w 634"/>
                  <a:gd name="T29" fmla="*/ 398 h 795"/>
                  <a:gd name="T30" fmla="*/ 468 w 634"/>
                  <a:gd name="T31" fmla="*/ 176 h 795"/>
                  <a:gd name="T32" fmla="*/ 318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29"/>
              <p:cNvSpPr>
                <a:spLocks/>
              </p:cNvSpPr>
              <p:nvPr/>
            </p:nvSpPr>
            <p:spPr bwMode="gray">
              <a:xfrm>
                <a:off x="4433" y="2602"/>
                <a:ext cx="110" cy="155"/>
              </a:xfrm>
              <a:custGeom>
                <a:avLst/>
                <a:gdLst>
                  <a:gd name="T0" fmla="*/ 0 w 550"/>
                  <a:gd name="T1" fmla="*/ 0 h 774"/>
                  <a:gd name="T2" fmla="*/ 129 w 550"/>
                  <a:gd name="T3" fmla="*/ 0 h 774"/>
                  <a:gd name="T4" fmla="*/ 129 w 550"/>
                  <a:gd name="T5" fmla="*/ 465 h 774"/>
                  <a:gd name="T6" fmla="*/ 152 w 550"/>
                  <a:gd name="T7" fmla="*/ 636 h 774"/>
                  <a:gd name="T8" fmla="*/ 206 w 550"/>
                  <a:gd name="T9" fmla="*/ 685 h 774"/>
                  <a:gd name="T10" fmla="*/ 289 w 550"/>
                  <a:gd name="T11" fmla="*/ 697 h 774"/>
                  <a:gd name="T12" fmla="*/ 422 w 550"/>
                  <a:gd name="T13" fmla="*/ 677 h 774"/>
                  <a:gd name="T14" fmla="*/ 422 w 550"/>
                  <a:gd name="T15" fmla="*/ 0 h 774"/>
                  <a:gd name="T16" fmla="*/ 550 w 550"/>
                  <a:gd name="T17" fmla="*/ 0 h 774"/>
                  <a:gd name="T18" fmla="*/ 550 w 550"/>
                  <a:gd name="T19" fmla="*/ 742 h 774"/>
                  <a:gd name="T20" fmla="*/ 281 w 550"/>
                  <a:gd name="T21" fmla="*/ 774 h 774"/>
                  <a:gd name="T22" fmla="*/ 90 w 550"/>
                  <a:gd name="T23" fmla="*/ 734 h 774"/>
                  <a:gd name="T24" fmla="*/ 7 w 550"/>
                  <a:gd name="T25" fmla="*/ 593 h 774"/>
                  <a:gd name="T26" fmla="*/ 0 w 550"/>
                  <a:gd name="T27" fmla="*/ 475 h 774"/>
                  <a:gd name="T28" fmla="*/ 0 w 550"/>
                  <a:gd name="T29"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30"/>
              <p:cNvSpPr>
                <a:spLocks/>
              </p:cNvSpPr>
              <p:nvPr/>
            </p:nvSpPr>
            <p:spPr bwMode="gray">
              <a:xfrm>
                <a:off x="2479" y="1143"/>
                <a:ext cx="496" cy="383"/>
              </a:xfrm>
              <a:custGeom>
                <a:avLst/>
                <a:gdLst>
                  <a:gd name="T0" fmla="*/ 1006 w 2477"/>
                  <a:gd name="T1" fmla="*/ 801 h 1913"/>
                  <a:gd name="T2" fmla="*/ 627 w 2477"/>
                  <a:gd name="T3" fmla="*/ 673 h 1913"/>
                  <a:gd name="T4" fmla="*/ 1 w 2477"/>
                  <a:gd name="T5" fmla="*/ 1294 h 1913"/>
                  <a:gd name="T6" fmla="*/ 627 w 2477"/>
                  <a:gd name="T7" fmla="*/ 1912 h 1913"/>
                  <a:gd name="T8" fmla="*/ 1103 w 2477"/>
                  <a:gd name="T9" fmla="*/ 1696 h 1913"/>
                  <a:gd name="T10" fmla="*/ 1103 w 2477"/>
                  <a:gd name="T11" fmla="*/ 1355 h 1913"/>
                  <a:gd name="T12" fmla="*/ 807 w 2477"/>
                  <a:gd name="T13" fmla="*/ 1643 h 1913"/>
                  <a:gd name="T14" fmla="*/ 627 w 2477"/>
                  <a:gd name="T15" fmla="*/ 1681 h 1913"/>
                  <a:gd name="T16" fmla="*/ 235 w 2477"/>
                  <a:gd name="T17" fmla="*/ 1294 h 1913"/>
                  <a:gd name="T18" fmla="*/ 627 w 2477"/>
                  <a:gd name="T19" fmla="*/ 905 h 1913"/>
                  <a:gd name="T20" fmla="*/ 902 w 2477"/>
                  <a:gd name="T21" fmla="*/ 1019 h 1913"/>
                  <a:gd name="T22" fmla="*/ 1145 w 2477"/>
                  <a:gd name="T23" fmla="*/ 1298 h 1913"/>
                  <a:gd name="T24" fmla="*/ 1708 w 2477"/>
                  <a:gd name="T25" fmla="*/ 1544 h 1913"/>
                  <a:gd name="T26" fmla="*/ 2477 w 2477"/>
                  <a:gd name="T27" fmla="*/ 777 h 1913"/>
                  <a:gd name="T28" fmla="*/ 1708 w 2477"/>
                  <a:gd name="T29" fmla="*/ 0 h 1913"/>
                  <a:gd name="T30" fmla="*/ 1103 w 2477"/>
                  <a:gd name="T31" fmla="*/ 309 h 1913"/>
                  <a:gd name="T32" fmla="*/ 1103 w 2477"/>
                  <a:gd name="T33" fmla="*/ 771 h 1913"/>
                  <a:gd name="T34" fmla="*/ 1708 w 2477"/>
                  <a:gd name="T35" fmla="*/ 244 h 1913"/>
                  <a:gd name="T36" fmla="*/ 2236 w 2477"/>
                  <a:gd name="T37" fmla="*/ 777 h 1913"/>
                  <a:gd name="T38" fmla="*/ 1708 w 2477"/>
                  <a:gd name="T39" fmla="*/ 1305 h 1913"/>
                  <a:gd name="T40" fmla="*/ 1365 w 2477"/>
                  <a:gd name="T41" fmla="*/ 1179 h 1913"/>
                  <a:gd name="T42" fmla="*/ 1006 w 2477"/>
                  <a:gd name="T43" fmla="*/ 801 h 1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31"/>
              <p:cNvSpPr>
                <a:spLocks/>
              </p:cNvSpPr>
              <p:nvPr/>
            </p:nvSpPr>
            <p:spPr bwMode="gray">
              <a:xfrm>
                <a:off x="1671" y="1560"/>
                <a:ext cx="340" cy="556"/>
              </a:xfrm>
              <a:custGeom>
                <a:avLst/>
                <a:gdLst>
                  <a:gd name="T0" fmla="*/ 0 w 1700"/>
                  <a:gd name="T1" fmla="*/ 0 h 2777"/>
                  <a:gd name="T2" fmla="*/ 1700 w 1700"/>
                  <a:gd name="T3" fmla="*/ 0 h 2777"/>
                  <a:gd name="T4" fmla="*/ 1700 w 1700"/>
                  <a:gd name="T5" fmla="*/ 473 h 2777"/>
                  <a:gd name="T6" fmla="*/ 1429 w 1700"/>
                  <a:gd name="T7" fmla="*/ 286 h 2777"/>
                  <a:gd name="T8" fmla="*/ 642 w 1700"/>
                  <a:gd name="T9" fmla="*/ 286 h 2777"/>
                  <a:gd name="T10" fmla="*/ 642 w 1700"/>
                  <a:gd name="T11" fmla="*/ 1104 h 2777"/>
                  <a:gd name="T12" fmla="*/ 1495 w 1700"/>
                  <a:gd name="T13" fmla="*/ 1104 h 2777"/>
                  <a:gd name="T14" fmla="*/ 1495 w 1700"/>
                  <a:gd name="T15" fmla="*/ 1537 h 2777"/>
                  <a:gd name="T16" fmla="*/ 1262 w 1700"/>
                  <a:gd name="T17" fmla="*/ 1398 h 2777"/>
                  <a:gd name="T18" fmla="*/ 642 w 1700"/>
                  <a:gd name="T19" fmla="*/ 1398 h 2777"/>
                  <a:gd name="T20" fmla="*/ 642 w 1700"/>
                  <a:gd name="T21" fmla="*/ 2515 h 2777"/>
                  <a:gd name="T22" fmla="*/ 820 w 1700"/>
                  <a:gd name="T23" fmla="*/ 2777 h 2777"/>
                  <a:gd name="T24" fmla="*/ 11 w 1700"/>
                  <a:gd name="T25" fmla="*/ 2777 h 2777"/>
                  <a:gd name="T26" fmla="*/ 181 w 1700"/>
                  <a:gd name="T27" fmla="*/ 2515 h 2777"/>
                  <a:gd name="T28" fmla="*/ 181 w 1700"/>
                  <a:gd name="T29" fmla="*/ 291 h 2777"/>
                  <a:gd name="T30" fmla="*/ 0 w 1700"/>
                  <a:gd name="T31" fmla="*/ 0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32"/>
              <p:cNvSpPr>
                <a:spLocks/>
              </p:cNvSpPr>
              <p:nvPr/>
            </p:nvSpPr>
            <p:spPr bwMode="gray">
              <a:xfrm>
                <a:off x="2475" y="1560"/>
                <a:ext cx="224" cy="775"/>
              </a:xfrm>
              <a:custGeom>
                <a:avLst/>
                <a:gdLst>
                  <a:gd name="T0" fmla="*/ 257 w 1123"/>
                  <a:gd name="T1" fmla="*/ 0 h 3872"/>
                  <a:gd name="T2" fmla="*/ 1123 w 1123"/>
                  <a:gd name="T3" fmla="*/ 0 h 3872"/>
                  <a:gd name="T4" fmla="*/ 929 w 1123"/>
                  <a:gd name="T5" fmla="*/ 242 h 3872"/>
                  <a:gd name="T6" fmla="*/ 929 w 1123"/>
                  <a:gd name="T7" fmla="*/ 2847 h 3872"/>
                  <a:gd name="T8" fmla="*/ 0 w 1123"/>
                  <a:gd name="T9" fmla="*/ 3869 h 3872"/>
                  <a:gd name="T10" fmla="*/ 443 w 1123"/>
                  <a:gd name="T11" fmla="*/ 2847 h 3872"/>
                  <a:gd name="T12" fmla="*/ 443 w 1123"/>
                  <a:gd name="T13" fmla="*/ 242 h 3872"/>
                  <a:gd name="T14" fmla="*/ 257 w 1123"/>
                  <a:gd name="T15" fmla="*/ 0 h 38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33"/>
              <p:cNvSpPr>
                <a:spLocks/>
              </p:cNvSpPr>
              <p:nvPr/>
            </p:nvSpPr>
            <p:spPr bwMode="gray">
              <a:xfrm>
                <a:off x="2723" y="1560"/>
                <a:ext cx="174" cy="556"/>
              </a:xfrm>
              <a:custGeom>
                <a:avLst/>
                <a:gdLst>
                  <a:gd name="T0" fmla="*/ 0 w 868"/>
                  <a:gd name="T1" fmla="*/ 0 h 2778"/>
                  <a:gd name="T2" fmla="*/ 868 w 868"/>
                  <a:gd name="T3" fmla="*/ 0 h 2778"/>
                  <a:gd name="T4" fmla="*/ 675 w 868"/>
                  <a:gd name="T5" fmla="*/ 245 h 2778"/>
                  <a:gd name="T6" fmla="*/ 675 w 868"/>
                  <a:gd name="T7" fmla="*/ 2514 h 2778"/>
                  <a:gd name="T8" fmla="*/ 868 w 868"/>
                  <a:gd name="T9" fmla="*/ 2778 h 2778"/>
                  <a:gd name="T10" fmla="*/ 0 w 868"/>
                  <a:gd name="T11" fmla="*/ 2778 h 2778"/>
                  <a:gd name="T12" fmla="*/ 193 w 868"/>
                  <a:gd name="T13" fmla="*/ 2514 h 2778"/>
                  <a:gd name="T14" fmla="*/ 193 w 868"/>
                  <a:gd name="T15" fmla="*/ 245 h 2778"/>
                  <a:gd name="T16" fmla="*/ 0 w 868"/>
                  <a:gd name="T17" fmla="*/ 0 h 2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34"/>
              <p:cNvSpPr>
                <a:spLocks/>
              </p:cNvSpPr>
              <p:nvPr/>
            </p:nvSpPr>
            <p:spPr bwMode="gray">
              <a:xfrm>
                <a:off x="2898" y="1560"/>
                <a:ext cx="416" cy="556"/>
              </a:xfrm>
              <a:custGeom>
                <a:avLst/>
                <a:gdLst>
                  <a:gd name="T0" fmla="*/ 170 w 2079"/>
                  <a:gd name="T1" fmla="*/ 0 h 2777"/>
                  <a:gd name="T2" fmla="*/ 2079 w 2079"/>
                  <a:gd name="T3" fmla="*/ 0 h 2777"/>
                  <a:gd name="T4" fmla="*/ 1917 w 2079"/>
                  <a:gd name="T5" fmla="*/ 505 h 2777"/>
                  <a:gd name="T6" fmla="*/ 1684 w 2079"/>
                  <a:gd name="T7" fmla="*/ 293 h 2777"/>
                  <a:gd name="T8" fmla="*/ 1288 w 2079"/>
                  <a:gd name="T9" fmla="*/ 293 h 2777"/>
                  <a:gd name="T10" fmla="*/ 1288 w 2079"/>
                  <a:gd name="T11" fmla="*/ 2515 h 2777"/>
                  <a:gd name="T12" fmla="*/ 1474 w 2079"/>
                  <a:gd name="T13" fmla="*/ 2777 h 2777"/>
                  <a:gd name="T14" fmla="*/ 624 w 2079"/>
                  <a:gd name="T15" fmla="*/ 2777 h 2777"/>
                  <a:gd name="T16" fmla="*/ 808 w 2079"/>
                  <a:gd name="T17" fmla="*/ 2515 h 2777"/>
                  <a:gd name="T18" fmla="*/ 808 w 2079"/>
                  <a:gd name="T19" fmla="*/ 293 h 2777"/>
                  <a:gd name="T20" fmla="*/ 330 w 2079"/>
                  <a:gd name="T21" fmla="*/ 293 h 2777"/>
                  <a:gd name="T22" fmla="*/ 0 w 2079"/>
                  <a:gd name="T23" fmla="*/ 547 h 2777"/>
                  <a:gd name="T24" fmla="*/ 170 w 2079"/>
                  <a:gd name="T25" fmla="*/ 0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35"/>
              <p:cNvSpPr>
                <a:spLocks/>
              </p:cNvSpPr>
              <p:nvPr/>
            </p:nvSpPr>
            <p:spPr bwMode="gray">
              <a:xfrm>
                <a:off x="3654" y="1560"/>
                <a:ext cx="465" cy="564"/>
              </a:xfrm>
              <a:custGeom>
                <a:avLst/>
                <a:gdLst>
                  <a:gd name="T0" fmla="*/ 1488 w 2324"/>
                  <a:gd name="T1" fmla="*/ 0 h 2820"/>
                  <a:gd name="T2" fmla="*/ 2324 w 2324"/>
                  <a:gd name="T3" fmla="*/ 0 h 2820"/>
                  <a:gd name="T4" fmla="*/ 2145 w 2324"/>
                  <a:gd name="T5" fmla="*/ 244 h 2820"/>
                  <a:gd name="T6" fmla="*/ 2145 w 2324"/>
                  <a:gd name="T7" fmla="*/ 1926 h 2820"/>
                  <a:gd name="T8" fmla="*/ 1185 w 2324"/>
                  <a:gd name="T9" fmla="*/ 2820 h 2820"/>
                  <a:gd name="T10" fmla="*/ 185 w 2324"/>
                  <a:gd name="T11" fmla="*/ 1926 h 2820"/>
                  <a:gd name="T12" fmla="*/ 185 w 2324"/>
                  <a:gd name="T13" fmla="*/ 244 h 2820"/>
                  <a:gd name="T14" fmla="*/ 0 w 2324"/>
                  <a:gd name="T15" fmla="*/ 0 h 2820"/>
                  <a:gd name="T16" fmla="*/ 861 w 2324"/>
                  <a:gd name="T17" fmla="*/ 0 h 2820"/>
                  <a:gd name="T18" fmla="*/ 669 w 2324"/>
                  <a:gd name="T19" fmla="*/ 244 h 2820"/>
                  <a:gd name="T20" fmla="*/ 669 w 2324"/>
                  <a:gd name="T21" fmla="*/ 1926 h 2820"/>
                  <a:gd name="T22" fmla="*/ 1185 w 2324"/>
                  <a:gd name="T23" fmla="*/ 2519 h 2820"/>
                  <a:gd name="T24" fmla="*/ 1677 w 2324"/>
                  <a:gd name="T25" fmla="*/ 1926 h 2820"/>
                  <a:gd name="T26" fmla="*/ 1677 w 2324"/>
                  <a:gd name="T27" fmla="*/ 244 h 2820"/>
                  <a:gd name="T28" fmla="*/ 1488 w 2324"/>
                  <a:gd name="T29" fmla="*/ 0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36"/>
              <p:cNvSpPr>
                <a:spLocks/>
              </p:cNvSpPr>
              <p:nvPr/>
            </p:nvSpPr>
            <p:spPr bwMode="gray">
              <a:xfrm>
                <a:off x="2027" y="1560"/>
                <a:ext cx="469" cy="566"/>
              </a:xfrm>
              <a:custGeom>
                <a:avLst/>
                <a:gdLst>
                  <a:gd name="T0" fmla="*/ 1495 w 2347"/>
                  <a:gd name="T1" fmla="*/ 0 h 2827"/>
                  <a:gd name="T2" fmla="*/ 2347 w 2347"/>
                  <a:gd name="T3" fmla="*/ 0 h 2827"/>
                  <a:gd name="T4" fmla="*/ 2166 w 2347"/>
                  <a:gd name="T5" fmla="*/ 247 h 2827"/>
                  <a:gd name="T6" fmla="*/ 2166 w 2347"/>
                  <a:gd name="T7" fmla="*/ 1925 h 2827"/>
                  <a:gd name="T8" fmla="*/ 1176 w 2347"/>
                  <a:gd name="T9" fmla="*/ 2827 h 2827"/>
                  <a:gd name="T10" fmla="*/ 175 w 2347"/>
                  <a:gd name="T11" fmla="*/ 1925 h 2827"/>
                  <a:gd name="T12" fmla="*/ 174 w 2347"/>
                  <a:gd name="T13" fmla="*/ 247 h 2827"/>
                  <a:gd name="T14" fmla="*/ 0 w 2347"/>
                  <a:gd name="T15" fmla="*/ 0 h 2827"/>
                  <a:gd name="T16" fmla="*/ 860 w 2347"/>
                  <a:gd name="T17" fmla="*/ 0 h 2827"/>
                  <a:gd name="T18" fmla="*/ 661 w 2347"/>
                  <a:gd name="T19" fmla="*/ 247 h 2827"/>
                  <a:gd name="T20" fmla="*/ 660 w 2347"/>
                  <a:gd name="T21" fmla="*/ 1925 h 2827"/>
                  <a:gd name="T22" fmla="*/ 1176 w 2347"/>
                  <a:gd name="T23" fmla="*/ 2527 h 2827"/>
                  <a:gd name="T24" fmla="*/ 1678 w 2347"/>
                  <a:gd name="T25" fmla="*/ 1925 h 2827"/>
                  <a:gd name="T26" fmla="*/ 1679 w 2347"/>
                  <a:gd name="T27" fmla="*/ 247 h 2827"/>
                  <a:gd name="T28" fmla="*/ 1495 w 2347"/>
                  <a:gd name="T29" fmla="*/ 0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7" name="Freeform 37"/>
              <p:cNvSpPr>
                <a:spLocks/>
              </p:cNvSpPr>
              <p:nvPr/>
            </p:nvSpPr>
            <p:spPr bwMode="gray">
              <a:xfrm>
                <a:off x="3295" y="1549"/>
                <a:ext cx="358" cy="577"/>
              </a:xfrm>
              <a:custGeom>
                <a:avLst/>
                <a:gdLst>
                  <a:gd name="T0" fmla="*/ 1537 w 1788"/>
                  <a:gd name="T1" fmla="*/ 501 h 2885"/>
                  <a:gd name="T2" fmla="*/ 1067 w 1788"/>
                  <a:gd name="T3" fmla="*/ 289 h 2885"/>
                  <a:gd name="T4" fmla="*/ 528 w 1788"/>
                  <a:gd name="T5" fmla="*/ 709 h 2885"/>
                  <a:gd name="T6" fmla="*/ 1042 w 1788"/>
                  <a:gd name="T7" fmla="*/ 1230 h 2885"/>
                  <a:gd name="T8" fmla="*/ 1786 w 1788"/>
                  <a:gd name="T9" fmla="*/ 2067 h 2885"/>
                  <a:gd name="T10" fmla="*/ 681 w 1788"/>
                  <a:gd name="T11" fmla="*/ 2885 h 2885"/>
                  <a:gd name="T12" fmla="*/ 162 w 1788"/>
                  <a:gd name="T13" fmla="*/ 2813 h 2885"/>
                  <a:gd name="T14" fmla="*/ 0 w 1788"/>
                  <a:gd name="T15" fmla="*/ 2280 h 2885"/>
                  <a:gd name="T16" fmla="*/ 689 w 1788"/>
                  <a:gd name="T17" fmla="*/ 2582 h 2885"/>
                  <a:gd name="T18" fmla="*/ 1311 w 1788"/>
                  <a:gd name="T19" fmla="*/ 2126 h 2885"/>
                  <a:gd name="T20" fmla="*/ 48 w 1788"/>
                  <a:gd name="T21" fmla="*/ 765 h 2885"/>
                  <a:gd name="T22" fmla="*/ 1019 w 1788"/>
                  <a:gd name="T23" fmla="*/ 0 h 2885"/>
                  <a:gd name="T24" fmla="*/ 1537 w 1788"/>
                  <a:gd name="T25" fmla="*/ 72 h 2885"/>
                  <a:gd name="T26" fmla="*/ 1537 w 1788"/>
                  <a:gd name="T27" fmla="*/ 501 h 2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Tree>
    <p:extLst>
      <p:ext uri="{BB962C8B-B14F-4D97-AF65-F5344CB8AC3E}">
        <p14:creationId xmlns:p14="http://schemas.microsoft.com/office/powerpoint/2010/main" val="39761979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5" name="Picture 31" descr="ContentGray20_L150"/>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extLst>
            <a:ext uri="{909E8E84-426E-40DD-AFC4-6F175D3DCCD1}">
              <a14:hiddenFill xmlns:a14="http://schemas.microsoft.com/office/drawing/2010/main">
                <a:solidFill>
                  <a:srgbClr val="FFFFFF"/>
                </a:solidFill>
              </a14:hiddenFill>
            </a:ext>
          </a:extLst>
        </p:spPr>
      </p:pic>
      <p:sp>
        <p:nvSpPr>
          <p:cNvPr id="646148"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dirty="0" smtClean="0"/>
              <a:t>マスタテキスト</a:t>
            </a:r>
            <a:r>
              <a:rPr lang="en-US" altLang="ja-JP" dirty="0" smtClean="0"/>
              <a:t>24</a:t>
            </a:r>
            <a:r>
              <a:rPr lang="ja-JP" altLang="en-US" dirty="0" err="1" smtClean="0"/>
              <a:t>ｐ</a:t>
            </a:r>
            <a:r>
              <a:rPr lang="ja-JP" altLang="en-US" dirty="0" smtClean="0"/>
              <a:t>ああああああああああああああああああああああああああああああああああああああああああああああああああ</a:t>
            </a:r>
          </a:p>
          <a:p>
            <a:pPr lvl="1"/>
            <a:r>
              <a:rPr lang="ja-JP" altLang="en-US" dirty="0" smtClean="0"/>
              <a:t>マスタテキスト</a:t>
            </a:r>
            <a:r>
              <a:rPr lang="en-US" altLang="ja-JP" dirty="0" smtClean="0"/>
              <a:t>20</a:t>
            </a:r>
            <a:r>
              <a:rPr lang="ja-JP" altLang="en-US" dirty="0" err="1" smtClean="0"/>
              <a:t>ｐ</a:t>
            </a:r>
            <a:r>
              <a:rPr lang="ja-JP" altLang="en-US" dirty="0" smtClean="0"/>
              <a:t>ああああああああああああああああああああああああああああああああああああああああああああ</a:t>
            </a:r>
          </a:p>
          <a:p>
            <a:pPr lvl="2"/>
            <a:r>
              <a:rPr lang="ja-JP" altLang="en-US" dirty="0" smtClean="0"/>
              <a:t>マスタテキスト</a:t>
            </a:r>
            <a:r>
              <a:rPr lang="en-US" altLang="ja-JP" dirty="0" smtClean="0"/>
              <a:t>18</a:t>
            </a:r>
            <a:r>
              <a:rPr lang="ja-JP" altLang="en-US" dirty="0" err="1" smtClean="0"/>
              <a:t>ｐ</a:t>
            </a:r>
            <a:r>
              <a:rPr lang="ja-JP" altLang="en-US" dirty="0" smtClean="0"/>
              <a:t>ああああああああああああああああああああああああああああああああああああああああああああああ</a:t>
            </a:r>
          </a:p>
          <a:p>
            <a:pPr lvl="3"/>
            <a:r>
              <a:rPr lang="ja-JP" altLang="en-US" dirty="0" smtClean="0"/>
              <a:t>マスタテキスト</a:t>
            </a:r>
            <a:r>
              <a:rPr lang="en-US" altLang="ja-JP" dirty="0" smtClean="0"/>
              <a:t>16</a:t>
            </a:r>
            <a:r>
              <a:rPr lang="ja-JP" altLang="en-US" dirty="0" err="1" smtClean="0"/>
              <a:t>ｐ</a:t>
            </a:r>
            <a:r>
              <a:rPr lang="ja-JP" altLang="en-US" dirty="0" smtClean="0"/>
              <a:t>あああああああああああああああああああああああああああああああああああああああああああああああ</a:t>
            </a:r>
          </a:p>
        </p:txBody>
      </p:sp>
      <p:grpSp>
        <p:nvGrpSpPr>
          <p:cNvPr id="646163" name="Group 19"/>
          <p:cNvGrpSpPr>
            <a:grpSpLocks noChangeAspect="1"/>
          </p:cNvGrpSpPr>
          <p:nvPr userDrawn="1"/>
        </p:nvGrpSpPr>
        <p:grpSpPr bwMode="gray">
          <a:xfrm>
            <a:off x="7888288" y="79375"/>
            <a:ext cx="1176337" cy="657225"/>
            <a:chOff x="4969" y="50"/>
            <a:chExt cx="741" cy="414"/>
          </a:xfrm>
        </p:grpSpPr>
        <p:sp>
          <p:nvSpPr>
            <p:cNvPr id="646162"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6164" name="Freeform 20"/>
            <p:cNvSpPr>
              <a:spLocks/>
            </p:cNvSpPr>
            <p:nvPr userDrawn="1"/>
          </p:nvSpPr>
          <p:spPr bwMode="gray">
            <a:xfrm>
              <a:off x="5334" y="121"/>
              <a:ext cx="94" cy="72"/>
            </a:xfrm>
            <a:custGeom>
              <a:avLst/>
              <a:gdLst>
                <a:gd name="T0" fmla="*/ 961 w 2365"/>
                <a:gd name="T1" fmla="*/ 764 h 1825"/>
                <a:gd name="T2" fmla="*/ 599 w 2365"/>
                <a:gd name="T3" fmla="*/ 642 h 1825"/>
                <a:gd name="T4" fmla="*/ 1 w 2365"/>
                <a:gd name="T5" fmla="*/ 1235 h 1825"/>
                <a:gd name="T6" fmla="*/ 599 w 2365"/>
                <a:gd name="T7" fmla="*/ 1825 h 1825"/>
                <a:gd name="T8" fmla="*/ 1053 w 2365"/>
                <a:gd name="T9" fmla="*/ 1619 h 1825"/>
                <a:gd name="T10" fmla="*/ 1053 w 2365"/>
                <a:gd name="T11" fmla="*/ 1293 h 1825"/>
                <a:gd name="T12" fmla="*/ 771 w 2365"/>
                <a:gd name="T13" fmla="*/ 1568 h 1825"/>
                <a:gd name="T14" fmla="*/ 599 w 2365"/>
                <a:gd name="T15" fmla="*/ 1604 h 1825"/>
                <a:gd name="T16" fmla="*/ 225 w 2365"/>
                <a:gd name="T17" fmla="*/ 1235 h 1825"/>
                <a:gd name="T18" fmla="*/ 599 w 2365"/>
                <a:gd name="T19" fmla="*/ 863 h 1825"/>
                <a:gd name="T20" fmla="*/ 861 w 2365"/>
                <a:gd name="T21" fmla="*/ 972 h 1825"/>
                <a:gd name="T22" fmla="*/ 1093 w 2365"/>
                <a:gd name="T23" fmla="*/ 1239 h 1825"/>
                <a:gd name="T24" fmla="*/ 1630 w 2365"/>
                <a:gd name="T25" fmla="*/ 1473 h 1825"/>
                <a:gd name="T26" fmla="*/ 2365 w 2365"/>
                <a:gd name="T27" fmla="*/ 741 h 1825"/>
                <a:gd name="T28" fmla="*/ 1630 w 2365"/>
                <a:gd name="T29" fmla="*/ 0 h 1825"/>
                <a:gd name="T30" fmla="*/ 1053 w 2365"/>
                <a:gd name="T31" fmla="*/ 295 h 1825"/>
                <a:gd name="T32" fmla="*/ 1053 w 2365"/>
                <a:gd name="T33" fmla="*/ 735 h 1825"/>
                <a:gd name="T34" fmla="*/ 1630 w 2365"/>
                <a:gd name="T35" fmla="*/ 232 h 1825"/>
                <a:gd name="T36" fmla="*/ 2134 w 2365"/>
                <a:gd name="T37" fmla="*/ 741 h 1825"/>
                <a:gd name="T38" fmla="*/ 1630 w 2365"/>
                <a:gd name="T39" fmla="*/ 1245 h 1825"/>
                <a:gd name="T40" fmla="*/ 1303 w 2365"/>
                <a:gd name="T41" fmla="*/ 1125 h 1825"/>
                <a:gd name="T42" fmla="*/ 961 w 2365"/>
                <a:gd name="T43" fmla="*/ 764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5" name="Freeform 21"/>
            <p:cNvSpPr>
              <a:spLocks/>
            </p:cNvSpPr>
            <p:nvPr userDrawn="1"/>
          </p:nvSpPr>
          <p:spPr bwMode="gray">
            <a:xfrm>
              <a:off x="5180" y="200"/>
              <a:ext cx="65" cy="106"/>
            </a:xfrm>
            <a:custGeom>
              <a:avLst/>
              <a:gdLst>
                <a:gd name="T0" fmla="*/ 0 w 1624"/>
                <a:gd name="T1" fmla="*/ 0 h 2651"/>
                <a:gd name="T2" fmla="*/ 1624 w 1624"/>
                <a:gd name="T3" fmla="*/ 0 h 2651"/>
                <a:gd name="T4" fmla="*/ 1624 w 1624"/>
                <a:gd name="T5" fmla="*/ 452 h 2651"/>
                <a:gd name="T6" fmla="*/ 1365 w 1624"/>
                <a:gd name="T7" fmla="*/ 273 h 2651"/>
                <a:gd name="T8" fmla="*/ 613 w 1624"/>
                <a:gd name="T9" fmla="*/ 273 h 2651"/>
                <a:gd name="T10" fmla="*/ 613 w 1624"/>
                <a:gd name="T11" fmla="*/ 1053 h 2651"/>
                <a:gd name="T12" fmla="*/ 1428 w 1624"/>
                <a:gd name="T13" fmla="*/ 1053 h 2651"/>
                <a:gd name="T14" fmla="*/ 1428 w 1624"/>
                <a:gd name="T15" fmla="*/ 1467 h 2651"/>
                <a:gd name="T16" fmla="*/ 1205 w 1624"/>
                <a:gd name="T17" fmla="*/ 1335 h 2651"/>
                <a:gd name="T18" fmla="*/ 613 w 1624"/>
                <a:gd name="T19" fmla="*/ 1335 h 2651"/>
                <a:gd name="T20" fmla="*/ 613 w 1624"/>
                <a:gd name="T21" fmla="*/ 2401 h 2651"/>
                <a:gd name="T22" fmla="*/ 784 w 1624"/>
                <a:gd name="T23" fmla="*/ 2651 h 2651"/>
                <a:gd name="T24" fmla="*/ 11 w 1624"/>
                <a:gd name="T25" fmla="*/ 2651 h 2651"/>
                <a:gd name="T26" fmla="*/ 173 w 1624"/>
                <a:gd name="T27" fmla="*/ 2401 h 2651"/>
                <a:gd name="T28" fmla="*/ 173 w 1624"/>
                <a:gd name="T29" fmla="*/ 278 h 2651"/>
                <a:gd name="T30" fmla="*/ 0 w 1624"/>
                <a:gd name="T31"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6" name="Freeform 22"/>
            <p:cNvSpPr>
              <a:spLocks/>
            </p:cNvSpPr>
            <p:nvPr userDrawn="1"/>
          </p:nvSpPr>
          <p:spPr bwMode="gray">
            <a:xfrm>
              <a:off x="5333" y="200"/>
              <a:ext cx="43" cy="148"/>
            </a:xfrm>
            <a:custGeom>
              <a:avLst/>
              <a:gdLst>
                <a:gd name="T0" fmla="*/ 246 w 1072"/>
                <a:gd name="T1" fmla="*/ 0 h 3696"/>
                <a:gd name="T2" fmla="*/ 1072 w 1072"/>
                <a:gd name="T3" fmla="*/ 0 h 3696"/>
                <a:gd name="T4" fmla="*/ 887 w 1072"/>
                <a:gd name="T5" fmla="*/ 230 h 3696"/>
                <a:gd name="T6" fmla="*/ 887 w 1072"/>
                <a:gd name="T7" fmla="*/ 2717 h 3696"/>
                <a:gd name="T8" fmla="*/ 0 w 1072"/>
                <a:gd name="T9" fmla="*/ 3693 h 3696"/>
                <a:gd name="T10" fmla="*/ 423 w 1072"/>
                <a:gd name="T11" fmla="*/ 2717 h 3696"/>
                <a:gd name="T12" fmla="*/ 423 w 1072"/>
                <a:gd name="T13" fmla="*/ 230 h 3696"/>
                <a:gd name="T14" fmla="*/ 246 w 1072"/>
                <a:gd name="T15" fmla="*/ 0 h 36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7" name="Freeform 23"/>
            <p:cNvSpPr>
              <a:spLocks/>
            </p:cNvSpPr>
            <p:nvPr userDrawn="1"/>
          </p:nvSpPr>
          <p:spPr bwMode="gray">
            <a:xfrm>
              <a:off x="5380" y="200"/>
              <a:ext cx="33" cy="106"/>
            </a:xfrm>
            <a:custGeom>
              <a:avLst/>
              <a:gdLst>
                <a:gd name="T0" fmla="*/ 0 w 828"/>
                <a:gd name="T1" fmla="*/ 0 h 2653"/>
                <a:gd name="T2" fmla="*/ 828 w 828"/>
                <a:gd name="T3" fmla="*/ 0 h 2653"/>
                <a:gd name="T4" fmla="*/ 645 w 828"/>
                <a:gd name="T5" fmla="*/ 235 h 2653"/>
                <a:gd name="T6" fmla="*/ 645 w 828"/>
                <a:gd name="T7" fmla="*/ 2401 h 2653"/>
                <a:gd name="T8" fmla="*/ 828 w 828"/>
                <a:gd name="T9" fmla="*/ 2653 h 2653"/>
                <a:gd name="T10" fmla="*/ 0 w 828"/>
                <a:gd name="T11" fmla="*/ 2653 h 2653"/>
                <a:gd name="T12" fmla="*/ 184 w 828"/>
                <a:gd name="T13" fmla="*/ 2401 h 2653"/>
                <a:gd name="T14" fmla="*/ 184 w 828"/>
                <a:gd name="T15" fmla="*/ 235 h 2653"/>
                <a:gd name="T16" fmla="*/ 0 w 828"/>
                <a:gd name="T17"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8" name="Freeform 24"/>
            <p:cNvSpPr>
              <a:spLocks/>
            </p:cNvSpPr>
            <p:nvPr userDrawn="1"/>
          </p:nvSpPr>
          <p:spPr bwMode="gray">
            <a:xfrm>
              <a:off x="5414" y="200"/>
              <a:ext cx="79" cy="106"/>
            </a:xfrm>
            <a:custGeom>
              <a:avLst/>
              <a:gdLst>
                <a:gd name="T0" fmla="*/ 161 w 1984"/>
                <a:gd name="T1" fmla="*/ 0 h 2651"/>
                <a:gd name="T2" fmla="*/ 1984 w 1984"/>
                <a:gd name="T3" fmla="*/ 0 h 2651"/>
                <a:gd name="T4" fmla="*/ 1829 w 1984"/>
                <a:gd name="T5" fmla="*/ 482 h 2651"/>
                <a:gd name="T6" fmla="*/ 1607 w 1984"/>
                <a:gd name="T7" fmla="*/ 279 h 2651"/>
                <a:gd name="T8" fmla="*/ 1229 w 1984"/>
                <a:gd name="T9" fmla="*/ 279 h 2651"/>
                <a:gd name="T10" fmla="*/ 1229 w 1984"/>
                <a:gd name="T11" fmla="*/ 2401 h 2651"/>
                <a:gd name="T12" fmla="*/ 1407 w 1984"/>
                <a:gd name="T13" fmla="*/ 2651 h 2651"/>
                <a:gd name="T14" fmla="*/ 595 w 1984"/>
                <a:gd name="T15" fmla="*/ 2651 h 2651"/>
                <a:gd name="T16" fmla="*/ 771 w 1984"/>
                <a:gd name="T17" fmla="*/ 2401 h 2651"/>
                <a:gd name="T18" fmla="*/ 771 w 1984"/>
                <a:gd name="T19" fmla="*/ 279 h 2651"/>
                <a:gd name="T20" fmla="*/ 315 w 1984"/>
                <a:gd name="T21" fmla="*/ 279 h 2651"/>
                <a:gd name="T22" fmla="*/ 0 w 1984"/>
                <a:gd name="T23" fmla="*/ 522 h 2651"/>
                <a:gd name="T24" fmla="*/ 161 w 1984"/>
                <a:gd name="T25"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9" name="Freeform 25"/>
            <p:cNvSpPr>
              <a:spLocks/>
            </p:cNvSpPr>
            <p:nvPr userDrawn="1"/>
          </p:nvSpPr>
          <p:spPr bwMode="gray">
            <a:xfrm>
              <a:off x="5558" y="200"/>
              <a:ext cx="88" cy="107"/>
            </a:xfrm>
            <a:custGeom>
              <a:avLst/>
              <a:gdLst>
                <a:gd name="T0" fmla="*/ 1420 w 2219"/>
                <a:gd name="T1" fmla="*/ 0 h 2693"/>
                <a:gd name="T2" fmla="*/ 2219 w 2219"/>
                <a:gd name="T3" fmla="*/ 0 h 2693"/>
                <a:gd name="T4" fmla="*/ 2048 w 2219"/>
                <a:gd name="T5" fmla="*/ 234 h 2693"/>
                <a:gd name="T6" fmla="*/ 2048 w 2219"/>
                <a:gd name="T7" fmla="*/ 1840 h 2693"/>
                <a:gd name="T8" fmla="*/ 1131 w 2219"/>
                <a:gd name="T9" fmla="*/ 2693 h 2693"/>
                <a:gd name="T10" fmla="*/ 176 w 2219"/>
                <a:gd name="T11" fmla="*/ 1840 h 2693"/>
                <a:gd name="T12" fmla="*/ 176 w 2219"/>
                <a:gd name="T13" fmla="*/ 234 h 2693"/>
                <a:gd name="T14" fmla="*/ 0 w 2219"/>
                <a:gd name="T15" fmla="*/ 0 h 2693"/>
                <a:gd name="T16" fmla="*/ 821 w 2219"/>
                <a:gd name="T17" fmla="*/ 0 h 2693"/>
                <a:gd name="T18" fmla="*/ 638 w 2219"/>
                <a:gd name="T19" fmla="*/ 234 h 2693"/>
                <a:gd name="T20" fmla="*/ 638 w 2219"/>
                <a:gd name="T21" fmla="*/ 1840 h 2693"/>
                <a:gd name="T22" fmla="*/ 1131 w 2219"/>
                <a:gd name="T23" fmla="*/ 2406 h 2693"/>
                <a:gd name="T24" fmla="*/ 1601 w 2219"/>
                <a:gd name="T25" fmla="*/ 1840 h 2693"/>
                <a:gd name="T26" fmla="*/ 1601 w 2219"/>
                <a:gd name="T27" fmla="*/ 234 h 2693"/>
                <a:gd name="T28" fmla="*/ 1420 w 2219"/>
                <a:gd name="T29"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70" name="Freeform 26"/>
            <p:cNvSpPr>
              <a:spLocks/>
            </p:cNvSpPr>
            <p:nvPr userDrawn="1"/>
          </p:nvSpPr>
          <p:spPr bwMode="gray">
            <a:xfrm>
              <a:off x="5248" y="200"/>
              <a:ext cx="89" cy="108"/>
            </a:xfrm>
            <a:custGeom>
              <a:avLst/>
              <a:gdLst>
                <a:gd name="T0" fmla="*/ 1427 w 2240"/>
                <a:gd name="T1" fmla="*/ 0 h 2700"/>
                <a:gd name="T2" fmla="*/ 2240 w 2240"/>
                <a:gd name="T3" fmla="*/ 0 h 2700"/>
                <a:gd name="T4" fmla="*/ 2068 w 2240"/>
                <a:gd name="T5" fmla="*/ 237 h 2700"/>
                <a:gd name="T6" fmla="*/ 2067 w 2240"/>
                <a:gd name="T7" fmla="*/ 1838 h 2700"/>
                <a:gd name="T8" fmla="*/ 1122 w 2240"/>
                <a:gd name="T9" fmla="*/ 2700 h 2700"/>
                <a:gd name="T10" fmla="*/ 166 w 2240"/>
                <a:gd name="T11" fmla="*/ 1838 h 2700"/>
                <a:gd name="T12" fmla="*/ 166 w 2240"/>
                <a:gd name="T13" fmla="*/ 237 h 2700"/>
                <a:gd name="T14" fmla="*/ 0 w 2240"/>
                <a:gd name="T15" fmla="*/ 0 h 2700"/>
                <a:gd name="T16" fmla="*/ 821 w 2240"/>
                <a:gd name="T17" fmla="*/ 0 h 2700"/>
                <a:gd name="T18" fmla="*/ 631 w 2240"/>
                <a:gd name="T19" fmla="*/ 237 h 2700"/>
                <a:gd name="T20" fmla="*/ 630 w 2240"/>
                <a:gd name="T21" fmla="*/ 1838 h 2700"/>
                <a:gd name="T22" fmla="*/ 1122 w 2240"/>
                <a:gd name="T23" fmla="*/ 2413 h 2700"/>
                <a:gd name="T24" fmla="*/ 1602 w 2240"/>
                <a:gd name="T25" fmla="*/ 1838 h 2700"/>
                <a:gd name="T26" fmla="*/ 1603 w 2240"/>
                <a:gd name="T27" fmla="*/ 237 h 2700"/>
                <a:gd name="T28" fmla="*/ 1427 w 2240"/>
                <a:gd name="T29" fmla="*/ 0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71" name="Freeform 27"/>
            <p:cNvSpPr>
              <a:spLocks/>
            </p:cNvSpPr>
            <p:nvPr userDrawn="1"/>
          </p:nvSpPr>
          <p:spPr bwMode="gray">
            <a:xfrm>
              <a:off x="5489" y="198"/>
              <a:ext cx="69" cy="110"/>
            </a:xfrm>
            <a:custGeom>
              <a:avLst/>
              <a:gdLst>
                <a:gd name="T0" fmla="*/ 1467 w 1707"/>
                <a:gd name="T1" fmla="*/ 479 h 2755"/>
                <a:gd name="T2" fmla="*/ 1019 w 1707"/>
                <a:gd name="T3" fmla="*/ 276 h 2755"/>
                <a:gd name="T4" fmla="*/ 504 w 1707"/>
                <a:gd name="T5" fmla="*/ 677 h 2755"/>
                <a:gd name="T6" fmla="*/ 995 w 1707"/>
                <a:gd name="T7" fmla="*/ 1174 h 2755"/>
                <a:gd name="T8" fmla="*/ 1705 w 1707"/>
                <a:gd name="T9" fmla="*/ 1974 h 2755"/>
                <a:gd name="T10" fmla="*/ 651 w 1707"/>
                <a:gd name="T11" fmla="*/ 2755 h 2755"/>
                <a:gd name="T12" fmla="*/ 155 w 1707"/>
                <a:gd name="T13" fmla="*/ 2686 h 2755"/>
                <a:gd name="T14" fmla="*/ 0 w 1707"/>
                <a:gd name="T15" fmla="*/ 2177 h 2755"/>
                <a:gd name="T16" fmla="*/ 658 w 1707"/>
                <a:gd name="T17" fmla="*/ 2466 h 2755"/>
                <a:gd name="T18" fmla="*/ 1252 w 1707"/>
                <a:gd name="T19" fmla="*/ 2030 h 2755"/>
                <a:gd name="T20" fmla="*/ 46 w 1707"/>
                <a:gd name="T21" fmla="*/ 731 h 2755"/>
                <a:gd name="T22" fmla="*/ 973 w 1707"/>
                <a:gd name="T23" fmla="*/ 0 h 2755"/>
                <a:gd name="T24" fmla="*/ 1467 w 1707"/>
                <a:gd name="T25" fmla="*/ 69 h 2755"/>
                <a:gd name="T26" fmla="*/ 1467 w 1707"/>
                <a:gd name="T27" fmla="*/ 479 h 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E5C4FF1C-8F5E-4BC8-BCAF-207649A9C157}" type="slidenum">
              <a:rPr lang="de-DE" altLang="ja-JP"/>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smtClean="0"/>
              <a:t>Copyright 2019 FUJITSU LIMITED</a:t>
            </a:r>
            <a:endParaRPr lang="de-DE" altLang="ja-JP"/>
          </a:p>
        </p:txBody>
      </p:sp>
      <p:sp>
        <p:nvSpPr>
          <p:cNvPr id="3" name="文本框 2"/>
          <p:cNvSpPr txBox="1"/>
          <p:nvPr userDrawn="1"/>
        </p:nvSpPr>
        <p:spPr bwMode="gray">
          <a:xfrm>
            <a:off x="190500" y="6675438"/>
            <a:ext cx="2798763" cy="153888"/>
          </a:xfrm>
          <a:prstGeom prst="rect">
            <a:avLst/>
          </a:prstGeom>
          <a:noFill/>
        </p:spPr>
        <p:txBody>
          <a:bodyPr vert="horz" wrap="square" lIns="0" tIns="0" rIns="0" bIns="0" rtlCol="0">
            <a:spAutoFit/>
          </a:bodyPr>
          <a:lstStyle/>
          <a:p>
            <a:pPr algn="l"/>
            <a:r>
              <a:rPr kumimoji="1" lang="en-US" altLang="zh-CN" sz="1000" b="1" i="0" u="none" baseline="0" smtClean="0">
                <a:solidFill>
                  <a:srgbClr val="000000"/>
                </a:solidFill>
                <a:latin typeface="Arial" panose="020B0604020202020204" pitchFamily="34" charset="0"/>
                <a:sym typeface="Arial" panose="020B0604020202020204" pitchFamily="34" charset="0"/>
              </a:rPr>
              <a:t>FUJITSU CONFIDENTIAL</a:t>
            </a:r>
            <a:endParaRPr kumimoji="1" lang="zh-CN" altLang="en-US" sz="1000" b="1" i="0" u="none" baseline="0" dirty="0" smtClean="0">
              <a:solidFill>
                <a:srgbClr val="000000"/>
              </a:solidFill>
              <a:latin typeface="Arial" panose="020B0604020202020204" pitchFamily="34" charset="0"/>
              <a:sym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3" r:id="rId1"/>
    <p:sldLayoutId id="2147483661" r:id="rId2"/>
    <p:sldLayoutId id="2147483654" r:id="rId3"/>
    <p:sldLayoutId id="2147483656" r:id="rId4"/>
    <p:sldLayoutId id="2147483658" r:id="rId5"/>
    <p:sldLayoutId id="2147483659" r:id="rId6"/>
    <p:sldLayoutId id="2147483660" r:id="rId7"/>
  </p:sldLayoutIdLst>
  <p:timing>
    <p:tnLst>
      <p:par>
        <p:cTn id="1" dur="indefinite" restart="never" nodeType="tmRoot"/>
      </p:par>
    </p:tnLst>
  </p:timing>
  <p:hf hdr="0" dt="0"/>
  <p:txStyles>
    <p:titleStyle>
      <a:lvl1pPr algn="l" rtl="0" fontAlgn="base">
        <a:spcBef>
          <a:spcPct val="0"/>
        </a:spcBef>
        <a:spcAft>
          <a:spcPct val="0"/>
        </a:spcAft>
        <a:tabLst>
          <a:tab pos="3676650" algn="l"/>
        </a:tabLst>
        <a:defRPr kumimoji="1" sz="3200">
          <a:solidFill>
            <a:schemeClr val="tx2"/>
          </a:solidFill>
          <a:latin typeface="+mj-lt"/>
          <a:ea typeface="+mj-ea"/>
          <a:cs typeface="+mj-cs"/>
        </a:defRPr>
      </a:lvl1pPr>
      <a:lvl2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fontAlgn="base">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fontAlgn="base">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fontAlgn="base">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fontAlgn="base">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fontAlgn="base">
        <a:spcBef>
          <a:spcPct val="0"/>
        </a:spcBef>
        <a:spcAft>
          <a:spcPct val="0"/>
        </a:spcAft>
        <a:buBlip>
          <a:blip r:embed="rId10"/>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0"/>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0"/>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0"/>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0"/>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r>
              <a:rPr lang="en-US" altLang="ja-JP" dirty="0" smtClean="0">
                <a:latin typeface="Times New Roman" panose="02020603050405020304" pitchFamily="18" charset="0"/>
                <a:cs typeface="Times New Roman" panose="02020603050405020304" pitchFamily="18" charset="0"/>
              </a:rPr>
              <a:t>L. Xu, J. Zhu, K. Kazui (Fujitsu)</a:t>
            </a:r>
          </a:p>
          <a:p>
            <a:endParaRPr lang="en-US" altLang="ja-JP" dirty="0"/>
          </a:p>
        </p:txBody>
      </p:sp>
      <p:sp>
        <p:nvSpPr>
          <p:cNvPr id="551938" name="Rectangle 2"/>
          <p:cNvSpPr>
            <a:spLocks noGrp="1" noChangeArrowheads="1"/>
          </p:cNvSpPr>
          <p:nvPr>
            <p:ph type="ctrTitle"/>
          </p:nvPr>
        </p:nvSpPr>
        <p:spPr/>
        <p:txBody>
          <a:bodyPr/>
          <a:lstStyle/>
          <a:p>
            <a:r>
              <a:rPr lang="en-US" altLang="ja-JP" dirty="0" smtClean="0">
                <a:latin typeface="Times New Roman" panose="02020603050405020304" pitchFamily="18" charset="0"/>
                <a:cs typeface="Times New Roman" panose="02020603050405020304" pitchFamily="18" charset="0"/>
              </a:rPr>
              <a:t>Non-CE5 : Intra </a:t>
            </a:r>
            <a:r>
              <a:rPr lang="en-US" altLang="ja-JP" dirty="0" err="1" smtClean="0">
                <a:latin typeface="Times New Roman" panose="02020603050405020304" pitchFamily="18" charset="0"/>
                <a:cs typeface="Times New Roman" panose="02020603050405020304" pitchFamily="18" charset="0"/>
              </a:rPr>
              <a:t>deblocking</a:t>
            </a:r>
            <a:r>
              <a:rPr lang="en-US" altLang="ja-JP" dirty="0" smtClean="0">
                <a:latin typeface="Times New Roman" panose="02020603050405020304" pitchFamily="18" charset="0"/>
                <a:cs typeface="Times New Roman" panose="02020603050405020304" pitchFamily="18" charset="0"/>
              </a:rPr>
              <a:t> coefficients for weak filters</a:t>
            </a:r>
            <a:endParaRPr lang="ja-JP" altLang="en-US" dirty="0">
              <a:latin typeface="Times New Roman" panose="02020603050405020304" pitchFamily="18" charset="0"/>
              <a:cs typeface="Times New Roman" panose="02020603050405020304" pitchFamily="18" charset="0"/>
            </a:endParaRPr>
          </a:p>
        </p:txBody>
      </p:sp>
      <p:sp>
        <p:nvSpPr>
          <p:cNvPr id="5" name="Rectangle 47"/>
          <p:cNvSpPr>
            <a:spLocks noGrp="1" noChangeArrowheads="1"/>
          </p:cNvSpPr>
          <p:nvPr>
            <p:ph type="ftr" sz="quarter" idx="3"/>
          </p:nvPr>
        </p:nvSpPr>
        <p:spPr/>
        <p:txBody>
          <a:bodyPr/>
          <a:lstStyle/>
          <a:p>
            <a:r>
              <a:rPr lang="de-DE" altLang="ja-JP" smtClean="0"/>
              <a:t>Copyright 2019 FUJITSU LIMITED</a:t>
            </a:r>
            <a:endParaRPr lang="de-DE" altLang="ja-JP"/>
          </a:p>
        </p:txBody>
      </p:sp>
      <p:sp>
        <p:nvSpPr>
          <p:cNvPr id="3" name="スライド番号プレースホルダー 2"/>
          <p:cNvSpPr>
            <a:spLocks noGrp="1"/>
          </p:cNvSpPr>
          <p:nvPr>
            <p:ph type="sldNum" sz="quarter" idx="4"/>
          </p:nvPr>
        </p:nvSpPr>
        <p:spPr/>
        <p:txBody>
          <a:bodyPr/>
          <a:lstStyle/>
          <a:p>
            <a:fld id="{E5C4FF1C-8F5E-4BC8-BCAF-207649A9C157}" type="slidenum">
              <a:rPr lang="de-DE" altLang="ja-JP" smtClean="0"/>
              <a:pPr/>
              <a:t>0</a:t>
            </a:fld>
            <a:endParaRPr lang="de-DE" altLang="ja-JP"/>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b="1" dirty="0" smtClean="0">
                <a:latin typeface="Times New Roman" panose="02020603050405020304" pitchFamily="18" charset="0"/>
                <a:cs typeface="Times New Roman" panose="02020603050405020304" pitchFamily="18" charset="0"/>
              </a:rPr>
              <a:t>VTM De-blocking filters </a:t>
            </a:r>
            <a:endParaRPr kumimoji="1" lang="ja-JP" altLang="en-US"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p:txBody>
          <a:bodyPr/>
          <a:lstStyle/>
          <a:p>
            <a:r>
              <a:rPr lang="en-US" altLang="ja-JP" dirty="0" err="1" smtClean="0">
                <a:latin typeface="Times New Roman" panose="02020603050405020304" pitchFamily="18" charset="0"/>
                <a:cs typeface="Times New Roman" panose="02020603050405020304" pitchFamily="18" charset="0"/>
              </a:rPr>
              <a:t>Luma</a:t>
            </a:r>
            <a:r>
              <a:rPr lang="en-US" altLang="ja-JP" dirty="0" smtClean="0">
                <a:latin typeface="Times New Roman" panose="02020603050405020304" pitchFamily="18" charset="0"/>
                <a:cs typeface="Times New Roman" panose="02020603050405020304" pitchFamily="18" charset="0"/>
              </a:rPr>
              <a:t> : </a:t>
            </a:r>
            <a:r>
              <a:rPr lang="en-US" altLang="ja-JP" dirty="0">
                <a:latin typeface="Times New Roman" panose="02020603050405020304" pitchFamily="18" charset="0"/>
                <a:cs typeface="Times New Roman" panose="02020603050405020304" pitchFamily="18" charset="0"/>
              </a:rPr>
              <a:t> </a:t>
            </a:r>
            <a:r>
              <a:rPr lang="en-US" altLang="ja-JP" dirty="0" smtClean="0">
                <a:latin typeface="Times New Roman" panose="02020603050405020304" pitchFamily="18" charset="0"/>
                <a:cs typeface="Times New Roman" panose="02020603050405020304" pitchFamily="18" charset="0"/>
              </a:rPr>
              <a:t>     strong                                                      weak</a:t>
            </a:r>
          </a:p>
          <a:p>
            <a:endParaRPr lang="en-US" altLang="ja-JP" dirty="0"/>
          </a:p>
          <a:p>
            <a:endParaRPr lang="en-US" altLang="ja-JP" dirty="0" smtClean="0"/>
          </a:p>
          <a:p>
            <a:endParaRPr lang="en-US" altLang="ja-JP" dirty="0"/>
          </a:p>
          <a:p>
            <a:endParaRPr lang="en-US" altLang="ja-JP" dirty="0" smtClean="0"/>
          </a:p>
          <a:p>
            <a:endParaRPr lang="en-US" altLang="ja-JP" dirty="0"/>
          </a:p>
          <a:p>
            <a:endParaRPr lang="en-US" altLang="ja-JP" dirty="0" smtClean="0"/>
          </a:p>
          <a:p>
            <a:endParaRPr lang="en-US" altLang="ja-JP" dirty="0"/>
          </a:p>
          <a:p>
            <a:endParaRPr lang="en-US" altLang="ja-JP" dirty="0" smtClean="0"/>
          </a:p>
          <a:p>
            <a:endParaRPr lang="en-US" altLang="ja-JP" dirty="0"/>
          </a:p>
          <a:p>
            <a:endParaRPr lang="en-US" altLang="ja-JP" dirty="0" smtClean="0"/>
          </a:p>
          <a:p>
            <a:r>
              <a:rPr lang="en-US" altLang="ja-JP" dirty="0" smtClean="0">
                <a:latin typeface="Times New Roman" panose="02020603050405020304" pitchFamily="18" charset="0"/>
                <a:cs typeface="Times New Roman" panose="02020603050405020304" pitchFamily="18" charset="0"/>
              </a:rPr>
              <a:t>Chroma only have shape of order </a:t>
            </a:r>
            <a:r>
              <a:rPr lang="en-US" altLang="ja-JP" dirty="0" smtClean="0">
                <a:solidFill>
                  <a:srgbClr val="FF0000"/>
                </a:solidFill>
                <a:latin typeface="Times New Roman" panose="02020603050405020304" pitchFamily="18" charset="0"/>
                <a:cs typeface="Times New Roman" panose="02020603050405020304" pitchFamily="18" charset="0"/>
              </a:rPr>
              <a:t>9</a:t>
            </a:r>
            <a:r>
              <a:rPr lang="en-US" altLang="ja-JP" dirty="0" smtClean="0">
                <a:latin typeface="Times New Roman" panose="02020603050405020304" pitchFamily="18" charset="0"/>
                <a:cs typeface="Times New Roman" panose="02020603050405020304" pitchFamily="18" charset="0"/>
              </a:rPr>
              <a:t> and </a:t>
            </a:r>
            <a:r>
              <a:rPr lang="en-US" altLang="ja-JP" dirty="0" smtClean="0">
                <a:solidFill>
                  <a:srgbClr val="FF0000"/>
                </a:solidFill>
                <a:latin typeface="Times New Roman" panose="02020603050405020304" pitchFamily="18" charset="0"/>
                <a:cs typeface="Times New Roman" panose="02020603050405020304" pitchFamily="18" charset="0"/>
              </a:rPr>
              <a:t>10</a:t>
            </a:r>
            <a:r>
              <a:rPr lang="en-US" altLang="ja-JP" dirty="0" smtClean="0">
                <a:latin typeface="Times New Roman" panose="02020603050405020304" pitchFamily="18" charset="0"/>
                <a:cs typeface="Times New Roman" panose="02020603050405020304" pitchFamily="18" charset="0"/>
              </a:rPr>
              <a:t>.</a:t>
            </a:r>
            <a:endParaRPr lang="en-US" altLang="ja-JP"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DE2B87E1-F9DF-4BEE-B07D-635D26011F4B}" type="slidenum">
              <a:rPr lang="de-DE" altLang="ja-JP" smtClean="0"/>
              <a:pPr/>
              <a:t>1</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cxnSp>
        <p:nvCxnSpPr>
          <p:cNvPr id="6" name="直接连接符 5"/>
          <p:cNvCxnSpPr/>
          <p:nvPr/>
        </p:nvCxnSpPr>
        <p:spPr bwMode="auto">
          <a:xfrm>
            <a:off x="2342418" y="1331391"/>
            <a:ext cx="0" cy="3969817"/>
          </a:xfrm>
          <a:prstGeom prst="line">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7" name="文本框 6"/>
          <p:cNvSpPr txBox="1"/>
          <p:nvPr/>
        </p:nvSpPr>
        <p:spPr>
          <a:xfrm>
            <a:off x="1364647" y="1268760"/>
            <a:ext cx="761747" cy="369332"/>
          </a:xfrm>
          <a:prstGeom prst="rect">
            <a:avLst/>
          </a:prstGeom>
          <a:noFill/>
        </p:spPr>
        <p:txBody>
          <a:bodyPr wrap="none" rtlCol="0">
            <a:spAutoFit/>
          </a:bodyPr>
          <a:lstStyle/>
          <a:p>
            <a:r>
              <a:rPr kumimoji="1" lang="en-US" altLang="ja-JP" dirty="0" err="1" smtClean="0">
                <a:latin typeface="+mn-lt"/>
              </a:rPr>
              <a:t>sideP</a:t>
            </a:r>
            <a:endParaRPr kumimoji="1" lang="ja-JP" altLang="en-US" dirty="0" smtClean="0">
              <a:latin typeface="+mn-lt"/>
            </a:endParaRPr>
          </a:p>
        </p:txBody>
      </p:sp>
      <p:sp>
        <p:nvSpPr>
          <p:cNvPr id="8" name="文本框 7"/>
          <p:cNvSpPr txBox="1"/>
          <p:nvPr/>
        </p:nvSpPr>
        <p:spPr>
          <a:xfrm>
            <a:off x="2635143" y="1259468"/>
            <a:ext cx="787395" cy="369332"/>
          </a:xfrm>
          <a:prstGeom prst="rect">
            <a:avLst/>
          </a:prstGeom>
          <a:noFill/>
        </p:spPr>
        <p:txBody>
          <a:bodyPr wrap="none" rtlCol="0">
            <a:spAutoFit/>
          </a:bodyPr>
          <a:lstStyle/>
          <a:p>
            <a:r>
              <a:rPr kumimoji="1" lang="en-US" altLang="ja-JP" dirty="0" err="1" smtClean="0">
                <a:latin typeface="+mn-lt"/>
              </a:rPr>
              <a:t>sideQ</a:t>
            </a:r>
            <a:endParaRPr kumimoji="1" lang="ja-JP" altLang="en-US" dirty="0" smtClean="0">
              <a:latin typeface="+mn-lt"/>
            </a:endParaRPr>
          </a:p>
        </p:txBody>
      </p:sp>
      <p:grpSp>
        <p:nvGrpSpPr>
          <p:cNvPr id="9" name="组合 8"/>
          <p:cNvGrpSpPr/>
          <p:nvPr/>
        </p:nvGrpSpPr>
        <p:grpSpPr>
          <a:xfrm>
            <a:off x="614363" y="1665965"/>
            <a:ext cx="1712866" cy="247022"/>
            <a:chOff x="4440326" y="3844161"/>
            <a:chExt cx="1712866" cy="247022"/>
          </a:xfrm>
        </p:grpSpPr>
        <p:sp>
          <p:nvSpPr>
            <p:cNvPr id="10" name="矩形 9"/>
            <p:cNvSpPr/>
            <p:nvPr/>
          </p:nvSpPr>
          <p:spPr bwMode="gray">
            <a:xfrm>
              <a:off x="444032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1" name="矩形 10"/>
            <p:cNvSpPr/>
            <p:nvPr/>
          </p:nvSpPr>
          <p:spPr bwMode="gray">
            <a:xfrm>
              <a:off x="4687189"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2" name="矩形 11"/>
            <p:cNvSpPr/>
            <p:nvPr/>
          </p:nvSpPr>
          <p:spPr bwMode="gray">
            <a:xfrm>
              <a:off x="4936750"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3" name="矩形 12"/>
            <p:cNvSpPr/>
            <p:nvPr/>
          </p:nvSpPr>
          <p:spPr bwMode="gray">
            <a:xfrm>
              <a:off x="518820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4" name="矩形 13"/>
            <p:cNvSpPr/>
            <p:nvPr/>
          </p:nvSpPr>
          <p:spPr bwMode="gray">
            <a:xfrm>
              <a:off x="5433073"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5" name="矩形 14"/>
            <p:cNvSpPr/>
            <p:nvPr/>
          </p:nvSpPr>
          <p:spPr bwMode="gray">
            <a:xfrm>
              <a:off x="5669323" y="3848006"/>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6" name="矩形 15"/>
            <p:cNvSpPr/>
            <p:nvPr/>
          </p:nvSpPr>
          <p:spPr bwMode="gray">
            <a:xfrm>
              <a:off x="5911586" y="3848006"/>
              <a:ext cx="241606" cy="23642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7" name="组合 16"/>
          <p:cNvGrpSpPr/>
          <p:nvPr/>
        </p:nvGrpSpPr>
        <p:grpSpPr>
          <a:xfrm>
            <a:off x="2343505" y="2026006"/>
            <a:ext cx="1249187" cy="252046"/>
            <a:chOff x="4457598" y="4368675"/>
            <a:chExt cx="1249187" cy="252046"/>
          </a:xfrm>
        </p:grpSpPr>
        <p:sp>
          <p:nvSpPr>
            <p:cNvPr id="18" name="矩形 17"/>
            <p:cNvSpPr/>
            <p:nvPr/>
          </p:nvSpPr>
          <p:spPr bwMode="gray">
            <a:xfrm>
              <a:off x="4457598"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9" name="矩形 18"/>
            <p:cNvSpPr/>
            <p:nvPr/>
          </p:nvSpPr>
          <p:spPr bwMode="gray">
            <a:xfrm>
              <a:off x="4714393"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0" name="矩形 19"/>
            <p:cNvSpPr/>
            <p:nvPr/>
          </p:nvSpPr>
          <p:spPr bwMode="gray">
            <a:xfrm>
              <a:off x="4964153" y="4372520"/>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1" name="矩形 20"/>
            <p:cNvSpPr/>
            <p:nvPr/>
          </p:nvSpPr>
          <p:spPr bwMode="gray">
            <a:xfrm>
              <a:off x="5209020" y="4368675"/>
              <a:ext cx="254131" cy="252046"/>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2" name="矩形 21"/>
            <p:cNvSpPr/>
            <p:nvPr/>
          </p:nvSpPr>
          <p:spPr bwMode="gray">
            <a:xfrm>
              <a:off x="5461918" y="4372519"/>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23" name="组合 22"/>
          <p:cNvGrpSpPr/>
          <p:nvPr/>
        </p:nvGrpSpPr>
        <p:grpSpPr>
          <a:xfrm>
            <a:off x="1353747" y="4963712"/>
            <a:ext cx="988128" cy="245793"/>
            <a:chOff x="4705381" y="4808604"/>
            <a:chExt cx="988128" cy="245793"/>
          </a:xfrm>
        </p:grpSpPr>
        <p:sp>
          <p:nvSpPr>
            <p:cNvPr id="24" name="矩形 23"/>
            <p:cNvSpPr/>
            <p:nvPr/>
          </p:nvSpPr>
          <p:spPr bwMode="gray">
            <a:xfrm>
              <a:off x="4705381" y="4808605"/>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5" name="矩形 24"/>
            <p:cNvSpPr/>
            <p:nvPr/>
          </p:nvSpPr>
          <p:spPr bwMode="gray">
            <a:xfrm>
              <a:off x="4957710" y="4808605"/>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6" name="矩形 25"/>
            <p:cNvSpPr/>
            <p:nvPr/>
          </p:nvSpPr>
          <p:spPr bwMode="gray">
            <a:xfrm>
              <a:off x="5206891" y="4808605"/>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7" name="矩形 26"/>
            <p:cNvSpPr/>
            <p:nvPr/>
          </p:nvSpPr>
          <p:spPr bwMode="gray">
            <a:xfrm>
              <a:off x="5451758" y="4808604"/>
              <a:ext cx="241751" cy="245793"/>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28" name="组合 27"/>
          <p:cNvGrpSpPr/>
          <p:nvPr/>
        </p:nvGrpSpPr>
        <p:grpSpPr>
          <a:xfrm>
            <a:off x="7008075" y="1870418"/>
            <a:ext cx="488501" cy="243178"/>
            <a:chOff x="4973417" y="5392481"/>
            <a:chExt cx="488501" cy="243178"/>
          </a:xfrm>
        </p:grpSpPr>
        <p:sp>
          <p:nvSpPr>
            <p:cNvPr id="29" name="矩形 28"/>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30" name="矩形 29"/>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31" name="组合 30"/>
          <p:cNvGrpSpPr/>
          <p:nvPr/>
        </p:nvGrpSpPr>
        <p:grpSpPr>
          <a:xfrm>
            <a:off x="2355078" y="1665965"/>
            <a:ext cx="1712866" cy="247022"/>
            <a:chOff x="4440326" y="3844161"/>
            <a:chExt cx="1712866" cy="247022"/>
          </a:xfrm>
        </p:grpSpPr>
        <p:sp>
          <p:nvSpPr>
            <p:cNvPr id="32" name="矩形 31"/>
            <p:cNvSpPr/>
            <p:nvPr/>
          </p:nvSpPr>
          <p:spPr bwMode="gray">
            <a:xfrm>
              <a:off x="444032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33" name="矩形 32"/>
            <p:cNvSpPr/>
            <p:nvPr/>
          </p:nvSpPr>
          <p:spPr bwMode="gray">
            <a:xfrm>
              <a:off x="4687189"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34" name="矩形 33"/>
            <p:cNvSpPr/>
            <p:nvPr/>
          </p:nvSpPr>
          <p:spPr bwMode="gray">
            <a:xfrm>
              <a:off x="4936750"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35" name="矩形 34"/>
            <p:cNvSpPr/>
            <p:nvPr/>
          </p:nvSpPr>
          <p:spPr bwMode="gray">
            <a:xfrm>
              <a:off x="518820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36" name="矩形 35"/>
            <p:cNvSpPr/>
            <p:nvPr/>
          </p:nvSpPr>
          <p:spPr bwMode="gray">
            <a:xfrm>
              <a:off x="5433073"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37" name="矩形 36"/>
            <p:cNvSpPr/>
            <p:nvPr/>
          </p:nvSpPr>
          <p:spPr bwMode="gray">
            <a:xfrm>
              <a:off x="5669323" y="3848006"/>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38" name="矩形 37"/>
            <p:cNvSpPr/>
            <p:nvPr/>
          </p:nvSpPr>
          <p:spPr bwMode="gray">
            <a:xfrm>
              <a:off x="5911586" y="3848006"/>
              <a:ext cx="241606" cy="23642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49" name="组合 48"/>
          <p:cNvGrpSpPr/>
          <p:nvPr/>
        </p:nvGrpSpPr>
        <p:grpSpPr>
          <a:xfrm>
            <a:off x="611560" y="2029850"/>
            <a:ext cx="1712866" cy="247022"/>
            <a:chOff x="4440326" y="3844161"/>
            <a:chExt cx="1712866" cy="247022"/>
          </a:xfrm>
        </p:grpSpPr>
        <p:sp>
          <p:nvSpPr>
            <p:cNvPr id="50" name="矩形 49"/>
            <p:cNvSpPr/>
            <p:nvPr/>
          </p:nvSpPr>
          <p:spPr bwMode="gray">
            <a:xfrm>
              <a:off x="444032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51" name="矩形 50"/>
            <p:cNvSpPr/>
            <p:nvPr/>
          </p:nvSpPr>
          <p:spPr bwMode="gray">
            <a:xfrm>
              <a:off x="4687189"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52" name="矩形 51"/>
            <p:cNvSpPr/>
            <p:nvPr/>
          </p:nvSpPr>
          <p:spPr bwMode="gray">
            <a:xfrm>
              <a:off x="4936750"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53" name="矩形 52"/>
            <p:cNvSpPr/>
            <p:nvPr/>
          </p:nvSpPr>
          <p:spPr bwMode="gray">
            <a:xfrm>
              <a:off x="518820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54" name="矩形 53"/>
            <p:cNvSpPr/>
            <p:nvPr/>
          </p:nvSpPr>
          <p:spPr bwMode="gray">
            <a:xfrm>
              <a:off x="5433073"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55" name="矩形 54"/>
            <p:cNvSpPr/>
            <p:nvPr/>
          </p:nvSpPr>
          <p:spPr bwMode="gray">
            <a:xfrm>
              <a:off x="5669323" y="3848006"/>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56" name="矩形 55"/>
            <p:cNvSpPr/>
            <p:nvPr/>
          </p:nvSpPr>
          <p:spPr bwMode="gray">
            <a:xfrm>
              <a:off x="5911586" y="3848006"/>
              <a:ext cx="241606" cy="23642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57" name="组合 56"/>
          <p:cNvGrpSpPr/>
          <p:nvPr/>
        </p:nvGrpSpPr>
        <p:grpSpPr>
          <a:xfrm>
            <a:off x="628466" y="2404333"/>
            <a:ext cx="1712866" cy="243177"/>
            <a:chOff x="4440326" y="3844161"/>
            <a:chExt cx="1712866" cy="243177"/>
          </a:xfrm>
        </p:grpSpPr>
        <p:sp>
          <p:nvSpPr>
            <p:cNvPr id="58" name="矩形 57"/>
            <p:cNvSpPr/>
            <p:nvPr/>
          </p:nvSpPr>
          <p:spPr bwMode="gray">
            <a:xfrm>
              <a:off x="444032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59" name="矩形 58"/>
            <p:cNvSpPr/>
            <p:nvPr/>
          </p:nvSpPr>
          <p:spPr bwMode="gray">
            <a:xfrm>
              <a:off x="4687189"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60" name="矩形 59"/>
            <p:cNvSpPr/>
            <p:nvPr/>
          </p:nvSpPr>
          <p:spPr bwMode="gray">
            <a:xfrm>
              <a:off x="4936750"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61" name="矩形 60"/>
            <p:cNvSpPr/>
            <p:nvPr/>
          </p:nvSpPr>
          <p:spPr bwMode="gray">
            <a:xfrm>
              <a:off x="518820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62" name="矩形 61"/>
            <p:cNvSpPr/>
            <p:nvPr/>
          </p:nvSpPr>
          <p:spPr bwMode="gray">
            <a:xfrm>
              <a:off x="5433073"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63" name="矩形 62"/>
            <p:cNvSpPr/>
            <p:nvPr/>
          </p:nvSpPr>
          <p:spPr bwMode="gray">
            <a:xfrm>
              <a:off x="5687094" y="3851849"/>
              <a:ext cx="227113" cy="228736"/>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64" name="矩形 63"/>
            <p:cNvSpPr/>
            <p:nvPr/>
          </p:nvSpPr>
          <p:spPr bwMode="gray">
            <a:xfrm>
              <a:off x="5911586" y="3848006"/>
              <a:ext cx="241606" cy="23642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69" name="组合 68"/>
          <p:cNvGrpSpPr/>
          <p:nvPr/>
        </p:nvGrpSpPr>
        <p:grpSpPr>
          <a:xfrm>
            <a:off x="2356249" y="2402291"/>
            <a:ext cx="728692" cy="243178"/>
            <a:chOff x="4830226" y="5960726"/>
            <a:chExt cx="728692" cy="243178"/>
          </a:xfrm>
        </p:grpSpPr>
        <p:sp>
          <p:nvSpPr>
            <p:cNvPr id="65" name="矩形 64"/>
            <p:cNvSpPr/>
            <p:nvPr/>
          </p:nvSpPr>
          <p:spPr bwMode="gray">
            <a:xfrm>
              <a:off x="4830226" y="5964809"/>
              <a:ext cx="232123" cy="23438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nvGrpSpPr>
            <p:cNvPr id="66" name="组合 65"/>
            <p:cNvGrpSpPr/>
            <p:nvPr/>
          </p:nvGrpSpPr>
          <p:grpSpPr>
            <a:xfrm>
              <a:off x="5070417" y="5960726"/>
              <a:ext cx="488501" cy="243178"/>
              <a:chOff x="4973417" y="5392481"/>
              <a:chExt cx="488501" cy="243178"/>
            </a:xfrm>
          </p:grpSpPr>
          <p:sp>
            <p:nvSpPr>
              <p:cNvPr id="67" name="矩形 66"/>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68" name="矩形 67"/>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grpSp>
        <p:nvGrpSpPr>
          <p:cNvPr id="78" name="组合 77"/>
          <p:cNvGrpSpPr/>
          <p:nvPr/>
        </p:nvGrpSpPr>
        <p:grpSpPr>
          <a:xfrm>
            <a:off x="1077420" y="2824865"/>
            <a:ext cx="1249187" cy="252046"/>
            <a:chOff x="4457598" y="4368675"/>
            <a:chExt cx="1249187" cy="252046"/>
          </a:xfrm>
        </p:grpSpPr>
        <p:sp>
          <p:nvSpPr>
            <p:cNvPr id="79" name="矩形 78"/>
            <p:cNvSpPr/>
            <p:nvPr/>
          </p:nvSpPr>
          <p:spPr bwMode="gray">
            <a:xfrm>
              <a:off x="4457598"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0" name="矩形 79"/>
            <p:cNvSpPr/>
            <p:nvPr/>
          </p:nvSpPr>
          <p:spPr bwMode="gray">
            <a:xfrm>
              <a:off x="4714393"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1" name="矩形 80"/>
            <p:cNvSpPr/>
            <p:nvPr/>
          </p:nvSpPr>
          <p:spPr bwMode="gray">
            <a:xfrm>
              <a:off x="4964153" y="4372520"/>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2" name="矩形 81"/>
            <p:cNvSpPr/>
            <p:nvPr/>
          </p:nvSpPr>
          <p:spPr bwMode="gray">
            <a:xfrm>
              <a:off x="5209020" y="4368675"/>
              <a:ext cx="254131" cy="252046"/>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3" name="矩形 82"/>
            <p:cNvSpPr/>
            <p:nvPr/>
          </p:nvSpPr>
          <p:spPr bwMode="gray">
            <a:xfrm>
              <a:off x="5461918" y="4372519"/>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84" name="组合 83"/>
          <p:cNvGrpSpPr/>
          <p:nvPr/>
        </p:nvGrpSpPr>
        <p:grpSpPr>
          <a:xfrm>
            <a:off x="2355078" y="2832152"/>
            <a:ext cx="1712866" cy="247022"/>
            <a:chOff x="4440326" y="3844161"/>
            <a:chExt cx="1712866" cy="247022"/>
          </a:xfrm>
        </p:grpSpPr>
        <p:sp>
          <p:nvSpPr>
            <p:cNvPr id="85" name="矩形 84"/>
            <p:cNvSpPr/>
            <p:nvPr/>
          </p:nvSpPr>
          <p:spPr bwMode="gray">
            <a:xfrm>
              <a:off x="444032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6" name="矩形 85"/>
            <p:cNvSpPr/>
            <p:nvPr/>
          </p:nvSpPr>
          <p:spPr bwMode="gray">
            <a:xfrm>
              <a:off x="4687189"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7" name="矩形 86"/>
            <p:cNvSpPr/>
            <p:nvPr/>
          </p:nvSpPr>
          <p:spPr bwMode="gray">
            <a:xfrm>
              <a:off x="4936750"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8" name="矩形 87"/>
            <p:cNvSpPr/>
            <p:nvPr/>
          </p:nvSpPr>
          <p:spPr bwMode="gray">
            <a:xfrm>
              <a:off x="518820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89" name="矩形 88"/>
            <p:cNvSpPr/>
            <p:nvPr/>
          </p:nvSpPr>
          <p:spPr bwMode="gray">
            <a:xfrm>
              <a:off x="5433073"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90" name="矩形 89"/>
            <p:cNvSpPr/>
            <p:nvPr/>
          </p:nvSpPr>
          <p:spPr bwMode="gray">
            <a:xfrm>
              <a:off x="5669323" y="3848006"/>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91" name="矩形 90"/>
            <p:cNvSpPr/>
            <p:nvPr/>
          </p:nvSpPr>
          <p:spPr bwMode="gray">
            <a:xfrm>
              <a:off x="5911586" y="3848006"/>
              <a:ext cx="241606" cy="23642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92" name="组合 91"/>
          <p:cNvGrpSpPr/>
          <p:nvPr/>
        </p:nvGrpSpPr>
        <p:grpSpPr>
          <a:xfrm>
            <a:off x="1089467" y="3191413"/>
            <a:ext cx="1249187" cy="252046"/>
            <a:chOff x="4457598" y="4368675"/>
            <a:chExt cx="1249187" cy="252046"/>
          </a:xfrm>
        </p:grpSpPr>
        <p:sp>
          <p:nvSpPr>
            <p:cNvPr id="93" name="矩形 92"/>
            <p:cNvSpPr/>
            <p:nvPr/>
          </p:nvSpPr>
          <p:spPr bwMode="gray">
            <a:xfrm>
              <a:off x="4457598"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94" name="矩形 93"/>
            <p:cNvSpPr/>
            <p:nvPr/>
          </p:nvSpPr>
          <p:spPr bwMode="gray">
            <a:xfrm>
              <a:off x="4714393"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95" name="矩形 94"/>
            <p:cNvSpPr/>
            <p:nvPr/>
          </p:nvSpPr>
          <p:spPr bwMode="gray">
            <a:xfrm>
              <a:off x="4964153" y="4372520"/>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96" name="矩形 95"/>
            <p:cNvSpPr/>
            <p:nvPr/>
          </p:nvSpPr>
          <p:spPr bwMode="gray">
            <a:xfrm>
              <a:off x="5209020" y="4368675"/>
              <a:ext cx="254131" cy="252046"/>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97" name="矩形 96"/>
            <p:cNvSpPr/>
            <p:nvPr/>
          </p:nvSpPr>
          <p:spPr bwMode="gray">
            <a:xfrm>
              <a:off x="5461918" y="4372519"/>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98" name="组合 97"/>
          <p:cNvGrpSpPr/>
          <p:nvPr/>
        </p:nvGrpSpPr>
        <p:grpSpPr>
          <a:xfrm>
            <a:off x="2360411" y="3191413"/>
            <a:ext cx="1249187" cy="252046"/>
            <a:chOff x="4457598" y="4368675"/>
            <a:chExt cx="1249187" cy="252046"/>
          </a:xfrm>
        </p:grpSpPr>
        <p:sp>
          <p:nvSpPr>
            <p:cNvPr id="99" name="矩形 98"/>
            <p:cNvSpPr/>
            <p:nvPr/>
          </p:nvSpPr>
          <p:spPr bwMode="gray">
            <a:xfrm>
              <a:off x="4457598"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0" name="矩形 99"/>
            <p:cNvSpPr/>
            <p:nvPr/>
          </p:nvSpPr>
          <p:spPr bwMode="gray">
            <a:xfrm>
              <a:off x="4714393"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1" name="矩形 100"/>
            <p:cNvSpPr/>
            <p:nvPr/>
          </p:nvSpPr>
          <p:spPr bwMode="gray">
            <a:xfrm>
              <a:off x="4964153" y="4372520"/>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2" name="矩形 101"/>
            <p:cNvSpPr/>
            <p:nvPr/>
          </p:nvSpPr>
          <p:spPr bwMode="gray">
            <a:xfrm>
              <a:off x="5209020" y="4368675"/>
              <a:ext cx="254131" cy="252046"/>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3" name="矩形 102"/>
            <p:cNvSpPr/>
            <p:nvPr/>
          </p:nvSpPr>
          <p:spPr bwMode="gray">
            <a:xfrm>
              <a:off x="5461918" y="4372519"/>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04" name="组合 103"/>
          <p:cNvGrpSpPr/>
          <p:nvPr/>
        </p:nvGrpSpPr>
        <p:grpSpPr>
          <a:xfrm>
            <a:off x="1075239" y="3573587"/>
            <a:ext cx="1249187" cy="247023"/>
            <a:chOff x="4457598" y="4368675"/>
            <a:chExt cx="1249187" cy="247023"/>
          </a:xfrm>
        </p:grpSpPr>
        <p:sp>
          <p:nvSpPr>
            <p:cNvPr id="105" name="矩形 104"/>
            <p:cNvSpPr/>
            <p:nvPr/>
          </p:nvSpPr>
          <p:spPr bwMode="gray">
            <a:xfrm>
              <a:off x="4457598"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6" name="矩形 105"/>
            <p:cNvSpPr/>
            <p:nvPr/>
          </p:nvSpPr>
          <p:spPr bwMode="gray">
            <a:xfrm>
              <a:off x="4714393"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7" name="矩形 106"/>
            <p:cNvSpPr/>
            <p:nvPr/>
          </p:nvSpPr>
          <p:spPr bwMode="gray">
            <a:xfrm>
              <a:off x="4964153" y="4372520"/>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8" name="矩形 107"/>
            <p:cNvSpPr/>
            <p:nvPr/>
          </p:nvSpPr>
          <p:spPr bwMode="gray">
            <a:xfrm>
              <a:off x="5209020" y="4368675"/>
              <a:ext cx="261566" cy="242310"/>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09" name="矩形 108"/>
            <p:cNvSpPr/>
            <p:nvPr/>
          </p:nvSpPr>
          <p:spPr bwMode="gray">
            <a:xfrm>
              <a:off x="5461918" y="4372519"/>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10" name="组合 109"/>
          <p:cNvGrpSpPr/>
          <p:nvPr/>
        </p:nvGrpSpPr>
        <p:grpSpPr>
          <a:xfrm>
            <a:off x="2356249" y="3577430"/>
            <a:ext cx="728692" cy="243178"/>
            <a:chOff x="4830226" y="5960726"/>
            <a:chExt cx="728692" cy="243178"/>
          </a:xfrm>
        </p:grpSpPr>
        <p:sp>
          <p:nvSpPr>
            <p:cNvPr id="111" name="矩形 110"/>
            <p:cNvSpPr/>
            <p:nvPr/>
          </p:nvSpPr>
          <p:spPr bwMode="gray">
            <a:xfrm>
              <a:off x="4830226" y="5964809"/>
              <a:ext cx="232123" cy="23438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nvGrpSpPr>
            <p:cNvPr id="112" name="组合 111"/>
            <p:cNvGrpSpPr/>
            <p:nvPr/>
          </p:nvGrpSpPr>
          <p:grpSpPr>
            <a:xfrm>
              <a:off x="5070417" y="5960726"/>
              <a:ext cx="488501" cy="243178"/>
              <a:chOff x="4973417" y="5392481"/>
              <a:chExt cx="488501" cy="243178"/>
            </a:xfrm>
          </p:grpSpPr>
          <p:sp>
            <p:nvSpPr>
              <p:cNvPr id="113" name="矩形 112"/>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14" name="矩形 113"/>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grpSp>
        <p:nvGrpSpPr>
          <p:cNvPr id="115" name="组合 114"/>
          <p:cNvGrpSpPr/>
          <p:nvPr/>
        </p:nvGrpSpPr>
        <p:grpSpPr>
          <a:xfrm>
            <a:off x="1607110" y="3927093"/>
            <a:ext cx="725889" cy="243178"/>
            <a:chOff x="4833029" y="5960726"/>
            <a:chExt cx="725889" cy="243178"/>
          </a:xfrm>
        </p:grpSpPr>
        <p:sp>
          <p:nvSpPr>
            <p:cNvPr id="116" name="矩形 115"/>
            <p:cNvSpPr/>
            <p:nvPr/>
          </p:nvSpPr>
          <p:spPr bwMode="gray">
            <a:xfrm>
              <a:off x="4833029" y="5960726"/>
              <a:ext cx="229320" cy="23846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nvGrpSpPr>
            <p:cNvPr id="117" name="组合 116"/>
            <p:cNvGrpSpPr/>
            <p:nvPr/>
          </p:nvGrpSpPr>
          <p:grpSpPr>
            <a:xfrm>
              <a:off x="5070417" y="5960726"/>
              <a:ext cx="488501" cy="243178"/>
              <a:chOff x="4973417" y="5392481"/>
              <a:chExt cx="488501" cy="243178"/>
            </a:xfrm>
          </p:grpSpPr>
          <p:sp>
            <p:nvSpPr>
              <p:cNvPr id="118" name="矩形 117"/>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19" name="矩形 118"/>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grpSp>
        <p:nvGrpSpPr>
          <p:cNvPr id="121" name="组合 120"/>
          <p:cNvGrpSpPr/>
          <p:nvPr/>
        </p:nvGrpSpPr>
        <p:grpSpPr>
          <a:xfrm>
            <a:off x="2355078" y="3937028"/>
            <a:ext cx="1712866" cy="247022"/>
            <a:chOff x="4440326" y="3844161"/>
            <a:chExt cx="1712866" cy="247022"/>
          </a:xfrm>
        </p:grpSpPr>
        <p:sp>
          <p:nvSpPr>
            <p:cNvPr id="122" name="矩形 121"/>
            <p:cNvSpPr/>
            <p:nvPr/>
          </p:nvSpPr>
          <p:spPr bwMode="gray">
            <a:xfrm>
              <a:off x="444032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23" name="矩形 122"/>
            <p:cNvSpPr/>
            <p:nvPr/>
          </p:nvSpPr>
          <p:spPr bwMode="gray">
            <a:xfrm>
              <a:off x="4687189"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24" name="矩形 123"/>
            <p:cNvSpPr/>
            <p:nvPr/>
          </p:nvSpPr>
          <p:spPr bwMode="gray">
            <a:xfrm>
              <a:off x="4936750"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25" name="矩形 124"/>
            <p:cNvSpPr/>
            <p:nvPr/>
          </p:nvSpPr>
          <p:spPr bwMode="gray">
            <a:xfrm>
              <a:off x="5188206"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26" name="矩形 125"/>
            <p:cNvSpPr/>
            <p:nvPr/>
          </p:nvSpPr>
          <p:spPr bwMode="gray">
            <a:xfrm>
              <a:off x="5433073" y="384416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27" name="矩形 126"/>
            <p:cNvSpPr/>
            <p:nvPr/>
          </p:nvSpPr>
          <p:spPr bwMode="gray">
            <a:xfrm>
              <a:off x="5669323" y="3848006"/>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28" name="矩形 127"/>
            <p:cNvSpPr/>
            <p:nvPr/>
          </p:nvSpPr>
          <p:spPr bwMode="gray">
            <a:xfrm>
              <a:off x="5911586" y="3848006"/>
              <a:ext cx="241606" cy="236424"/>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29" name="组合 128"/>
          <p:cNvGrpSpPr/>
          <p:nvPr/>
        </p:nvGrpSpPr>
        <p:grpSpPr>
          <a:xfrm>
            <a:off x="1613230" y="4359483"/>
            <a:ext cx="725889" cy="243178"/>
            <a:chOff x="4833029" y="5960726"/>
            <a:chExt cx="725889" cy="243178"/>
          </a:xfrm>
        </p:grpSpPr>
        <p:sp>
          <p:nvSpPr>
            <p:cNvPr id="130" name="矩形 129"/>
            <p:cNvSpPr/>
            <p:nvPr/>
          </p:nvSpPr>
          <p:spPr bwMode="gray">
            <a:xfrm>
              <a:off x="4833029" y="5960726"/>
              <a:ext cx="229320" cy="23846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nvGrpSpPr>
            <p:cNvPr id="131" name="组合 130"/>
            <p:cNvGrpSpPr/>
            <p:nvPr/>
          </p:nvGrpSpPr>
          <p:grpSpPr>
            <a:xfrm>
              <a:off x="5070417" y="5960726"/>
              <a:ext cx="488501" cy="243178"/>
              <a:chOff x="4973417" y="5392481"/>
              <a:chExt cx="488501" cy="243178"/>
            </a:xfrm>
          </p:grpSpPr>
          <p:sp>
            <p:nvSpPr>
              <p:cNvPr id="132" name="矩形 131"/>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33" name="矩形 132"/>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grpSp>
        <p:nvGrpSpPr>
          <p:cNvPr id="134" name="组合 133"/>
          <p:cNvGrpSpPr/>
          <p:nvPr/>
        </p:nvGrpSpPr>
        <p:grpSpPr>
          <a:xfrm>
            <a:off x="2360411" y="4355640"/>
            <a:ext cx="1249187" cy="252046"/>
            <a:chOff x="4457598" y="4368675"/>
            <a:chExt cx="1249187" cy="252046"/>
          </a:xfrm>
        </p:grpSpPr>
        <p:sp>
          <p:nvSpPr>
            <p:cNvPr id="135" name="矩形 134"/>
            <p:cNvSpPr/>
            <p:nvPr/>
          </p:nvSpPr>
          <p:spPr bwMode="gray">
            <a:xfrm>
              <a:off x="4457598"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36" name="矩形 135"/>
            <p:cNvSpPr/>
            <p:nvPr/>
          </p:nvSpPr>
          <p:spPr bwMode="gray">
            <a:xfrm>
              <a:off x="4714393" y="437252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37" name="矩形 136"/>
            <p:cNvSpPr/>
            <p:nvPr/>
          </p:nvSpPr>
          <p:spPr bwMode="gray">
            <a:xfrm>
              <a:off x="4964153" y="4372520"/>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38" name="矩形 137"/>
            <p:cNvSpPr/>
            <p:nvPr/>
          </p:nvSpPr>
          <p:spPr bwMode="gray">
            <a:xfrm>
              <a:off x="5209020" y="4368675"/>
              <a:ext cx="254131" cy="252046"/>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39" name="矩形 138"/>
            <p:cNvSpPr/>
            <p:nvPr/>
          </p:nvSpPr>
          <p:spPr bwMode="gray">
            <a:xfrm>
              <a:off x="5461918" y="4372519"/>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40" name="组合 139"/>
          <p:cNvGrpSpPr/>
          <p:nvPr/>
        </p:nvGrpSpPr>
        <p:grpSpPr>
          <a:xfrm>
            <a:off x="2357608" y="4963712"/>
            <a:ext cx="988128" cy="245793"/>
            <a:chOff x="4705381" y="4808604"/>
            <a:chExt cx="988128" cy="245793"/>
          </a:xfrm>
        </p:grpSpPr>
        <p:sp>
          <p:nvSpPr>
            <p:cNvPr id="141" name="矩形 140"/>
            <p:cNvSpPr/>
            <p:nvPr/>
          </p:nvSpPr>
          <p:spPr bwMode="gray">
            <a:xfrm>
              <a:off x="4705381" y="4808605"/>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42" name="矩形 141"/>
            <p:cNvSpPr/>
            <p:nvPr/>
          </p:nvSpPr>
          <p:spPr bwMode="gray">
            <a:xfrm>
              <a:off x="4957710" y="4808605"/>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43" name="矩形 142"/>
            <p:cNvSpPr/>
            <p:nvPr/>
          </p:nvSpPr>
          <p:spPr bwMode="gray">
            <a:xfrm>
              <a:off x="5206891" y="4808605"/>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44" name="矩形 143"/>
            <p:cNvSpPr/>
            <p:nvPr/>
          </p:nvSpPr>
          <p:spPr bwMode="gray">
            <a:xfrm>
              <a:off x="5451758" y="4808604"/>
              <a:ext cx="241751" cy="245793"/>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sp>
        <p:nvSpPr>
          <p:cNvPr id="145" name="矩形 144"/>
          <p:cNvSpPr/>
          <p:nvPr/>
        </p:nvSpPr>
        <p:spPr bwMode="gray">
          <a:xfrm>
            <a:off x="1613230" y="4963712"/>
            <a:ext cx="1489728" cy="243178"/>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46" name="右大括号 145"/>
          <p:cNvSpPr/>
          <p:nvPr/>
        </p:nvSpPr>
        <p:spPr bwMode="auto">
          <a:xfrm>
            <a:off x="4300538" y="1638092"/>
            <a:ext cx="343470" cy="3015044"/>
          </a:xfrm>
          <a:prstGeom prst="rightBrace">
            <a:avLst/>
          </a:prstGeom>
          <a:no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47" name="文本框 146"/>
          <p:cNvSpPr txBox="1"/>
          <p:nvPr/>
        </p:nvSpPr>
        <p:spPr>
          <a:xfrm>
            <a:off x="4653534" y="2832152"/>
            <a:ext cx="697627" cy="646331"/>
          </a:xfrm>
          <a:prstGeom prst="rect">
            <a:avLst/>
          </a:prstGeom>
          <a:noFill/>
        </p:spPr>
        <p:txBody>
          <a:bodyPr wrap="none" rtlCol="0">
            <a:spAutoFit/>
          </a:bodyPr>
          <a:lstStyle/>
          <a:p>
            <a:r>
              <a:rPr lang="en-US" altLang="ja-JP" dirty="0" smtClean="0">
                <a:latin typeface="+mn-lt"/>
              </a:rPr>
              <a:t>Long</a:t>
            </a:r>
          </a:p>
          <a:p>
            <a:r>
              <a:rPr kumimoji="1" lang="en-US" altLang="ja-JP" dirty="0" smtClean="0">
                <a:latin typeface="+mn-lt"/>
              </a:rPr>
              <a:t>filter</a:t>
            </a:r>
            <a:endParaRPr kumimoji="1" lang="ja-JP" altLang="en-US" dirty="0" smtClean="0">
              <a:latin typeface="+mn-lt"/>
            </a:endParaRPr>
          </a:p>
        </p:txBody>
      </p:sp>
      <p:cxnSp>
        <p:nvCxnSpPr>
          <p:cNvPr id="149" name="直接连接符 148"/>
          <p:cNvCxnSpPr/>
          <p:nvPr/>
        </p:nvCxnSpPr>
        <p:spPr bwMode="auto">
          <a:xfrm>
            <a:off x="6989931" y="1403399"/>
            <a:ext cx="0" cy="2533629"/>
          </a:xfrm>
          <a:prstGeom prst="line">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50" name="文本框 149"/>
          <p:cNvSpPr txBox="1"/>
          <p:nvPr/>
        </p:nvSpPr>
        <p:spPr>
          <a:xfrm>
            <a:off x="6012160" y="1340768"/>
            <a:ext cx="761747" cy="369332"/>
          </a:xfrm>
          <a:prstGeom prst="rect">
            <a:avLst/>
          </a:prstGeom>
          <a:noFill/>
        </p:spPr>
        <p:txBody>
          <a:bodyPr wrap="none" rtlCol="0">
            <a:spAutoFit/>
          </a:bodyPr>
          <a:lstStyle/>
          <a:p>
            <a:r>
              <a:rPr kumimoji="1" lang="en-US" altLang="ja-JP" dirty="0" err="1" smtClean="0">
                <a:latin typeface="+mn-lt"/>
              </a:rPr>
              <a:t>sideP</a:t>
            </a:r>
            <a:endParaRPr kumimoji="1" lang="ja-JP" altLang="en-US" dirty="0" smtClean="0">
              <a:latin typeface="+mn-lt"/>
            </a:endParaRPr>
          </a:p>
        </p:txBody>
      </p:sp>
      <p:sp>
        <p:nvSpPr>
          <p:cNvPr id="151" name="文本框 150"/>
          <p:cNvSpPr txBox="1"/>
          <p:nvPr/>
        </p:nvSpPr>
        <p:spPr>
          <a:xfrm>
            <a:off x="7282656" y="1331476"/>
            <a:ext cx="787395" cy="369332"/>
          </a:xfrm>
          <a:prstGeom prst="rect">
            <a:avLst/>
          </a:prstGeom>
          <a:noFill/>
        </p:spPr>
        <p:txBody>
          <a:bodyPr wrap="none" rtlCol="0">
            <a:spAutoFit/>
          </a:bodyPr>
          <a:lstStyle/>
          <a:p>
            <a:r>
              <a:rPr kumimoji="1" lang="en-US" altLang="ja-JP" dirty="0" err="1" smtClean="0">
                <a:latin typeface="+mn-lt"/>
              </a:rPr>
              <a:t>sideQ</a:t>
            </a:r>
            <a:endParaRPr kumimoji="1" lang="ja-JP" altLang="en-US" dirty="0" smtClean="0">
              <a:latin typeface="+mn-lt"/>
            </a:endParaRPr>
          </a:p>
        </p:txBody>
      </p:sp>
      <p:grpSp>
        <p:nvGrpSpPr>
          <p:cNvPr id="152" name="组合 151"/>
          <p:cNvGrpSpPr/>
          <p:nvPr/>
        </p:nvGrpSpPr>
        <p:grpSpPr>
          <a:xfrm>
            <a:off x="7016852" y="2344320"/>
            <a:ext cx="488501" cy="243178"/>
            <a:chOff x="4973417" y="5392481"/>
            <a:chExt cx="488501" cy="243178"/>
          </a:xfrm>
        </p:grpSpPr>
        <p:sp>
          <p:nvSpPr>
            <p:cNvPr id="153" name="矩形 152"/>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54" name="矩形 153"/>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55" name="组合 154"/>
          <p:cNvGrpSpPr/>
          <p:nvPr/>
        </p:nvGrpSpPr>
        <p:grpSpPr>
          <a:xfrm>
            <a:off x="6446217" y="1879659"/>
            <a:ext cx="543714" cy="233936"/>
            <a:chOff x="4973417" y="5392481"/>
            <a:chExt cx="488501" cy="243178"/>
          </a:xfrm>
        </p:grpSpPr>
        <p:sp>
          <p:nvSpPr>
            <p:cNvPr id="156" name="矩形 155"/>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57" name="矩形 156"/>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58" name="组合 157"/>
          <p:cNvGrpSpPr/>
          <p:nvPr/>
        </p:nvGrpSpPr>
        <p:grpSpPr>
          <a:xfrm>
            <a:off x="6247394" y="2348851"/>
            <a:ext cx="725889" cy="243178"/>
            <a:chOff x="4833029" y="5960726"/>
            <a:chExt cx="725889" cy="243178"/>
          </a:xfrm>
        </p:grpSpPr>
        <p:sp>
          <p:nvSpPr>
            <p:cNvPr id="159" name="矩形 158"/>
            <p:cNvSpPr/>
            <p:nvPr/>
          </p:nvSpPr>
          <p:spPr bwMode="gray">
            <a:xfrm>
              <a:off x="4833029" y="5960726"/>
              <a:ext cx="229320" cy="23846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nvGrpSpPr>
            <p:cNvPr id="160" name="组合 159"/>
            <p:cNvGrpSpPr/>
            <p:nvPr/>
          </p:nvGrpSpPr>
          <p:grpSpPr>
            <a:xfrm>
              <a:off x="5070417" y="5960726"/>
              <a:ext cx="488501" cy="243178"/>
              <a:chOff x="4973417" y="5392481"/>
              <a:chExt cx="488501" cy="243178"/>
            </a:xfrm>
          </p:grpSpPr>
          <p:sp>
            <p:nvSpPr>
              <p:cNvPr id="161" name="矩形 160"/>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62" name="矩形 161"/>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grpSp>
        <p:nvGrpSpPr>
          <p:cNvPr id="163" name="组合 162"/>
          <p:cNvGrpSpPr/>
          <p:nvPr/>
        </p:nvGrpSpPr>
        <p:grpSpPr>
          <a:xfrm>
            <a:off x="6489414" y="2835996"/>
            <a:ext cx="488501" cy="243178"/>
            <a:chOff x="4973417" y="5392481"/>
            <a:chExt cx="488501" cy="243178"/>
          </a:xfrm>
        </p:grpSpPr>
        <p:sp>
          <p:nvSpPr>
            <p:cNvPr id="164" name="矩形 163"/>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65" name="矩形 164"/>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nvGrpSpPr>
          <p:cNvPr id="166" name="组合 165"/>
          <p:cNvGrpSpPr/>
          <p:nvPr/>
        </p:nvGrpSpPr>
        <p:grpSpPr>
          <a:xfrm>
            <a:off x="7022188" y="2835995"/>
            <a:ext cx="725889" cy="243178"/>
            <a:chOff x="4833029" y="5960726"/>
            <a:chExt cx="725889" cy="243178"/>
          </a:xfrm>
        </p:grpSpPr>
        <p:sp>
          <p:nvSpPr>
            <p:cNvPr id="167" name="矩形 166"/>
            <p:cNvSpPr/>
            <p:nvPr/>
          </p:nvSpPr>
          <p:spPr bwMode="gray">
            <a:xfrm>
              <a:off x="4833029" y="5960726"/>
              <a:ext cx="229320" cy="23846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nvGrpSpPr>
            <p:cNvPr id="168" name="组合 167"/>
            <p:cNvGrpSpPr/>
            <p:nvPr/>
          </p:nvGrpSpPr>
          <p:grpSpPr>
            <a:xfrm>
              <a:off x="5070417" y="5960726"/>
              <a:ext cx="488501" cy="243178"/>
              <a:chOff x="4973417" y="5392481"/>
              <a:chExt cx="488501" cy="243178"/>
            </a:xfrm>
          </p:grpSpPr>
          <p:sp>
            <p:nvSpPr>
              <p:cNvPr id="169" name="矩形 168"/>
              <p:cNvSpPr/>
              <p:nvPr/>
            </p:nvSpPr>
            <p:spPr bwMode="gray">
              <a:xfrm>
                <a:off x="4973417" y="5392482"/>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70" name="矩形 169"/>
              <p:cNvSpPr/>
              <p:nvPr/>
            </p:nvSpPr>
            <p:spPr bwMode="gray">
              <a:xfrm>
                <a:off x="5217051" y="5392481"/>
                <a:ext cx="244867" cy="243177"/>
              </a:xfrm>
              <a:prstGeom prst="rect">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grpSp>
      <p:sp>
        <p:nvSpPr>
          <p:cNvPr id="172" name="文本框 171"/>
          <p:cNvSpPr txBox="1"/>
          <p:nvPr/>
        </p:nvSpPr>
        <p:spPr>
          <a:xfrm>
            <a:off x="2465938" y="5373216"/>
            <a:ext cx="4339651" cy="369332"/>
          </a:xfrm>
          <a:prstGeom prst="rect">
            <a:avLst/>
          </a:prstGeom>
          <a:noFill/>
        </p:spPr>
        <p:txBody>
          <a:bodyPr wrap="none" rtlCol="0">
            <a:spAutoFit/>
          </a:bodyPr>
          <a:lstStyle/>
          <a:p>
            <a:r>
              <a:rPr kumimoji="1" lang="en-US" altLang="ja-JP" dirty="0" smtClean="0">
                <a:solidFill>
                  <a:srgbClr val="FF0000"/>
                </a:solidFill>
                <a:latin typeface="+mn-lt"/>
              </a:rPr>
              <a:t>Red block means the pixels to be filtered</a:t>
            </a:r>
            <a:endParaRPr kumimoji="1" lang="ja-JP" altLang="en-US" dirty="0" smtClean="0">
              <a:solidFill>
                <a:srgbClr val="FF0000"/>
              </a:solidFill>
              <a:latin typeface="+mn-lt"/>
            </a:endParaRPr>
          </a:p>
        </p:txBody>
      </p:sp>
      <p:sp>
        <p:nvSpPr>
          <p:cNvPr id="173" name="矩形 172"/>
          <p:cNvSpPr/>
          <p:nvPr/>
        </p:nvSpPr>
        <p:spPr bwMode="gray">
          <a:xfrm>
            <a:off x="611560" y="1665965"/>
            <a:ext cx="3456384" cy="247022"/>
          </a:xfrm>
          <a:prstGeom prst="rect">
            <a:avLst/>
          </a:prstGeom>
          <a:noFill/>
          <a:ln w="12700" cap="flat" cmpd="sng" algn="ctr">
            <a:solidFill>
              <a:srgbClr val="FF000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74" name="矩形 173"/>
          <p:cNvSpPr/>
          <p:nvPr/>
        </p:nvSpPr>
        <p:spPr bwMode="gray">
          <a:xfrm>
            <a:off x="1092820" y="3565175"/>
            <a:ext cx="2004399" cy="250722"/>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75" name="矩形 174"/>
          <p:cNvSpPr/>
          <p:nvPr/>
        </p:nvSpPr>
        <p:spPr bwMode="gray">
          <a:xfrm>
            <a:off x="1615006" y="3942114"/>
            <a:ext cx="2452938" cy="245777"/>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76" name="矩形 175"/>
          <p:cNvSpPr/>
          <p:nvPr/>
        </p:nvSpPr>
        <p:spPr bwMode="gray">
          <a:xfrm>
            <a:off x="648765" y="2409116"/>
            <a:ext cx="2452938" cy="245777"/>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77" name="矩形 176"/>
          <p:cNvSpPr/>
          <p:nvPr/>
        </p:nvSpPr>
        <p:spPr bwMode="gray">
          <a:xfrm>
            <a:off x="1092819" y="3197823"/>
            <a:ext cx="2516779" cy="233532"/>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78" name="矩形 177"/>
          <p:cNvSpPr/>
          <p:nvPr/>
        </p:nvSpPr>
        <p:spPr bwMode="gray">
          <a:xfrm>
            <a:off x="1092815" y="2839356"/>
            <a:ext cx="2964089" cy="216734"/>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79" name="矩形 178"/>
          <p:cNvSpPr/>
          <p:nvPr/>
        </p:nvSpPr>
        <p:spPr bwMode="gray">
          <a:xfrm>
            <a:off x="597514" y="2034118"/>
            <a:ext cx="2964089" cy="216734"/>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80" name="矩形 179"/>
          <p:cNvSpPr/>
          <p:nvPr/>
        </p:nvSpPr>
        <p:spPr bwMode="gray">
          <a:xfrm>
            <a:off x="1638859" y="4361850"/>
            <a:ext cx="1994560" cy="244825"/>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81" name="矩形 180"/>
          <p:cNvSpPr/>
          <p:nvPr/>
        </p:nvSpPr>
        <p:spPr bwMode="gray">
          <a:xfrm>
            <a:off x="6700837" y="1878608"/>
            <a:ext cx="550671" cy="217216"/>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82" name="矩形 181"/>
          <p:cNvSpPr/>
          <p:nvPr/>
        </p:nvSpPr>
        <p:spPr bwMode="gray">
          <a:xfrm>
            <a:off x="6737717" y="2348849"/>
            <a:ext cx="263718" cy="259879"/>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83" name="矩形 182"/>
          <p:cNvSpPr/>
          <p:nvPr/>
        </p:nvSpPr>
        <p:spPr bwMode="gray">
          <a:xfrm>
            <a:off x="6998649" y="2824269"/>
            <a:ext cx="263718" cy="259879"/>
          </a:xfrm>
          <a:prstGeom prst="rect">
            <a:avLst/>
          </a:prstGeom>
          <a:noFill/>
          <a:ln w="19050" cap="flat" cmpd="sng" algn="ctr">
            <a:solidFill>
              <a:srgbClr val="E73440"/>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85" name="文本框 184"/>
          <p:cNvSpPr txBox="1"/>
          <p:nvPr/>
        </p:nvSpPr>
        <p:spPr>
          <a:xfrm>
            <a:off x="159414" y="1602887"/>
            <a:ext cx="377027" cy="369332"/>
          </a:xfrm>
          <a:prstGeom prst="rect">
            <a:avLst/>
          </a:prstGeom>
          <a:noFill/>
        </p:spPr>
        <p:txBody>
          <a:bodyPr wrap="none" rtlCol="0">
            <a:spAutoFit/>
          </a:bodyPr>
          <a:lstStyle/>
          <a:p>
            <a:r>
              <a:rPr kumimoji="1" lang="en-US" altLang="ja-JP" dirty="0" smtClean="0">
                <a:latin typeface="+mn-lt"/>
              </a:rPr>
              <a:t>1.</a:t>
            </a:r>
            <a:endParaRPr kumimoji="1" lang="ja-JP" altLang="en-US" dirty="0" smtClean="0">
              <a:latin typeface="+mn-lt"/>
            </a:endParaRPr>
          </a:p>
        </p:txBody>
      </p:sp>
      <p:sp>
        <p:nvSpPr>
          <p:cNvPr id="187" name="文本框 186"/>
          <p:cNvSpPr txBox="1"/>
          <p:nvPr/>
        </p:nvSpPr>
        <p:spPr>
          <a:xfrm>
            <a:off x="169217" y="1965353"/>
            <a:ext cx="377027" cy="369332"/>
          </a:xfrm>
          <a:prstGeom prst="rect">
            <a:avLst/>
          </a:prstGeom>
          <a:noFill/>
        </p:spPr>
        <p:txBody>
          <a:bodyPr wrap="none" rtlCol="0">
            <a:spAutoFit/>
          </a:bodyPr>
          <a:lstStyle/>
          <a:p>
            <a:r>
              <a:rPr kumimoji="1" lang="en-US" altLang="ja-JP" dirty="0" smtClean="0">
                <a:latin typeface="+mn-lt"/>
              </a:rPr>
              <a:t>2.</a:t>
            </a:r>
            <a:endParaRPr kumimoji="1" lang="ja-JP" altLang="en-US" dirty="0" smtClean="0">
              <a:latin typeface="+mn-lt"/>
            </a:endParaRPr>
          </a:p>
        </p:txBody>
      </p:sp>
      <p:sp>
        <p:nvSpPr>
          <p:cNvPr id="188" name="文本框 187"/>
          <p:cNvSpPr txBox="1"/>
          <p:nvPr/>
        </p:nvSpPr>
        <p:spPr>
          <a:xfrm>
            <a:off x="168275" y="2347338"/>
            <a:ext cx="377027" cy="369332"/>
          </a:xfrm>
          <a:prstGeom prst="rect">
            <a:avLst/>
          </a:prstGeom>
          <a:noFill/>
        </p:spPr>
        <p:txBody>
          <a:bodyPr wrap="none" rtlCol="0">
            <a:spAutoFit/>
          </a:bodyPr>
          <a:lstStyle/>
          <a:p>
            <a:r>
              <a:rPr lang="en-US" altLang="ja-JP" dirty="0">
                <a:latin typeface="+mn-lt"/>
              </a:rPr>
              <a:t>3</a:t>
            </a:r>
            <a:r>
              <a:rPr kumimoji="1" lang="en-US" altLang="ja-JP" dirty="0" smtClean="0">
                <a:latin typeface="+mn-lt"/>
              </a:rPr>
              <a:t>.</a:t>
            </a:r>
            <a:endParaRPr kumimoji="1" lang="ja-JP" altLang="en-US" dirty="0" smtClean="0">
              <a:latin typeface="+mn-lt"/>
            </a:endParaRPr>
          </a:p>
        </p:txBody>
      </p:sp>
      <p:sp>
        <p:nvSpPr>
          <p:cNvPr id="189" name="文本框 188"/>
          <p:cNvSpPr txBox="1"/>
          <p:nvPr/>
        </p:nvSpPr>
        <p:spPr>
          <a:xfrm>
            <a:off x="177511" y="2769542"/>
            <a:ext cx="377027" cy="369332"/>
          </a:xfrm>
          <a:prstGeom prst="rect">
            <a:avLst/>
          </a:prstGeom>
          <a:noFill/>
        </p:spPr>
        <p:txBody>
          <a:bodyPr wrap="none" rtlCol="0">
            <a:spAutoFit/>
          </a:bodyPr>
          <a:lstStyle/>
          <a:p>
            <a:r>
              <a:rPr lang="en-US" altLang="ja-JP" dirty="0" smtClean="0">
                <a:latin typeface="+mn-lt"/>
              </a:rPr>
              <a:t>4</a:t>
            </a:r>
            <a:r>
              <a:rPr kumimoji="1" lang="en-US" altLang="ja-JP" dirty="0" smtClean="0">
                <a:latin typeface="+mn-lt"/>
              </a:rPr>
              <a:t>.</a:t>
            </a:r>
            <a:endParaRPr kumimoji="1" lang="ja-JP" altLang="en-US" dirty="0" smtClean="0">
              <a:latin typeface="+mn-lt"/>
            </a:endParaRPr>
          </a:p>
        </p:txBody>
      </p:sp>
      <p:sp>
        <p:nvSpPr>
          <p:cNvPr id="190" name="文本框 189"/>
          <p:cNvSpPr txBox="1"/>
          <p:nvPr/>
        </p:nvSpPr>
        <p:spPr>
          <a:xfrm>
            <a:off x="186369" y="3191413"/>
            <a:ext cx="377027" cy="369332"/>
          </a:xfrm>
          <a:prstGeom prst="rect">
            <a:avLst/>
          </a:prstGeom>
          <a:noFill/>
        </p:spPr>
        <p:txBody>
          <a:bodyPr wrap="none" rtlCol="0">
            <a:spAutoFit/>
          </a:bodyPr>
          <a:lstStyle/>
          <a:p>
            <a:r>
              <a:rPr lang="en-US" altLang="ja-JP" dirty="0" smtClean="0">
                <a:latin typeface="+mn-lt"/>
              </a:rPr>
              <a:t>5</a:t>
            </a:r>
            <a:r>
              <a:rPr kumimoji="1" lang="en-US" altLang="ja-JP" dirty="0" smtClean="0">
                <a:latin typeface="+mn-lt"/>
              </a:rPr>
              <a:t>.</a:t>
            </a:r>
            <a:endParaRPr kumimoji="1" lang="ja-JP" altLang="en-US" dirty="0" smtClean="0">
              <a:latin typeface="+mn-lt"/>
            </a:endParaRPr>
          </a:p>
        </p:txBody>
      </p:sp>
      <p:sp>
        <p:nvSpPr>
          <p:cNvPr id="191" name="文本框 190"/>
          <p:cNvSpPr txBox="1"/>
          <p:nvPr/>
        </p:nvSpPr>
        <p:spPr>
          <a:xfrm>
            <a:off x="195554" y="3558425"/>
            <a:ext cx="377027" cy="369332"/>
          </a:xfrm>
          <a:prstGeom prst="rect">
            <a:avLst/>
          </a:prstGeom>
          <a:noFill/>
        </p:spPr>
        <p:txBody>
          <a:bodyPr wrap="none" rtlCol="0">
            <a:spAutoFit/>
          </a:bodyPr>
          <a:lstStyle/>
          <a:p>
            <a:r>
              <a:rPr lang="en-US" altLang="ja-JP" dirty="0" smtClean="0">
                <a:latin typeface="+mn-lt"/>
              </a:rPr>
              <a:t>6</a:t>
            </a:r>
            <a:r>
              <a:rPr kumimoji="1" lang="en-US" altLang="ja-JP" dirty="0" smtClean="0">
                <a:latin typeface="+mn-lt"/>
              </a:rPr>
              <a:t>.</a:t>
            </a:r>
            <a:endParaRPr kumimoji="1" lang="ja-JP" altLang="en-US" dirty="0" smtClean="0">
              <a:latin typeface="+mn-lt"/>
            </a:endParaRPr>
          </a:p>
        </p:txBody>
      </p:sp>
      <p:sp>
        <p:nvSpPr>
          <p:cNvPr id="192" name="文本框 191"/>
          <p:cNvSpPr txBox="1"/>
          <p:nvPr/>
        </p:nvSpPr>
        <p:spPr>
          <a:xfrm>
            <a:off x="199169" y="3937028"/>
            <a:ext cx="377027" cy="369332"/>
          </a:xfrm>
          <a:prstGeom prst="rect">
            <a:avLst/>
          </a:prstGeom>
          <a:noFill/>
        </p:spPr>
        <p:txBody>
          <a:bodyPr wrap="none" rtlCol="0">
            <a:spAutoFit/>
          </a:bodyPr>
          <a:lstStyle/>
          <a:p>
            <a:r>
              <a:rPr lang="en-US" altLang="ja-JP" dirty="0" smtClean="0">
                <a:latin typeface="+mn-lt"/>
              </a:rPr>
              <a:t>7</a:t>
            </a:r>
            <a:r>
              <a:rPr kumimoji="1" lang="en-US" altLang="ja-JP" dirty="0" smtClean="0">
                <a:latin typeface="+mn-lt"/>
              </a:rPr>
              <a:t>.</a:t>
            </a:r>
            <a:endParaRPr kumimoji="1" lang="ja-JP" altLang="en-US" dirty="0" smtClean="0">
              <a:latin typeface="+mn-lt"/>
            </a:endParaRPr>
          </a:p>
        </p:txBody>
      </p:sp>
      <p:sp>
        <p:nvSpPr>
          <p:cNvPr id="193" name="文本框 192"/>
          <p:cNvSpPr txBox="1"/>
          <p:nvPr/>
        </p:nvSpPr>
        <p:spPr>
          <a:xfrm>
            <a:off x="180799" y="4318395"/>
            <a:ext cx="377027" cy="369332"/>
          </a:xfrm>
          <a:prstGeom prst="rect">
            <a:avLst/>
          </a:prstGeom>
          <a:noFill/>
        </p:spPr>
        <p:txBody>
          <a:bodyPr wrap="none" rtlCol="0">
            <a:spAutoFit/>
          </a:bodyPr>
          <a:lstStyle/>
          <a:p>
            <a:r>
              <a:rPr lang="en-US" altLang="ja-JP" dirty="0" smtClean="0">
                <a:latin typeface="+mn-lt"/>
              </a:rPr>
              <a:t>8</a:t>
            </a:r>
            <a:r>
              <a:rPr kumimoji="1" lang="en-US" altLang="ja-JP" dirty="0" smtClean="0">
                <a:latin typeface="+mn-lt"/>
              </a:rPr>
              <a:t>.</a:t>
            </a:r>
            <a:endParaRPr kumimoji="1" lang="ja-JP" altLang="en-US" dirty="0" smtClean="0">
              <a:latin typeface="+mn-lt"/>
            </a:endParaRPr>
          </a:p>
        </p:txBody>
      </p:sp>
      <p:sp>
        <p:nvSpPr>
          <p:cNvPr id="194" name="文本框 193"/>
          <p:cNvSpPr txBox="1"/>
          <p:nvPr/>
        </p:nvSpPr>
        <p:spPr>
          <a:xfrm>
            <a:off x="226873" y="4910954"/>
            <a:ext cx="377027" cy="369332"/>
          </a:xfrm>
          <a:prstGeom prst="rect">
            <a:avLst/>
          </a:prstGeom>
          <a:noFill/>
        </p:spPr>
        <p:txBody>
          <a:bodyPr wrap="none" rtlCol="0">
            <a:spAutoFit/>
          </a:bodyPr>
          <a:lstStyle/>
          <a:p>
            <a:r>
              <a:rPr lang="en-US" altLang="ja-JP" dirty="0" smtClean="0">
                <a:latin typeface="+mn-lt"/>
              </a:rPr>
              <a:t>9</a:t>
            </a:r>
            <a:r>
              <a:rPr kumimoji="1" lang="en-US" altLang="ja-JP" dirty="0" smtClean="0">
                <a:latin typeface="+mn-lt"/>
              </a:rPr>
              <a:t>.</a:t>
            </a:r>
            <a:endParaRPr kumimoji="1" lang="ja-JP" altLang="en-US" dirty="0" smtClean="0">
              <a:latin typeface="+mn-lt"/>
            </a:endParaRPr>
          </a:p>
        </p:txBody>
      </p:sp>
      <p:sp>
        <p:nvSpPr>
          <p:cNvPr id="195" name="文本框 194"/>
          <p:cNvSpPr txBox="1"/>
          <p:nvPr/>
        </p:nvSpPr>
        <p:spPr>
          <a:xfrm>
            <a:off x="5506892" y="1841340"/>
            <a:ext cx="505268" cy="369332"/>
          </a:xfrm>
          <a:prstGeom prst="rect">
            <a:avLst/>
          </a:prstGeom>
          <a:noFill/>
        </p:spPr>
        <p:txBody>
          <a:bodyPr wrap="none" rtlCol="0">
            <a:spAutoFit/>
          </a:bodyPr>
          <a:lstStyle/>
          <a:p>
            <a:r>
              <a:rPr lang="en-US" altLang="ja-JP" dirty="0" smtClean="0">
                <a:latin typeface="+mn-lt"/>
              </a:rPr>
              <a:t>10</a:t>
            </a:r>
            <a:r>
              <a:rPr kumimoji="1" lang="en-US" altLang="ja-JP" dirty="0" smtClean="0">
                <a:latin typeface="+mn-lt"/>
              </a:rPr>
              <a:t>.</a:t>
            </a:r>
            <a:endParaRPr kumimoji="1" lang="ja-JP" altLang="en-US" dirty="0" smtClean="0">
              <a:latin typeface="+mn-lt"/>
            </a:endParaRPr>
          </a:p>
        </p:txBody>
      </p:sp>
      <p:sp>
        <p:nvSpPr>
          <p:cNvPr id="196" name="文本框 195"/>
          <p:cNvSpPr txBox="1"/>
          <p:nvPr/>
        </p:nvSpPr>
        <p:spPr>
          <a:xfrm>
            <a:off x="5506892" y="2334522"/>
            <a:ext cx="505268" cy="369332"/>
          </a:xfrm>
          <a:prstGeom prst="rect">
            <a:avLst/>
          </a:prstGeom>
          <a:noFill/>
        </p:spPr>
        <p:txBody>
          <a:bodyPr wrap="none" rtlCol="0">
            <a:spAutoFit/>
          </a:bodyPr>
          <a:lstStyle/>
          <a:p>
            <a:r>
              <a:rPr lang="en-US" altLang="ja-JP" dirty="0" smtClean="0">
                <a:latin typeface="+mn-lt"/>
              </a:rPr>
              <a:t>11</a:t>
            </a:r>
            <a:r>
              <a:rPr kumimoji="1" lang="en-US" altLang="ja-JP" dirty="0" smtClean="0">
                <a:latin typeface="+mn-lt"/>
              </a:rPr>
              <a:t>.</a:t>
            </a:r>
            <a:endParaRPr kumimoji="1" lang="ja-JP" altLang="en-US" dirty="0" smtClean="0">
              <a:latin typeface="+mn-lt"/>
            </a:endParaRPr>
          </a:p>
        </p:txBody>
      </p:sp>
      <p:sp>
        <p:nvSpPr>
          <p:cNvPr id="197" name="文本框 196"/>
          <p:cNvSpPr txBox="1"/>
          <p:nvPr/>
        </p:nvSpPr>
        <p:spPr>
          <a:xfrm>
            <a:off x="5508104" y="2800860"/>
            <a:ext cx="505268" cy="369332"/>
          </a:xfrm>
          <a:prstGeom prst="rect">
            <a:avLst/>
          </a:prstGeom>
          <a:noFill/>
        </p:spPr>
        <p:txBody>
          <a:bodyPr wrap="none" rtlCol="0">
            <a:spAutoFit/>
          </a:bodyPr>
          <a:lstStyle/>
          <a:p>
            <a:r>
              <a:rPr lang="en-US" altLang="ja-JP" dirty="0" smtClean="0">
                <a:latin typeface="+mn-lt"/>
              </a:rPr>
              <a:t>12</a:t>
            </a:r>
            <a:r>
              <a:rPr kumimoji="1" lang="en-US" altLang="ja-JP" dirty="0" smtClean="0">
                <a:latin typeface="+mn-lt"/>
              </a:rPr>
              <a:t>.</a:t>
            </a:r>
            <a:endParaRPr kumimoji="1" lang="ja-JP" altLang="en-US" dirty="0" smtClean="0">
              <a:latin typeface="+mn-lt"/>
            </a:endParaRPr>
          </a:p>
        </p:txBody>
      </p:sp>
    </p:spTree>
    <p:extLst>
      <p:ext uri="{BB962C8B-B14F-4D97-AF65-F5344CB8AC3E}">
        <p14:creationId xmlns:p14="http://schemas.microsoft.com/office/powerpoint/2010/main" val="2379485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b="1" dirty="0" smtClean="0">
                <a:latin typeface="Times New Roman" panose="02020603050405020304" pitchFamily="18" charset="0"/>
                <a:cs typeface="Times New Roman" panose="02020603050405020304" pitchFamily="18" charset="0"/>
              </a:rPr>
              <a:t>Proposed method</a:t>
            </a:r>
            <a:endParaRPr kumimoji="1" lang="ja-JP" altLang="en-US"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169863" y="859097"/>
                <a:ext cx="8786813" cy="5592763"/>
              </a:xfrm>
            </p:spPr>
            <p:txBody>
              <a:bodyPr/>
              <a:lstStyle/>
              <a:p>
                <a:r>
                  <a:rPr lang="en-US" altLang="ja-JP" dirty="0" smtClean="0">
                    <a:latin typeface="Times New Roman" panose="02020603050405020304" pitchFamily="18" charset="0"/>
                    <a:cs typeface="Times New Roman" panose="02020603050405020304" pitchFamily="18" charset="0"/>
                  </a:rPr>
                  <a:t>Train new de-blocking coefficients, for example:</a:t>
                </a:r>
                <a:endParaRPr kumimoji="1" lang="en-US" altLang="ja-JP" dirty="0" smtClean="0">
                  <a:latin typeface="Times New Roman" panose="02020603050405020304" pitchFamily="18" charset="0"/>
                  <a:cs typeface="Times New Roman" panose="02020603050405020304" pitchFamily="18" charset="0"/>
                </a:endParaRPr>
              </a:p>
              <a:p>
                <a:pPr lvl="1"/>
                <a:r>
                  <a:rPr lang="en-US" altLang="ja-JP" dirty="0" smtClean="0">
                    <a:latin typeface="Times New Roman" panose="02020603050405020304" pitchFamily="18" charset="0"/>
                    <a:cs typeface="Times New Roman" panose="02020603050405020304" pitchFamily="18" charset="0"/>
                  </a:rPr>
                  <a:t>P side = Q side = 2 (order 10 last page)</a:t>
                </a:r>
              </a:p>
              <a:p>
                <a:pPr lvl="2"/>
                <a14:m>
                  <m:oMath xmlns:m="http://schemas.openxmlformats.org/officeDocument/2006/math">
                    <m:r>
                      <a:rPr lang="en-US" altLang="ja-JP" b="0" i="0" smtClean="0">
                        <a:latin typeface="Cambria Math" panose="02040503050406030204" pitchFamily="18" charset="0"/>
                        <a:cs typeface="Times New Roman" panose="02020603050405020304" pitchFamily="18" charset="0"/>
                      </a:rPr>
                      <m:t> </m:t>
                    </m:r>
                    <m:sSub>
                      <m:sSubPr>
                        <m:ctrlPr>
                          <a:rPr lang="en-US" altLang="ja-JP" i="1" smtClean="0">
                            <a:latin typeface="Cambria Math" panose="02040503050406030204" pitchFamily="18" charset="0"/>
                            <a:cs typeface="Times New Roman" panose="02020603050405020304" pitchFamily="18" charset="0"/>
                          </a:rPr>
                        </m:ctrlPr>
                      </m:sSubPr>
                      <m:e>
                        <m:r>
                          <a:rPr lang="en-US" altLang="ja-JP" b="0" i="1" smtClean="0">
                            <a:latin typeface="Cambria Math" panose="02040503050406030204" pitchFamily="18" charset="0"/>
                            <a:cs typeface="Times New Roman" panose="02020603050405020304" pitchFamily="18" charset="0"/>
                          </a:rPr>
                          <m:t>𝑋</m:t>
                        </m:r>
                        <m:r>
                          <a:rPr lang="en-US" altLang="ja-JP" b="0" i="1" smtClean="0">
                            <a:latin typeface="Cambria Math" panose="02040503050406030204" pitchFamily="18" charset="0"/>
                            <a:cs typeface="Times New Roman" panose="02020603050405020304" pitchFamily="18" charset="0"/>
                          </a:rPr>
                          <m:t>={</m:t>
                        </m:r>
                        <m:r>
                          <a:rPr lang="en-US" altLang="ja-JP" b="0" i="1" smtClean="0">
                            <a:latin typeface="Cambria Math" panose="02040503050406030204" pitchFamily="18" charset="0"/>
                            <a:cs typeface="Times New Roman" panose="02020603050405020304" pitchFamily="18" charset="0"/>
                          </a:rPr>
                          <m:t>𝑝</m:t>
                        </m:r>
                      </m:e>
                      <m:sub>
                        <m:r>
                          <a:rPr lang="en-US" altLang="ja-JP" b="0" i="1" smtClean="0">
                            <a:latin typeface="Cambria Math" panose="02040503050406030204" pitchFamily="18" charset="0"/>
                            <a:cs typeface="Times New Roman" panose="02020603050405020304" pitchFamily="18" charset="0"/>
                          </a:rPr>
                          <m:t>1</m:t>
                        </m:r>
                      </m:sub>
                    </m:sSub>
                    <m:r>
                      <a:rPr lang="en-US" altLang="ja-JP" b="0" i="1" smtClean="0">
                        <a:latin typeface="Cambria Math" panose="02040503050406030204" pitchFamily="18" charset="0"/>
                        <a:cs typeface="Times New Roman" panose="02020603050405020304" pitchFamily="18" charset="0"/>
                      </a:rPr>
                      <m:t>,</m:t>
                    </m:r>
                    <m:sSub>
                      <m:sSubPr>
                        <m:ctrlPr>
                          <a:rPr lang="en-US" altLang="ja-JP" b="0" i="1" smtClean="0">
                            <a:latin typeface="Cambria Math" panose="02040503050406030204" pitchFamily="18" charset="0"/>
                            <a:cs typeface="Times New Roman" panose="02020603050405020304" pitchFamily="18" charset="0"/>
                          </a:rPr>
                        </m:ctrlPr>
                      </m:sSubPr>
                      <m:e>
                        <m:r>
                          <a:rPr lang="en-US" altLang="ja-JP" b="0" i="1" smtClean="0">
                            <a:latin typeface="Cambria Math" panose="02040503050406030204" pitchFamily="18" charset="0"/>
                            <a:cs typeface="Times New Roman" panose="02020603050405020304" pitchFamily="18" charset="0"/>
                          </a:rPr>
                          <m:t>𝑝</m:t>
                        </m:r>
                      </m:e>
                      <m:sub>
                        <m:r>
                          <a:rPr lang="en-US" altLang="ja-JP" b="0" i="1" smtClean="0">
                            <a:latin typeface="Cambria Math" panose="02040503050406030204" pitchFamily="18" charset="0"/>
                            <a:cs typeface="Times New Roman" panose="02020603050405020304" pitchFamily="18" charset="0"/>
                          </a:rPr>
                          <m:t>0</m:t>
                        </m:r>
                      </m:sub>
                    </m:sSub>
                    <m:r>
                      <a:rPr lang="en-US" altLang="ja-JP" b="0" i="1" smtClean="0">
                        <a:latin typeface="Cambria Math" panose="02040503050406030204" pitchFamily="18" charset="0"/>
                        <a:cs typeface="Times New Roman" panose="02020603050405020304" pitchFamily="18" charset="0"/>
                      </a:rPr>
                      <m:t>,</m:t>
                    </m:r>
                    <m:sSub>
                      <m:sSubPr>
                        <m:ctrlPr>
                          <a:rPr lang="en-US" altLang="ja-JP" b="0" i="1" smtClean="0">
                            <a:latin typeface="Cambria Math" panose="02040503050406030204" pitchFamily="18" charset="0"/>
                            <a:cs typeface="Times New Roman" panose="02020603050405020304" pitchFamily="18" charset="0"/>
                          </a:rPr>
                        </m:ctrlPr>
                      </m:sSubPr>
                      <m:e>
                        <m:r>
                          <a:rPr lang="en-US" altLang="ja-JP" b="0" i="1" smtClean="0">
                            <a:latin typeface="Cambria Math" panose="02040503050406030204" pitchFamily="18" charset="0"/>
                            <a:cs typeface="Times New Roman" panose="02020603050405020304" pitchFamily="18" charset="0"/>
                          </a:rPr>
                          <m:t>𝑞</m:t>
                        </m:r>
                      </m:e>
                      <m:sub>
                        <m:r>
                          <a:rPr lang="en-US" altLang="ja-JP" b="0" i="1" smtClean="0">
                            <a:latin typeface="Cambria Math" panose="02040503050406030204" pitchFamily="18" charset="0"/>
                            <a:cs typeface="Times New Roman" panose="02020603050405020304" pitchFamily="18" charset="0"/>
                          </a:rPr>
                          <m:t>0</m:t>
                        </m:r>
                      </m:sub>
                    </m:sSub>
                    <m:r>
                      <a:rPr lang="en-US" altLang="ja-JP" b="0" i="1" smtClean="0">
                        <a:latin typeface="Cambria Math" panose="02040503050406030204" pitchFamily="18" charset="0"/>
                        <a:cs typeface="Times New Roman" panose="02020603050405020304" pitchFamily="18" charset="0"/>
                      </a:rPr>
                      <m:t>,</m:t>
                    </m:r>
                    <m:sSub>
                      <m:sSubPr>
                        <m:ctrlPr>
                          <a:rPr lang="en-US" altLang="ja-JP" b="0" i="1" smtClean="0">
                            <a:latin typeface="Cambria Math" panose="02040503050406030204" pitchFamily="18" charset="0"/>
                            <a:cs typeface="Times New Roman" panose="02020603050405020304" pitchFamily="18" charset="0"/>
                          </a:rPr>
                        </m:ctrlPr>
                      </m:sSubPr>
                      <m:e>
                        <m:r>
                          <a:rPr lang="en-US" altLang="ja-JP" b="0" i="1" smtClean="0">
                            <a:latin typeface="Cambria Math" panose="02040503050406030204" pitchFamily="18" charset="0"/>
                            <a:cs typeface="Times New Roman" panose="02020603050405020304" pitchFamily="18" charset="0"/>
                          </a:rPr>
                          <m:t>𝑞</m:t>
                        </m:r>
                      </m:e>
                      <m:sub>
                        <m:r>
                          <a:rPr lang="en-US" altLang="ja-JP" b="0" i="1" smtClean="0">
                            <a:latin typeface="Cambria Math" panose="02040503050406030204" pitchFamily="18" charset="0"/>
                            <a:cs typeface="Times New Roman" panose="02020603050405020304" pitchFamily="18" charset="0"/>
                          </a:rPr>
                          <m:t>1</m:t>
                        </m:r>
                      </m:sub>
                    </m:sSub>
                    <m:r>
                      <a:rPr lang="en-US" altLang="ja-JP" b="0" i="1" smtClean="0">
                        <a:latin typeface="Cambria Math" panose="02040503050406030204" pitchFamily="18" charset="0"/>
                        <a:cs typeface="Times New Roman" panose="02020603050405020304" pitchFamily="18" charset="0"/>
                      </a:rPr>
                      <m:t>} </m:t>
                    </m:r>
                  </m:oMath>
                </a14:m>
                <a:r>
                  <a:rPr lang="en-US" altLang="ja-JP" dirty="0" smtClean="0">
                    <a:latin typeface="Times New Roman" panose="02020603050405020304" pitchFamily="18" charset="0"/>
                    <a:cs typeface="Times New Roman" panose="02020603050405020304" pitchFamily="18" charset="0"/>
                  </a:rPr>
                  <a:t>as input,  </a:t>
                </a:r>
                <a14:m>
                  <m:oMath xmlns:m="http://schemas.openxmlformats.org/officeDocument/2006/math">
                    <m:r>
                      <m:rPr>
                        <m:sty m:val="p"/>
                      </m:rPr>
                      <a:rPr lang="en-US" altLang="ja-JP">
                        <a:latin typeface="Cambria Math" panose="02040503050406030204" pitchFamily="18" charset="0"/>
                        <a:cs typeface="Times New Roman" panose="02020603050405020304" pitchFamily="18" charset="0"/>
                      </a:rPr>
                      <m:t>f</m:t>
                    </m:r>
                    <m:d>
                      <m:dPr>
                        <m:ctrlPr>
                          <a:rPr lang="en-US" altLang="ja-JP" b="0" i="1" smtClean="0">
                            <a:latin typeface="Cambria Math" panose="02040503050406030204" pitchFamily="18" charset="0"/>
                            <a:cs typeface="Times New Roman" panose="02020603050405020304" pitchFamily="18" charset="0"/>
                          </a:rPr>
                        </m:ctrlPr>
                      </m:dPr>
                      <m:e>
                        <m:r>
                          <m:rPr>
                            <m:sty m:val="p"/>
                          </m:rPr>
                          <a:rPr lang="en-US" altLang="ja-JP" b="0" i="0" smtClean="0">
                            <a:latin typeface="Cambria Math" panose="02040503050406030204" pitchFamily="18" charset="0"/>
                            <a:cs typeface="Times New Roman" panose="02020603050405020304" pitchFamily="18" charset="0"/>
                          </a:rPr>
                          <m:t>X</m:t>
                        </m:r>
                      </m:e>
                    </m:d>
                    <m:r>
                      <a:rPr lang="en-US" altLang="ja-JP" b="0" i="0" smtClean="0">
                        <a:latin typeface="Cambria Math" panose="02040503050406030204" pitchFamily="18" charset="0"/>
                        <a:cs typeface="Times New Roman" panose="02020603050405020304" pitchFamily="18" charset="0"/>
                      </a:rPr>
                      <m:t>={</m:t>
                    </m:r>
                    <m:sSubSup>
                      <m:sSubSupPr>
                        <m:ctrlPr>
                          <a:rPr lang="en-US" altLang="ja-JP" b="0" i="1" smtClean="0">
                            <a:latin typeface="Cambria Math" panose="02040503050406030204" pitchFamily="18" charset="0"/>
                            <a:cs typeface="Times New Roman" panose="02020603050405020304" pitchFamily="18" charset="0"/>
                          </a:rPr>
                        </m:ctrlPr>
                      </m:sSubSupPr>
                      <m:e>
                        <m:r>
                          <a:rPr lang="en-US" altLang="ja-JP" b="0" i="1" smtClean="0">
                            <a:latin typeface="Cambria Math" panose="02040503050406030204" pitchFamily="18" charset="0"/>
                            <a:cs typeface="Times New Roman" panose="02020603050405020304" pitchFamily="18" charset="0"/>
                          </a:rPr>
                          <m:t>𝑝</m:t>
                        </m:r>
                      </m:e>
                      <m:sub>
                        <m:r>
                          <a:rPr lang="en-US" altLang="ja-JP" b="0" i="1" smtClean="0">
                            <a:latin typeface="Cambria Math" panose="02040503050406030204" pitchFamily="18" charset="0"/>
                            <a:cs typeface="Times New Roman" panose="02020603050405020304" pitchFamily="18" charset="0"/>
                          </a:rPr>
                          <m:t>0</m:t>
                        </m:r>
                      </m:sub>
                      <m:sup>
                        <m:r>
                          <a:rPr lang="en-US" altLang="ja-JP" b="0" i="1" smtClean="0">
                            <a:latin typeface="Cambria Math" panose="02040503050406030204" pitchFamily="18" charset="0"/>
                            <a:cs typeface="Times New Roman" panose="02020603050405020304" pitchFamily="18" charset="0"/>
                          </a:rPr>
                          <m:t>′</m:t>
                        </m:r>
                      </m:sup>
                    </m:sSubSup>
                    <m:r>
                      <a:rPr lang="en-US" altLang="ja-JP" b="0" i="1" smtClean="0">
                        <a:latin typeface="Cambria Math" panose="02040503050406030204" pitchFamily="18" charset="0"/>
                        <a:cs typeface="Times New Roman" panose="02020603050405020304" pitchFamily="18" charset="0"/>
                      </a:rPr>
                      <m:t>,</m:t>
                    </m:r>
                    <m:sSubSup>
                      <m:sSubSupPr>
                        <m:ctrlPr>
                          <a:rPr lang="en-US" altLang="ja-JP" b="0" i="1" smtClean="0">
                            <a:latin typeface="Cambria Math" panose="02040503050406030204" pitchFamily="18" charset="0"/>
                            <a:cs typeface="Times New Roman" panose="02020603050405020304" pitchFamily="18" charset="0"/>
                          </a:rPr>
                        </m:ctrlPr>
                      </m:sSubSupPr>
                      <m:e>
                        <m:r>
                          <a:rPr lang="en-US" altLang="ja-JP" b="0" i="1" smtClean="0">
                            <a:latin typeface="Cambria Math" panose="02040503050406030204" pitchFamily="18" charset="0"/>
                            <a:cs typeface="Times New Roman" panose="02020603050405020304" pitchFamily="18" charset="0"/>
                          </a:rPr>
                          <m:t>𝑞</m:t>
                        </m:r>
                      </m:e>
                      <m:sub>
                        <m:r>
                          <a:rPr lang="en-US" altLang="ja-JP" b="0" i="1" smtClean="0">
                            <a:latin typeface="Cambria Math" panose="02040503050406030204" pitchFamily="18" charset="0"/>
                            <a:cs typeface="Times New Roman" panose="02020603050405020304" pitchFamily="18" charset="0"/>
                          </a:rPr>
                          <m:t>0</m:t>
                        </m:r>
                      </m:sub>
                      <m:sup>
                        <m:r>
                          <a:rPr lang="en-US" altLang="ja-JP" b="0" i="1" smtClean="0">
                            <a:latin typeface="Cambria Math" panose="02040503050406030204" pitchFamily="18" charset="0"/>
                            <a:cs typeface="Times New Roman" panose="02020603050405020304" pitchFamily="18" charset="0"/>
                          </a:rPr>
                          <m:t>′</m:t>
                        </m:r>
                      </m:sup>
                    </m:sSubSup>
                    <m:r>
                      <a:rPr lang="en-US" altLang="ja-JP" b="0" i="1" smtClean="0">
                        <a:latin typeface="Cambria Math" panose="02040503050406030204" pitchFamily="18" charset="0"/>
                        <a:cs typeface="Times New Roman" panose="02020603050405020304" pitchFamily="18" charset="0"/>
                      </a:rPr>
                      <m:t>}</m:t>
                    </m:r>
                  </m:oMath>
                </a14:m>
                <a:r>
                  <a:rPr lang="en-US" altLang="ja-JP" dirty="0" smtClean="0">
                    <a:latin typeface="Times New Roman" panose="02020603050405020304" pitchFamily="18" charset="0"/>
                    <a:cs typeface="Times New Roman" panose="02020603050405020304" pitchFamily="18" charset="0"/>
                  </a:rPr>
                  <a:t> as output. </a:t>
                </a:r>
                <a14:m>
                  <m:oMath xmlns:m="http://schemas.openxmlformats.org/officeDocument/2006/math">
                    <m:r>
                      <a:rPr lang="en-US" altLang="ja-JP" b="0" i="1" smtClean="0">
                        <a:latin typeface="Cambria Math" panose="02040503050406030204" pitchFamily="18" charset="0"/>
                        <a:cs typeface="Times New Roman" panose="02020603050405020304" pitchFamily="18" charset="0"/>
                      </a:rPr>
                      <m:t>𝑌</m:t>
                    </m:r>
                    <m:r>
                      <a:rPr lang="en-US" altLang="ja-JP">
                        <a:latin typeface="Cambria Math" panose="02040503050406030204" pitchFamily="18" charset="0"/>
                        <a:cs typeface="Times New Roman" panose="02020603050405020304" pitchFamily="18" charset="0"/>
                      </a:rPr>
                      <m:t>={</m:t>
                    </m:r>
                    <m:sSubSup>
                      <m:sSubSupPr>
                        <m:ctrlPr>
                          <a:rPr lang="en-US" altLang="ja-JP" i="1">
                            <a:latin typeface="Cambria Math" panose="02040503050406030204" pitchFamily="18" charset="0"/>
                            <a:cs typeface="Times New Roman" panose="02020603050405020304" pitchFamily="18" charset="0"/>
                          </a:rPr>
                        </m:ctrlPr>
                      </m:sSubSupPr>
                      <m:e>
                        <m:r>
                          <a:rPr lang="en-US" altLang="ja-JP" i="1">
                            <a:latin typeface="Cambria Math" panose="02040503050406030204" pitchFamily="18" charset="0"/>
                            <a:cs typeface="Times New Roman" panose="02020603050405020304" pitchFamily="18" charset="0"/>
                          </a:rPr>
                          <m:t>𝑝</m:t>
                        </m:r>
                      </m:e>
                      <m:sub>
                        <m:r>
                          <a:rPr lang="en-US" altLang="ja-JP" i="1">
                            <a:latin typeface="Cambria Math" panose="02040503050406030204" pitchFamily="18" charset="0"/>
                            <a:cs typeface="Times New Roman" panose="02020603050405020304" pitchFamily="18" charset="0"/>
                          </a:rPr>
                          <m:t>0</m:t>
                        </m:r>
                      </m:sub>
                      <m:sup/>
                    </m:sSubSup>
                    <m:r>
                      <a:rPr lang="en-US" altLang="ja-JP" i="1">
                        <a:latin typeface="Cambria Math" panose="02040503050406030204" pitchFamily="18" charset="0"/>
                        <a:cs typeface="Times New Roman" panose="02020603050405020304" pitchFamily="18" charset="0"/>
                      </a:rPr>
                      <m:t>,</m:t>
                    </m:r>
                    <m:sSubSup>
                      <m:sSubSupPr>
                        <m:ctrlPr>
                          <a:rPr lang="en-US" altLang="ja-JP" i="1">
                            <a:latin typeface="Cambria Math" panose="02040503050406030204" pitchFamily="18" charset="0"/>
                            <a:cs typeface="Times New Roman" panose="02020603050405020304" pitchFamily="18" charset="0"/>
                          </a:rPr>
                        </m:ctrlPr>
                      </m:sSubSupPr>
                      <m:e>
                        <m:r>
                          <a:rPr lang="en-US" altLang="ja-JP" i="1">
                            <a:latin typeface="Cambria Math" panose="02040503050406030204" pitchFamily="18" charset="0"/>
                            <a:cs typeface="Times New Roman" panose="02020603050405020304" pitchFamily="18" charset="0"/>
                          </a:rPr>
                          <m:t>𝑞</m:t>
                        </m:r>
                      </m:e>
                      <m:sub>
                        <m:r>
                          <a:rPr lang="en-US" altLang="ja-JP" i="1">
                            <a:latin typeface="Cambria Math" panose="02040503050406030204" pitchFamily="18" charset="0"/>
                            <a:cs typeface="Times New Roman" panose="02020603050405020304" pitchFamily="18" charset="0"/>
                          </a:rPr>
                          <m:t>0</m:t>
                        </m:r>
                      </m:sub>
                      <m:sup/>
                    </m:sSubSup>
                    <m:r>
                      <a:rPr lang="en-US" altLang="ja-JP" i="1">
                        <a:latin typeface="Cambria Math" panose="02040503050406030204" pitchFamily="18" charset="0"/>
                        <a:cs typeface="Times New Roman" panose="02020603050405020304" pitchFamily="18" charset="0"/>
                      </a:rPr>
                      <m:t>}</m:t>
                    </m:r>
                  </m:oMath>
                </a14:m>
                <a:r>
                  <a:rPr lang="en-US" altLang="ja-JP" dirty="0" smtClean="0">
                    <a:latin typeface="Times New Roman" panose="02020603050405020304" pitchFamily="18" charset="0"/>
                    <a:cs typeface="Times New Roman" panose="02020603050405020304" pitchFamily="18" charset="0"/>
                  </a:rPr>
                  <a:t>as ground truth. </a:t>
                </a:r>
              </a:p>
              <a:p>
                <a:pPr lvl="2"/>
                <a:r>
                  <a:rPr lang="en-US" altLang="ja-JP" dirty="0" smtClean="0">
                    <a:latin typeface="Times New Roman" panose="02020603050405020304" pitchFamily="18" charset="0"/>
                    <a:cs typeface="Times New Roman" panose="02020603050405020304" pitchFamily="18" charset="0"/>
                  </a:rPr>
                  <a:t>Minimize</a:t>
                </a:r>
                <a14:m>
                  <m:oMath xmlns:m="http://schemas.openxmlformats.org/officeDocument/2006/math">
                    <m:r>
                      <a:rPr lang="en-US" altLang="ja-JP" b="0" i="0" smtClean="0">
                        <a:latin typeface="Cambria Math" panose="02040503050406030204" pitchFamily="18" charset="0"/>
                        <a:cs typeface="Times New Roman" panose="02020603050405020304" pitchFamily="18" charset="0"/>
                      </a:rPr>
                      <m:t> </m:t>
                    </m:r>
                    <m:sSup>
                      <m:sSupPr>
                        <m:ctrlPr>
                          <a:rPr lang="en-US" altLang="ja-JP" b="0" i="1" smtClean="0">
                            <a:latin typeface="Cambria Math" panose="02040503050406030204" pitchFamily="18" charset="0"/>
                            <a:cs typeface="Times New Roman" panose="02020603050405020304" pitchFamily="18" charset="0"/>
                          </a:rPr>
                        </m:ctrlPr>
                      </m:sSupPr>
                      <m:e>
                        <m:r>
                          <a:rPr lang="en-US" altLang="ja-JP">
                            <a:latin typeface="Cambria Math" panose="02040503050406030204" pitchFamily="18" charset="0"/>
                            <a:cs typeface="Times New Roman" panose="02020603050405020304" pitchFamily="18" charset="0"/>
                          </a:rPr>
                          <m:t>||</m:t>
                        </m:r>
                        <m:r>
                          <a:rPr lang="en-US" altLang="ja-JP" i="1">
                            <a:latin typeface="Cambria Math" panose="02040503050406030204" pitchFamily="18" charset="0"/>
                            <a:cs typeface="Times New Roman" panose="02020603050405020304" pitchFamily="18" charset="0"/>
                          </a:rPr>
                          <m:t>𝑌</m:t>
                        </m:r>
                        <m:r>
                          <a:rPr lang="en-US" altLang="ja-JP" i="1">
                            <a:latin typeface="Cambria Math" panose="02040503050406030204" pitchFamily="18" charset="0"/>
                            <a:cs typeface="Times New Roman" panose="02020603050405020304" pitchFamily="18" charset="0"/>
                          </a:rPr>
                          <m:t>−</m:t>
                        </m:r>
                        <m:r>
                          <a:rPr lang="en-US" altLang="ja-JP" i="1">
                            <a:latin typeface="Cambria Math" panose="02040503050406030204" pitchFamily="18" charset="0"/>
                            <a:cs typeface="Times New Roman" panose="02020603050405020304" pitchFamily="18" charset="0"/>
                          </a:rPr>
                          <m:t>𝑓</m:t>
                        </m:r>
                        <m:r>
                          <a:rPr lang="en-US" altLang="ja-JP" i="1">
                            <a:latin typeface="Cambria Math" panose="02040503050406030204" pitchFamily="18" charset="0"/>
                            <a:cs typeface="Times New Roman" panose="02020603050405020304" pitchFamily="18" charset="0"/>
                          </a:rPr>
                          <m:t>(</m:t>
                        </m:r>
                        <m:r>
                          <a:rPr lang="en-US" altLang="ja-JP" i="1">
                            <a:latin typeface="Cambria Math" panose="02040503050406030204" pitchFamily="18" charset="0"/>
                            <a:cs typeface="Times New Roman" panose="02020603050405020304" pitchFamily="18" charset="0"/>
                          </a:rPr>
                          <m:t>𝑥</m:t>
                        </m:r>
                        <m:r>
                          <a:rPr lang="en-US" altLang="ja-JP" i="1">
                            <a:latin typeface="Cambria Math" panose="02040503050406030204" pitchFamily="18" charset="0"/>
                            <a:cs typeface="Times New Roman" panose="02020603050405020304" pitchFamily="18" charset="0"/>
                          </a:rPr>
                          <m:t>)||</m:t>
                        </m:r>
                      </m:e>
                      <m:sup>
                        <m:r>
                          <a:rPr lang="en-US" altLang="ja-JP" b="0" i="1" smtClean="0">
                            <a:latin typeface="Cambria Math" panose="02040503050406030204" pitchFamily="18" charset="0"/>
                            <a:cs typeface="Times New Roman" panose="02020603050405020304" pitchFamily="18" charset="0"/>
                          </a:rPr>
                          <m:t>2</m:t>
                        </m:r>
                      </m:sup>
                    </m:sSup>
                  </m:oMath>
                </a14:m>
                <a:endParaRPr lang="en-US" altLang="ja-JP" dirty="0" smtClean="0">
                  <a:latin typeface="Times New Roman" panose="02020603050405020304" pitchFamily="18" charset="0"/>
                  <a:cs typeface="Times New Roman" panose="02020603050405020304" pitchFamily="18" charset="0"/>
                </a:endParaRPr>
              </a:p>
              <a:p>
                <a:pPr marL="657225" lvl="2" indent="0">
                  <a:buNone/>
                </a:pPr>
                <a:endParaRPr lang="en-US" altLang="ja-JP" dirty="0">
                  <a:latin typeface="Times New Roman" panose="02020603050405020304" pitchFamily="18" charset="0"/>
                  <a:cs typeface="Times New Roman" panose="02020603050405020304" pitchFamily="18" charset="0"/>
                </a:endParaRPr>
              </a:p>
              <a:p>
                <a:pPr marL="657225" lvl="2" indent="0">
                  <a:buNone/>
                </a:pPr>
                <a:endParaRPr lang="en-US" altLang="ja-JP" dirty="0">
                  <a:latin typeface="Times New Roman" panose="02020603050405020304" pitchFamily="18" charset="0"/>
                  <a:cs typeface="Times New Roman" panose="02020603050405020304" pitchFamily="18" charset="0"/>
                </a:endParaRPr>
              </a:p>
              <a:p>
                <a:pPr marL="657225" lvl="2" indent="0">
                  <a:buNone/>
                </a:pPr>
                <a:endParaRPr lang="en-US" altLang="ja-JP" dirty="0" smtClean="0">
                  <a:latin typeface="Times New Roman" panose="02020603050405020304" pitchFamily="18" charset="0"/>
                  <a:cs typeface="Times New Roman" panose="02020603050405020304" pitchFamily="18" charset="0"/>
                </a:endParaRPr>
              </a:p>
              <a:p>
                <a:pPr marL="657225" lvl="2" indent="0">
                  <a:buNone/>
                </a:pPr>
                <a:endParaRPr lang="en-US" altLang="ja-JP" dirty="0">
                  <a:latin typeface="Times New Roman" panose="02020603050405020304" pitchFamily="18" charset="0"/>
                  <a:cs typeface="Times New Roman" panose="02020603050405020304" pitchFamily="18" charset="0"/>
                </a:endParaRPr>
              </a:p>
              <a:p>
                <a:pPr marL="657225" lvl="2" indent="0">
                  <a:buNone/>
                </a:pPr>
                <a:endParaRPr lang="en-US" altLang="ja-JP" dirty="0" smtClean="0">
                  <a:latin typeface="Times New Roman" panose="02020603050405020304" pitchFamily="18" charset="0"/>
                  <a:cs typeface="Times New Roman" panose="02020603050405020304" pitchFamily="18" charset="0"/>
                </a:endParaRPr>
              </a:p>
              <a:p>
                <a:pPr marL="657225" lvl="2" indent="0">
                  <a:buNone/>
                </a:pPr>
                <a:endParaRPr lang="en-US" altLang="ja-JP" dirty="0" smtClean="0">
                  <a:latin typeface="Times New Roman" panose="02020603050405020304" pitchFamily="18" charset="0"/>
                  <a:cs typeface="Times New Roman" panose="02020603050405020304" pitchFamily="18" charset="0"/>
                </a:endParaRPr>
              </a:p>
              <a:p>
                <a:pPr lvl="2"/>
                <a:endParaRPr lang="en-US" altLang="ja-JP" dirty="0" smtClean="0">
                  <a:latin typeface="Times New Roman" panose="02020603050405020304" pitchFamily="18" charset="0"/>
                  <a:cs typeface="Times New Roman" panose="02020603050405020304" pitchFamily="18" charset="0"/>
                </a:endParaRPr>
              </a:p>
              <a:p>
                <a:pPr lvl="2"/>
                <a:endParaRPr lang="en-US" altLang="ja-JP" dirty="0">
                  <a:latin typeface="Times New Roman" panose="02020603050405020304" pitchFamily="18" charset="0"/>
                  <a:cs typeface="Times New Roman" panose="02020603050405020304" pitchFamily="18" charset="0"/>
                </a:endParaRPr>
              </a:p>
              <a:p>
                <a:pPr lvl="2"/>
                <a:endParaRPr lang="en-US" altLang="ja-JP" dirty="0" smtClean="0">
                  <a:latin typeface="Times New Roman" panose="02020603050405020304" pitchFamily="18" charset="0"/>
                  <a:cs typeface="Times New Roman" panose="02020603050405020304" pitchFamily="18" charset="0"/>
                </a:endParaRPr>
              </a:p>
              <a:p>
                <a:pPr lvl="2"/>
                <a:endParaRPr lang="en-US" altLang="ja-JP" dirty="0" smtClean="0">
                  <a:latin typeface="Times New Roman" panose="02020603050405020304" pitchFamily="18" charset="0"/>
                  <a:cs typeface="Times New Roman" panose="02020603050405020304" pitchFamily="18" charset="0"/>
                </a:endParaRPr>
              </a:p>
              <a:p>
                <a:pPr marL="338137" lvl="1" indent="0">
                  <a:buNone/>
                </a:pPr>
                <a:endParaRPr kumimoji="1" lang="ja-JP"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169863" y="859097"/>
                <a:ext cx="8786813" cy="5592763"/>
              </a:xfrm>
              <a:blipFill rotWithShape="0">
                <a:blip r:embed="rId2"/>
                <a:stretch>
                  <a:fillRect l="-2012" t="-2072" r="-1388"/>
                </a:stretch>
              </a:blipFill>
            </p:spPr>
            <p:txBody>
              <a:bodyPr/>
              <a:lstStyle/>
              <a:p>
                <a:r>
                  <a:rPr lang="ja-JP" altLang="en-US">
                    <a:noFill/>
                  </a:rPr>
                  <a:t> </a:t>
                </a:r>
              </a:p>
            </p:txBody>
          </p:sp>
        </mc:Fallback>
      </mc:AlternateContent>
      <p:sp>
        <p:nvSpPr>
          <p:cNvPr id="4" name="灯片编号占位符 3"/>
          <p:cNvSpPr>
            <a:spLocks noGrp="1"/>
          </p:cNvSpPr>
          <p:nvPr>
            <p:ph type="sldNum" sz="quarter" idx="10"/>
          </p:nvPr>
        </p:nvSpPr>
        <p:spPr/>
        <p:txBody>
          <a:bodyPr/>
          <a:lstStyle/>
          <a:p>
            <a:fld id="{DE2B87E1-F9DF-4BEE-B07D-635D26011F4B}" type="slidenum">
              <a:rPr lang="de-DE" altLang="ja-JP" smtClean="0"/>
              <a:pPr/>
              <a:t>2</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grpSp>
        <p:nvGrpSpPr>
          <p:cNvPr id="7" name="组合 6"/>
          <p:cNvGrpSpPr/>
          <p:nvPr/>
        </p:nvGrpSpPr>
        <p:grpSpPr>
          <a:xfrm>
            <a:off x="447650" y="2843584"/>
            <a:ext cx="7364710" cy="2673648"/>
            <a:chOff x="447650" y="2348880"/>
            <a:chExt cx="7364710" cy="2673648"/>
          </a:xfrm>
        </p:grpSpPr>
        <p:sp>
          <p:nvSpPr>
            <p:cNvPr id="10" name="椭圆 9"/>
            <p:cNvSpPr/>
            <p:nvPr/>
          </p:nvSpPr>
          <p:spPr bwMode="gray">
            <a:xfrm>
              <a:off x="447650" y="2349433"/>
              <a:ext cx="1655261" cy="720080"/>
            </a:xfrm>
            <a:prstGeom prst="ellipse">
              <a:avLst/>
            </a:prstGeom>
            <a:noFill/>
            <a:ln w="952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mc:AlternateContent xmlns:mc="http://schemas.openxmlformats.org/markup-compatibility/2006" xmlns:a14="http://schemas.microsoft.com/office/drawing/2010/main">
          <mc:Choice Requires="a14">
            <p:sp>
              <p:nvSpPr>
                <p:cNvPr id="11" name="文本框 10"/>
                <p:cNvSpPr txBox="1"/>
                <p:nvPr/>
              </p:nvSpPr>
              <p:spPr>
                <a:xfrm>
                  <a:off x="1039414" y="2524807"/>
                  <a:ext cx="47173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b="0" i="1" smtClean="0">
                                <a:latin typeface="Cambria Math" panose="02040503050406030204" pitchFamily="18" charset="0"/>
                              </a:rPr>
                              <m:t>𝑝</m:t>
                            </m:r>
                          </m:e>
                          <m:sub>
                            <m:r>
                              <a:rPr kumimoji="1" lang="en-US" altLang="ja-JP" b="0" i="1" smtClean="0">
                                <a:latin typeface="Cambria Math" panose="02040503050406030204" pitchFamily="18" charset="0"/>
                              </a:rPr>
                              <m:t>1</m:t>
                            </m:r>
                          </m:sub>
                        </m:sSub>
                      </m:oMath>
                    </m:oMathPara>
                  </a14:m>
                  <a:endParaRPr kumimoji="1" lang="ja-JP" altLang="en-US" dirty="0" smtClean="0">
                    <a:latin typeface="+mn-lt"/>
                  </a:endParaRPr>
                </a:p>
              </p:txBody>
            </p:sp>
          </mc:Choice>
          <mc:Fallback xmlns="">
            <p:sp>
              <p:nvSpPr>
                <p:cNvPr id="11" name="文本框 10"/>
                <p:cNvSpPr txBox="1">
                  <a:spLocks noRot="1" noChangeAspect="1" noMove="1" noResize="1" noEditPoints="1" noAdjustHandles="1" noChangeArrowheads="1" noChangeShapeType="1" noTextEdit="1"/>
                </p:cNvSpPr>
                <p:nvPr/>
              </p:nvSpPr>
              <p:spPr>
                <a:xfrm>
                  <a:off x="1039414" y="2524807"/>
                  <a:ext cx="471731" cy="369332"/>
                </a:xfrm>
                <a:prstGeom prst="rect">
                  <a:avLst/>
                </a:prstGeom>
                <a:blipFill rotWithShape="0">
                  <a:blip r:embed="rId3"/>
                  <a:stretch>
                    <a:fillRect b="-9836"/>
                  </a:stretch>
                </a:blipFill>
              </p:spPr>
              <p:txBody>
                <a:bodyPr/>
                <a:lstStyle/>
                <a:p>
                  <a:r>
                    <a:rPr lang="ja-JP" altLang="en-US">
                      <a:noFill/>
                    </a:rPr>
                    <a:t> </a:t>
                  </a:r>
                </a:p>
              </p:txBody>
            </p:sp>
          </mc:Fallback>
        </mc:AlternateContent>
        <p:sp>
          <p:nvSpPr>
            <p:cNvPr id="12" name="椭圆 11"/>
            <p:cNvSpPr/>
            <p:nvPr/>
          </p:nvSpPr>
          <p:spPr bwMode="gray">
            <a:xfrm>
              <a:off x="2412683" y="2348880"/>
              <a:ext cx="1655261" cy="720080"/>
            </a:xfrm>
            <a:prstGeom prst="ellipse">
              <a:avLst/>
            </a:prstGeom>
            <a:noFill/>
            <a:ln w="952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4" name="椭圆 13"/>
            <p:cNvSpPr/>
            <p:nvPr/>
          </p:nvSpPr>
          <p:spPr bwMode="gray">
            <a:xfrm>
              <a:off x="4284891" y="2348880"/>
              <a:ext cx="1655261" cy="720080"/>
            </a:xfrm>
            <a:prstGeom prst="ellipse">
              <a:avLst/>
            </a:prstGeom>
            <a:noFill/>
            <a:ln w="952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6" name="椭圆 15"/>
            <p:cNvSpPr/>
            <p:nvPr/>
          </p:nvSpPr>
          <p:spPr bwMode="gray">
            <a:xfrm>
              <a:off x="6157099" y="2348880"/>
              <a:ext cx="1655261" cy="720080"/>
            </a:xfrm>
            <a:prstGeom prst="ellipse">
              <a:avLst/>
            </a:prstGeom>
            <a:noFill/>
            <a:ln w="952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18" name="椭圆 17"/>
            <p:cNvSpPr/>
            <p:nvPr/>
          </p:nvSpPr>
          <p:spPr bwMode="gray">
            <a:xfrm>
              <a:off x="2227053" y="4302448"/>
              <a:ext cx="1655261" cy="720080"/>
            </a:xfrm>
            <a:prstGeom prst="ellipse">
              <a:avLst/>
            </a:prstGeom>
            <a:noFill/>
            <a:ln w="952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0" name="椭圆 19"/>
            <p:cNvSpPr/>
            <p:nvPr/>
          </p:nvSpPr>
          <p:spPr bwMode="gray">
            <a:xfrm>
              <a:off x="4211960" y="4280378"/>
              <a:ext cx="1655261" cy="720080"/>
            </a:xfrm>
            <a:prstGeom prst="ellipse">
              <a:avLst/>
            </a:prstGeom>
            <a:noFill/>
            <a:ln w="952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grpSp>
          <p:nvGrpSpPr>
            <p:cNvPr id="26" name="组合 25"/>
            <p:cNvGrpSpPr/>
            <p:nvPr/>
          </p:nvGrpSpPr>
          <p:grpSpPr>
            <a:xfrm>
              <a:off x="2876111" y="3918247"/>
              <a:ext cx="364202" cy="461665"/>
              <a:chOff x="2051720" y="3789040"/>
              <a:chExt cx="364202" cy="461665"/>
            </a:xfrm>
          </p:grpSpPr>
          <p:sp>
            <p:nvSpPr>
              <p:cNvPr id="22" name="椭圆 21"/>
              <p:cNvSpPr/>
              <p:nvPr/>
            </p:nvSpPr>
            <p:spPr bwMode="gray">
              <a:xfrm>
                <a:off x="2102911" y="3861048"/>
                <a:ext cx="309772" cy="288032"/>
              </a:xfrm>
              <a:prstGeom prst="ellipse">
                <a:avLst/>
              </a:prstGeom>
              <a:noFill/>
              <a:ln w="2857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4" name="文本框 23"/>
              <p:cNvSpPr txBox="1"/>
              <p:nvPr/>
            </p:nvSpPr>
            <p:spPr>
              <a:xfrm>
                <a:off x="2051720" y="3789040"/>
                <a:ext cx="364202" cy="461665"/>
              </a:xfrm>
              <a:prstGeom prst="rect">
                <a:avLst/>
              </a:prstGeom>
              <a:noFill/>
            </p:spPr>
            <p:txBody>
              <a:bodyPr wrap="none" rtlCol="0">
                <a:spAutoFit/>
              </a:bodyPr>
              <a:lstStyle/>
              <a:p>
                <a:r>
                  <a:rPr kumimoji="1" lang="en-US" altLang="ja-JP" sz="2400" dirty="0" smtClean="0">
                    <a:latin typeface="+mn-lt"/>
                  </a:rPr>
                  <a:t>+</a:t>
                </a:r>
                <a:endParaRPr kumimoji="1" lang="ja-JP" altLang="en-US" sz="2400" dirty="0" smtClean="0">
                  <a:latin typeface="+mn-lt"/>
                </a:endParaRPr>
              </a:p>
            </p:txBody>
          </p:sp>
        </p:grpSp>
        <p:grpSp>
          <p:nvGrpSpPr>
            <p:cNvPr id="27" name="组合 26"/>
            <p:cNvGrpSpPr/>
            <p:nvPr/>
          </p:nvGrpSpPr>
          <p:grpSpPr>
            <a:xfrm>
              <a:off x="4840288" y="3903438"/>
              <a:ext cx="364202" cy="461665"/>
              <a:chOff x="2075696" y="3796014"/>
              <a:chExt cx="364202" cy="461665"/>
            </a:xfrm>
          </p:grpSpPr>
          <p:sp>
            <p:nvSpPr>
              <p:cNvPr id="28" name="椭圆 27"/>
              <p:cNvSpPr/>
              <p:nvPr/>
            </p:nvSpPr>
            <p:spPr bwMode="gray">
              <a:xfrm>
                <a:off x="2102911" y="3861048"/>
                <a:ext cx="309772" cy="288032"/>
              </a:xfrm>
              <a:prstGeom prst="ellipse">
                <a:avLst/>
              </a:prstGeom>
              <a:noFill/>
              <a:ln w="28575"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smtClean="0">
                  <a:ln>
                    <a:noFill/>
                  </a:ln>
                  <a:effectLst/>
                  <a:latin typeface="+mj-lt"/>
                  <a:ea typeface="+mn-ea"/>
                </a:endParaRPr>
              </a:p>
            </p:txBody>
          </p:sp>
          <p:sp>
            <p:nvSpPr>
              <p:cNvPr id="29" name="文本框 28"/>
              <p:cNvSpPr txBox="1"/>
              <p:nvPr/>
            </p:nvSpPr>
            <p:spPr>
              <a:xfrm>
                <a:off x="2075696" y="3796014"/>
                <a:ext cx="364202" cy="461665"/>
              </a:xfrm>
              <a:prstGeom prst="rect">
                <a:avLst/>
              </a:prstGeom>
              <a:noFill/>
            </p:spPr>
            <p:txBody>
              <a:bodyPr wrap="none" rtlCol="0">
                <a:spAutoFit/>
              </a:bodyPr>
              <a:lstStyle/>
              <a:p>
                <a:r>
                  <a:rPr kumimoji="1" lang="en-US" altLang="ja-JP" sz="2400" dirty="0" smtClean="0">
                    <a:latin typeface="+mn-lt"/>
                  </a:rPr>
                  <a:t>+</a:t>
                </a:r>
                <a:endParaRPr kumimoji="1" lang="ja-JP" altLang="en-US" sz="2400" dirty="0" smtClean="0">
                  <a:latin typeface="+mn-lt"/>
                </a:endParaRPr>
              </a:p>
            </p:txBody>
          </p:sp>
        </p:grpSp>
        <p:cxnSp>
          <p:nvCxnSpPr>
            <p:cNvPr id="31" name="直接箭头连接符 30"/>
            <p:cNvCxnSpPr>
              <a:stCxn id="10" idx="4"/>
              <a:endCxn id="24" idx="0"/>
            </p:cNvCxnSpPr>
            <p:nvPr/>
          </p:nvCxnSpPr>
          <p:spPr bwMode="auto">
            <a:xfrm>
              <a:off x="1275281" y="3069513"/>
              <a:ext cx="1782931" cy="848734"/>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3" name="直接箭头连接符 32"/>
            <p:cNvCxnSpPr>
              <a:stCxn id="12" idx="4"/>
            </p:cNvCxnSpPr>
            <p:nvPr/>
          </p:nvCxnSpPr>
          <p:spPr bwMode="auto">
            <a:xfrm flipH="1">
              <a:off x="3058212" y="3068960"/>
              <a:ext cx="182102" cy="834478"/>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5" name="直接箭头连接符 34"/>
            <p:cNvCxnSpPr>
              <a:endCxn id="24" idx="0"/>
            </p:cNvCxnSpPr>
            <p:nvPr/>
          </p:nvCxnSpPr>
          <p:spPr bwMode="auto">
            <a:xfrm flipH="1">
              <a:off x="3058212" y="3076364"/>
              <a:ext cx="2054309" cy="841883"/>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8" name="直接箭头连接符 37"/>
            <p:cNvCxnSpPr>
              <a:stCxn id="16" idx="4"/>
              <a:endCxn id="24" idx="0"/>
            </p:cNvCxnSpPr>
            <p:nvPr/>
          </p:nvCxnSpPr>
          <p:spPr bwMode="auto">
            <a:xfrm flipH="1">
              <a:off x="3058212" y="3068960"/>
              <a:ext cx="3926518" cy="849287"/>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44" name="直接箭头连接符 43"/>
            <p:cNvCxnSpPr>
              <a:stCxn id="10" idx="4"/>
              <a:endCxn id="29" idx="0"/>
            </p:cNvCxnSpPr>
            <p:nvPr/>
          </p:nvCxnSpPr>
          <p:spPr bwMode="auto">
            <a:xfrm>
              <a:off x="1275281" y="3069513"/>
              <a:ext cx="3747108" cy="833925"/>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46" name="直接箭头连接符 45"/>
            <p:cNvCxnSpPr>
              <a:stCxn id="12" idx="4"/>
              <a:endCxn id="29" idx="0"/>
            </p:cNvCxnSpPr>
            <p:nvPr/>
          </p:nvCxnSpPr>
          <p:spPr bwMode="auto">
            <a:xfrm>
              <a:off x="3240314" y="3068960"/>
              <a:ext cx="1782075" cy="834478"/>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48" name="直接箭头连接符 47"/>
            <p:cNvCxnSpPr>
              <a:stCxn id="14" idx="4"/>
              <a:endCxn id="29" idx="0"/>
            </p:cNvCxnSpPr>
            <p:nvPr/>
          </p:nvCxnSpPr>
          <p:spPr bwMode="auto">
            <a:xfrm flipH="1">
              <a:off x="5022389" y="3068960"/>
              <a:ext cx="90133" cy="834478"/>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50" name="直接箭头连接符 49"/>
            <p:cNvCxnSpPr/>
            <p:nvPr/>
          </p:nvCxnSpPr>
          <p:spPr bwMode="auto">
            <a:xfrm flipH="1">
              <a:off x="5004048" y="3091173"/>
              <a:ext cx="1980681" cy="76870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mc:AlternateContent xmlns:mc="http://schemas.openxmlformats.org/markup-compatibility/2006" xmlns:a14="http://schemas.microsoft.com/office/drawing/2010/main">
          <mc:Choice Requires="a14">
            <p:sp>
              <p:nvSpPr>
                <p:cNvPr id="43" name="文本框 42"/>
                <p:cNvSpPr txBox="1"/>
                <p:nvPr/>
              </p:nvSpPr>
              <p:spPr>
                <a:xfrm>
                  <a:off x="3054684" y="2524254"/>
                  <a:ext cx="47705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b="0" i="1" smtClean="0">
                                <a:latin typeface="Cambria Math" panose="02040503050406030204" pitchFamily="18" charset="0"/>
                              </a:rPr>
                              <m:t>𝑝</m:t>
                            </m:r>
                          </m:e>
                          <m:sub>
                            <m:r>
                              <a:rPr kumimoji="1" lang="en-US" altLang="ja-JP" b="0" i="1" smtClean="0">
                                <a:latin typeface="Cambria Math" panose="02040503050406030204" pitchFamily="18" charset="0"/>
                              </a:rPr>
                              <m:t>0</m:t>
                            </m:r>
                          </m:sub>
                        </m:sSub>
                      </m:oMath>
                    </m:oMathPara>
                  </a14:m>
                  <a:endParaRPr kumimoji="1" lang="ja-JP" altLang="en-US" dirty="0" smtClean="0">
                    <a:latin typeface="+mn-lt"/>
                  </a:endParaRPr>
                </a:p>
              </p:txBody>
            </p:sp>
          </mc:Choice>
          <mc:Fallback xmlns="">
            <p:sp>
              <p:nvSpPr>
                <p:cNvPr id="43" name="文本框 42"/>
                <p:cNvSpPr txBox="1">
                  <a:spLocks noRot="1" noChangeAspect="1" noMove="1" noResize="1" noEditPoints="1" noAdjustHandles="1" noChangeArrowheads="1" noChangeShapeType="1" noTextEdit="1"/>
                </p:cNvSpPr>
                <p:nvPr/>
              </p:nvSpPr>
              <p:spPr>
                <a:xfrm>
                  <a:off x="3054684" y="2524254"/>
                  <a:ext cx="477054" cy="369332"/>
                </a:xfrm>
                <a:prstGeom prst="rect">
                  <a:avLst/>
                </a:prstGeom>
                <a:blipFill rotWithShape="0">
                  <a:blip r:embed="rId4"/>
                  <a:stretch>
                    <a:fillRect b="-983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5" name="文本框 44"/>
                <p:cNvSpPr txBox="1"/>
                <p:nvPr/>
              </p:nvSpPr>
              <p:spPr>
                <a:xfrm>
                  <a:off x="4938940" y="2483604"/>
                  <a:ext cx="476669"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b="0" i="1" smtClean="0">
                                <a:latin typeface="Cambria Math" panose="02040503050406030204" pitchFamily="18" charset="0"/>
                              </a:rPr>
                              <m:t>𝑞</m:t>
                            </m:r>
                          </m:e>
                          <m:sub>
                            <m:r>
                              <a:rPr kumimoji="1" lang="en-US" altLang="ja-JP" b="0" i="1" smtClean="0">
                                <a:latin typeface="Cambria Math" panose="02040503050406030204" pitchFamily="18" charset="0"/>
                              </a:rPr>
                              <m:t>0</m:t>
                            </m:r>
                          </m:sub>
                        </m:sSub>
                      </m:oMath>
                    </m:oMathPara>
                  </a14:m>
                  <a:endParaRPr kumimoji="1" lang="ja-JP" altLang="en-US" dirty="0" smtClean="0">
                    <a:latin typeface="+mn-lt"/>
                  </a:endParaRPr>
                </a:p>
              </p:txBody>
            </p:sp>
          </mc:Choice>
          <mc:Fallback xmlns="">
            <p:sp>
              <p:nvSpPr>
                <p:cNvPr id="45" name="文本框 44"/>
                <p:cNvSpPr txBox="1">
                  <a:spLocks noRot="1" noChangeAspect="1" noMove="1" noResize="1" noEditPoints="1" noAdjustHandles="1" noChangeArrowheads="1" noChangeShapeType="1" noTextEdit="1"/>
                </p:cNvSpPr>
                <p:nvPr/>
              </p:nvSpPr>
              <p:spPr>
                <a:xfrm>
                  <a:off x="4938940" y="2483604"/>
                  <a:ext cx="476669" cy="369332"/>
                </a:xfrm>
                <a:prstGeom prst="rect">
                  <a:avLst/>
                </a:prstGeom>
                <a:blipFill rotWithShape="0">
                  <a:blip r:embed="rId5"/>
                  <a:stretch>
                    <a:fillRect b="-1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7" name="文本框 46"/>
                <p:cNvSpPr txBox="1"/>
                <p:nvPr/>
              </p:nvSpPr>
              <p:spPr>
                <a:xfrm>
                  <a:off x="6834296" y="2492896"/>
                  <a:ext cx="47134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b="0" i="1" smtClean="0">
                                <a:latin typeface="Cambria Math" panose="02040503050406030204" pitchFamily="18" charset="0"/>
                              </a:rPr>
                              <m:t>𝑞</m:t>
                            </m:r>
                          </m:e>
                          <m:sub>
                            <m:r>
                              <a:rPr kumimoji="1" lang="en-US" altLang="ja-JP" b="0" i="1" smtClean="0">
                                <a:latin typeface="Cambria Math" panose="02040503050406030204" pitchFamily="18" charset="0"/>
                              </a:rPr>
                              <m:t>1</m:t>
                            </m:r>
                          </m:sub>
                        </m:sSub>
                      </m:oMath>
                    </m:oMathPara>
                  </a14:m>
                  <a:endParaRPr kumimoji="1" lang="ja-JP" altLang="en-US" dirty="0" smtClean="0">
                    <a:latin typeface="+mn-lt"/>
                  </a:endParaRPr>
                </a:p>
              </p:txBody>
            </p:sp>
          </mc:Choice>
          <mc:Fallback xmlns="">
            <p:sp>
              <p:nvSpPr>
                <p:cNvPr id="47" name="文本框 46"/>
                <p:cNvSpPr txBox="1">
                  <a:spLocks noRot="1" noChangeAspect="1" noMove="1" noResize="1" noEditPoints="1" noAdjustHandles="1" noChangeArrowheads="1" noChangeShapeType="1" noTextEdit="1"/>
                </p:cNvSpPr>
                <p:nvPr/>
              </p:nvSpPr>
              <p:spPr>
                <a:xfrm>
                  <a:off x="6834296" y="2492896"/>
                  <a:ext cx="471347" cy="369332"/>
                </a:xfrm>
                <a:prstGeom prst="rect">
                  <a:avLst/>
                </a:prstGeom>
                <a:blipFill rotWithShape="0">
                  <a:blip r:embed="rId6"/>
                  <a:stretch>
                    <a:fillRect b="-983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9" name="文本框 48"/>
                <p:cNvSpPr txBox="1"/>
                <p:nvPr/>
              </p:nvSpPr>
              <p:spPr>
                <a:xfrm>
                  <a:off x="1595873" y="3216105"/>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1</m:t>
                            </m:r>
                          </m:sub>
                        </m:sSub>
                      </m:oMath>
                    </m:oMathPara>
                  </a14:m>
                  <a:endParaRPr kumimoji="1" lang="ja-JP" altLang="en-US" dirty="0" smtClean="0">
                    <a:latin typeface="+mn-lt"/>
                  </a:endParaRPr>
                </a:p>
              </p:txBody>
            </p:sp>
          </mc:Choice>
          <mc:Fallback xmlns="">
            <p:sp>
              <p:nvSpPr>
                <p:cNvPr id="49" name="文本框 48"/>
                <p:cNvSpPr txBox="1">
                  <a:spLocks noRot="1" noChangeAspect="1" noMove="1" noResize="1" noEditPoints="1" noAdjustHandles="1" noChangeArrowheads="1" noChangeShapeType="1" noTextEdit="1"/>
                </p:cNvSpPr>
                <p:nvPr/>
              </p:nvSpPr>
              <p:spPr>
                <a:xfrm>
                  <a:off x="1595873" y="3216105"/>
                  <a:ext cx="455847" cy="369332"/>
                </a:xfrm>
                <a:prstGeom prst="rect">
                  <a:avLst/>
                </a:prstGeom>
                <a:blipFill rotWithShape="0">
                  <a:blip r:embed="rId7"/>
                  <a:stretch>
                    <a:fillRect l="-24000" r="-5333" b="-333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5" name="文本框 54"/>
                <p:cNvSpPr txBox="1"/>
                <p:nvPr/>
              </p:nvSpPr>
              <p:spPr>
                <a:xfrm>
                  <a:off x="3059832" y="3212976"/>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2</m:t>
                            </m:r>
                          </m:sub>
                        </m:sSub>
                      </m:oMath>
                    </m:oMathPara>
                  </a14:m>
                  <a:endParaRPr kumimoji="1" lang="ja-JP" altLang="en-US" dirty="0" smtClean="0">
                    <a:latin typeface="+mn-lt"/>
                  </a:endParaRPr>
                </a:p>
              </p:txBody>
            </p:sp>
          </mc:Choice>
          <mc:Fallback xmlns="">
            <p:sp>
              <p:nvSpPr>
                <p:cNvPr id="55" name="文本框 54"/>
                <p:cNvSpPr txBox="1">
                  <a:spLocks noRot="1" noChangeAspect="1" noMove="1" noResize="1" noEditPoints="1" noAdjustHandles="1" noChangeArrowheads="1" noChangeShapeType="1" noTextEdit="1"/>
                </p:cNvSpPr>
                <p:nvPr/>
              </p:nvSpPr>
              <p:spPr>
                <a:xfrm>
                  <a:off x="3059832" y="3212976"/>
                  <a:ext cx="455847" cy="369332"/>
                </a:xfrm>
                <a:prstGeom prst="rect">
                  <a:avLst/>
                </a:prstGeom>
                <a:blipFill rotWithShape="0">
                  <a:blip r:embed="rId8"/>
                  <a:stretch>
                    <a:fillRect l="-24000" r="-6667"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7" name="文本框 56"/>
                <p:cNvSpPr txBox="1"/>
                <p:nvPr/>
              </p:nvSpPr>
              <p:spPr>
                <a:xfrm>
                  <a:off x="4283968" y="3232557"/>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3</m:t>
                            </m:r>
                          </m:sub>
                        </m:sSub>
                      </m:oMath>
                    </m:oMathPara>
                  </a14:m>
                  <a:endParaRPr kumimoji="1" lang="ja-JP" altLang="en-US" dirty="0" smtClean="0">
                    <a:latin typeface="+mn-lt"/>
                  </a:endParaRPr>
                </a:p>
              </p:txBody>
            </p:sp>
          </mc:Choice>
          <mc:Fallback xmlns="">
            <p:sp>
              <p:nvSpPr>
                <p:cNvPr id="57" name="文本框 56"/>
                <p:cNvSpPr txBox="1">
                  <a:spLocks noRot="1" noChangeAspect="1" noMove="1" noResize="1" noEditPoints="1" noAdjustHandles="1" noChangeArrowheads="1" noChangeShapeType="1" noTextEdit="1"/>
                </p:cNvSpPr>
                <p:nvPr/>
              </p:nvSpPr>
              <p:spPr>
                <a:xfrm>
                  <a:off x="4283968" y="3232557"/>
                  <a:ext cx="455847" cy="369332"/>
                </a:xfrm>
                <a:prstGeom prst="rect">
                  <a:avLst/>
                </a:prstGeom>
                <a:blipFill rotWithShape="0">
                  <a:blip r:embed="rId9"/>
                  <a:stretch>
                    <a:fillRect l="-25333" r="-6667"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文本框 57"/>
                <p:cNvSpPr txBox="1"/>
                <p:nvPr/>
              </p:nvSpPr>
              <p:spPr>
                <a:xfrm>
                  <a:off x="6156176" y="3232557"/>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4</m:t>
                            </m:r>
                          </m:sub>
                        </m:sSub>
                      </m:oMath>
                    </m:oMathPara>
                  </a14:m>
                  <a:endParaRPr kumimoji="1" lang="ja-JP" altLang="en-US" dirty="0" smtClean="0">
                    <a:latin typeface="+mn-lt"/>
                  </a:endParaRPr>
                </a:p>
              </p:txBody>
            </p:sp>
          </mc:Choice>
          <mc:Fallback xmlns="">
            <p:sp>
              <p:nvSpPr>
                <p:cNvPr id="58" name="文本框 57"/>
                <p:cNvSpPr txBox="1">
                  <a:spLocks noRot="1" noChangeAspect="1" noMove="1" noResize="1" noEditPoints="1" noAdjustHandles="1" noChangeArrowheads="1" noChangeShapeType="1" noTextEdit="1"/>
                </p:cNvSpPr>
                <p:nvPr/>
              </p:nvSpPr>
              <p:spPr>
                <a:xfrm>
                  <a:off x="6156176" y="3232557"/>
                  <a:ext cx="455847" cy="369332"/>
                </a:xfrm>
                <a:prstGeom prst="rect">
                  <a:avLst/>
                </a:prstGeom>
                <a:blipFill rotWithShape="0">
                  <a:blip r:embed="rId10"/>
                  <a:stretch>
                    <a:fillRect l="-24000" r="-6667"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0" name="文本框 59"/>
                <p:cNvSpPr txBox="1"/>
                <p:nvPr/>
              </p:nvSpPr>
              <p:spPr>
                <a:xfrm>
                  <a:off x="2531977" y="3203684"/>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5</m:t>
                            </m:r>
                          </m:sub>
                        </m:sSub>
                      </m:oMath>
                    </m:oMathPara>
                  </a14:m>
                  <a:endParaRPr kumimoji="1" lang="ja-JP" altLang="en-US" dirty="0" smtClean="0">
                    <a:latin typeface="+mn-lt"/>
                  </a:endParaRPr>
                </a:p>
              </p:txBody>
            </p:sp>
          </mc:Choice>
          <mc:Fallback xmlns="">
            <p:sp>
              <p:nvSpPr>
                <p:cNvPr id="60" name="文本框 59"/>
                <p:cNvSpPr txBox="1">
                  <a:spLocks noRot="1" noChangeAspect="1" noMove="1" noResize="1" noEditPoints="1" noAdjustHandles="1" noChangeArrowheads="1" noChangeShapeType="1" noTextEdit="1"/>
                </p:cNvSpPr>
                <p:nvPr/>
              </p:nvSpPr>
              <p:spPr>
                <a:xfrm>
                  <a:off x="2531977" y="3203684"/>
                  <a:ext cx="455847" cy="369332"/>
                </a:xfrm>
                <a:prstGeom prst="rect">
                  <a:avLst/>
                </a:prstGeom>
                <a:blipFill rotWithShape="0">
                  <a:blip r:embed="rId11"/>
                  <a:stretch>
                    <a:fillRect l="-24000" r="-8000" b="-333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文本框 60"/>
                <p:cNvSpPr txBox="1"/>
                <p:nvPr/>
              </p:nvSpPr>
              <p:spPr>
                <a:xfrm>
                  <a:off x="3828121" y="3232557"/>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6</m:t>
                            </m:r>
                          </m:sub>
                        </m:sSub>
                      </m:oMath>
                    </m:oMathPara>
                  </a14:m>
                  <a:endParaRPr kumimoji="1" lang="ja-JP" altLang="en-US" dirty="0" smtClean="0">
                    <a:latin typeface="+mn-lt"/>
                  </a:endParaRPr>
                </a:p>
              </p:txBody>
            </p:sp>
          </mc:Choice>
          <mc:Fallback xmlns="">
            <p:sp>
              <p:nvSpPr>
                <p:cNvPr id="61" name="文本框 60"/>
                <p:cNvSpPr txBox="1">
                  <a:spLocks noRot="1" noChangeAspect="1" noMove="1" noResize="1" noEditPoints="1" noAdjustHandles="1" noChangeArrowheads="1" noChangeShapeType="1" noTextEdit="1"/>
                </p:cNvSpPr>
                <p:nvPr/>
              </p:nvSpPr>
              <p:spPr>
                <a:xfrm>
                  <a:off x="3828121" y="3232557"/>
                  <a:ext cx="455847" cy="369332"/>
                </a:xfrm>
                <a:prstGeom prst="rect">
                  <a:avLst/>
                </a:prstGeom>
                <a:blipFill rotWithShape="0">
                  <a:blip r:embed="rId12"/>
                  <a:stretch>
                    <a:fillRect l="-24000" r="-6667"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文本框 61"/>
                <p:cNvSpPr txBox="1"/>
                <p:nvPr/>
              </p:nvSpPr>
              <p:spPr>
                <a:xfrm>
                  <a:off x="4908241" y="3232557"/>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7</m:t>
                            </m:r>
                          </m:sub>
                        </m:sSub>
                      </m:oMath>
                    </m:oMathPara>
                  </a14:m>
                  <a:endParaRPr kumimoji="1" lang="ja-JP" altLang="en-US" dirty="0" smtClean="0">
                    <a:latin typeface="+mn-lt"/>
                  </a:endParaRPr>
                </a:p>
              </p:txBody>
            </p:sp>
          </mc:Choice>
          <mc:Fallback xmlns="">
            <p:sp>
              <p:nvSpPr>
                <p:cNvPr id="62" name="文本框 61"/>
                <p:cNvSpPr txBox="1">
                  <a:spLocks noRot="1" noChangeAspect="1" noMove="1" noResize="1" noEditPoints="1" noAdjustHandles="1" noChangeArrowheads="1" noChangeShapeType="1" noTextEdit="1"/>
                </p:cNvSpPr>
                <p:nvPr/>
              </p:nvSpPr>
              <p:spPr>
                <a:xfrm>
                  <a:off x="4908241" y="3232557"/>
                  <a:ext cx="455847" cy="369332"/>
                </a:xfrm>
                <a:prstGeom prst="rect">
                  <a:avLst/>
                </a:prstGeom>
                <a:blipFill rotWithShape="0">
                  <a:blip r:embed="rId13"/>
                  <a:stretch>
                    <a:fillRect l="-24000" r="-6667"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3" name="文本框 62"/>
                <p:cNvSpPr txBox="1"/>
                <p:nvPr/>
              </p:nvSpPr>
              <p:spPr>
                <a:xfrm>
                  <a:off x="5508104" y="3232557"/>
                  <a:ext cx="4558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i="1" smtClean="0">
                                <a:latin typeface="Cambria Math" panose="02040503050406030204" pitchFamily="18" charset="0"/>
                                <a:ea typeface="Cambria Math" panose="02040503050406030204" pitchFamily="18" charset="0"/>
                              </a:rPr>
                              <m:t>×</m:t>
                            </m:r>
                            <m:r>
                              <a:rPr kumimoji="1" lang="en-US" altLang="ja-JP" b="0" i="1" smtClean="0">
                                <a:latin typeface="Cambria Math" panose="02040503050406030204" pitchFamily="18" charset="0"/>
                              </a:rPr>
                              <m:t>𝑤</m:t>
                            </m:r>
                          </m:e>
                          <m:sub>
                            <m:r>
                              <a:rPr kumimoji="1" lang="en-US" altLang="ja-JP" b="0" i="1" smtClean="0">
                                <a:latin typeface="Cambria Math" panose="02040503050406030204" pitchFamily="18" charset="0"/>
                              </a:rPr>
                              <m:t>8</m:t>
                            </m:r>
                          </m:sub>
                        </m:sSub>
                      </m:oMath>
                    </m:oMathPara>
                  </a14:m>
                  <a:endParaRPr kumimoji="1" lang="ja-JP" altLang="en-US" dirty="0" smtClean="0">
                    <a:latin typeface="+mn-lt"/>
                  </a:endParaRPr>
                </a:p>
              </p:txBody>
            </p:sp>
          </mc:Choice>
          <mc:Fallback xmlns="">
            <p:sp>
              <p:nvSpPr>
                <p:cNvPr id="63" name="文本框 62"/>
                <p:cNvSpPr txBox="1">
                  <a:spLocks noRot="1" noChangeAspect="1" noMove="1" noResize="1" noEditPoints="1" noAdjustHandles="1" noChangeArrowheads="1" noChangeShapeType="1" noTextEdit="1"/>
                </p:cNvSpPr>
                <p:nvPr/>
              </p:nvSpPr>
              <p:spPr>
                <a:xfrm>
                  <a:off x="5508104" y="3232557"/>
                  <a:ext cx="455847" cy="369332"/>
                </a:xfrm>
                <a:prstGeom prst="rect">
                  <a:avLst/>
                </a:prstGeom>
                <a:blipFill rotWithShape="0">
                  <a:blip r:embed="rId14"/>
                  <a:stretch>
                    <a:fillRect l="-25676" r="-8108"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4" name="文本框 63"/>
                <p:cNvSpPr txBox="1"/>
                <p:nvPr/>
              </p:nvSpPr>
              <p:spPr>
                <a:xfrm>
                  <a:off x="2814153" y="4427820"/>
                  <a:ext cx="53636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b="0" i="1" smtClean="0">
                                <a:latin typeface="Cambria Math" panose="02040503050406030204" pitchFamily="18" charset="0"/>
                              </a:rPr>
                              <m:t>𝑝</m:t>
                            </m:r>
                          </m:e>
                          <m:sub>
                            <m:r>
                              <a:rPr kumimoji="1" lang="en-US" altLang="ja-JP" b="0" i="1" smtClean="0">
                                <a:latin typeface="Cambria Math" panose="02040503050406030204" pitchFamily="18" charset="0"/>
                              </a:rPr>
                              <m:t>0</m:t>
                            </m:r>
                          </m:sub>
                        </m:sSub>
                        <m:r>
                          <a:rPr kumimoji="1" lang="en-US" altLang="ja-JP" b="0" i="1" smtClean="0">
                            <a:latin typeface="Cambria Math" panose="02040503050406030204" pitchFamily="18" charset="0"/>
                          </a:rPr>
                          <m:t>′</m:t>
                        </m:r>
                      </m:oMath>
                    </m:oMathPara>
                  </a14:m>
                  <a:endParaRPr kumimoji="1" lang="ja-JP" altLang="en-US" dirty="0" smtClean="0">
                    <a:latin typeface="+mn-lt"/>
                  </a:endParaRPr>
                </a:p>
              </p:txBody>
            </p:sp>
          </mc:Choice>
          <mc:Fallback xmlns="">
            <p:sp>
              <p:nvSpPr>
                <p:cNvPr id="64" name="文本框 63"/>
                <p:cNvSpPr txBox="1">
                  <a:spLocks noRot="1" noChangeAspect="1" noMove="1" noResize="1" noEditPoints="1" noAdjustHandles="1" noChangeArrowheads="1" noChangeShapeType="1" noTextEdit="1"/>
                </p:cNvSpPr>
                <p:nvPr/>
              </p:nvSpPr>
              <p:spPr>
                <a:xfrm>
                  <a:off x="2814153" y="4427820"/>
                  <a:ext cx="536365" cy="369332"/>
                </a:xfrm>
                <a:prstGeom prst="rect">
                  <a:avLst/>
                </a:prstGeom>
                <a:blipFill rotWithShape="0">
                  <a:blip r:embed="rId15"/>
                  <a:stretch>
                    <a:fillRect b="-1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5" name="文本框 64"/>
                <p:cNvSpPr txBox="1"/>
                <p:nvPr/>
              </p:nvSpPr>
              <p:spPr>
                <a:xfrm>
                  <a:off x="4799465" y="4423915"/>
                  <a:ext cx="53598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i="1" smtClean="0">
                                <a:latin typeface="Cambria Math" panose="02040503050406030204" pitchFamily="18" charset="0"/>
                              </a:rPr>
                            </m:ctrlPr>
                          </m:sSubPr>
                          <m:e>
                            <m:r>
                              <a:rPr kumimoji="1" lang="en-US" altLang="ja-JP" b="0" i="1" smtClean="0">
                                <a:latin typeface="Cambria Math" panose="02040503050406030204" pitchFamily="18" charset="0"/>
                              </a:rPr>
                              <m:t>𝑞</m:t>
                            </m:r>
                          </m:e>
                          <m:sub>
                            <m:r>
                              <a:rPr kumimoji="1" lang="en-US" altLang="ja-JP" b="0" i="1" smtClean="0">
                                <a:latin typeface="Cambria Math" panose="02040503050406030204" pitchFamily="18" charset="0"/>
                              </a:rPr>
                              <m:t>0</m:t>
                            </m:r>
                          </m:sub>
                        </m:sSub>
                        <m:r>
                          <a:rPr kumimoji="1" lang="en-US" altLang="ja-JP" b="0" i="0" smtClean="0">
                            <a:latin typeface="Cambria Math" panose="02040503050406030204" pitchFamily="18" charset="0"/>
                          </a:rPr>
                          <m:t>′</m:t>
                        </m:r>
                      </m:oMath>
                    </m:oMathPara>
                  </a14:m>
                  <a:endParaRPr kumimoji="1" lang="ja-JP" altLang="en-US" dirty="0" smtClean="0">
                    <a:latin typeface="+mn-lt"/>
                  </a:endParaRPr>
                </a:p>
              </p:txBody>
            </p:sp>
          </mc:Choice>
          <mc:Fallback xmlns="">
            <p:sp>
              <p:nvSpPr>
                <p:cNvPr id="65" name="文本框 64"/>
                <p:cNvSpPr txBox="1">
                  <a:spLocks noRot="1" noChangeAspect="1" noMove="1" noResize="1" noEditPoints="1" noAdjustHandles="1" noChangeArrowheads="1" noChangeShapeType="1" noTextEdit="1"/>
                </p:cNvSpPr>
                <p:nvPr/>
              </p:nvSpPr>
              <p:spPr>
                <a:xfrm>
                  <a:off x="4799465" y="4423915"/>
                  <a:ext cx="535980" cy="369332"/>
                </a:xfrm>
                <a:prstGeom prst="rect">
                  <a:avLst/>
                </a:prstGeom>
                <a:blipFill rotWithShape="0">
                  <a:blip r:embed="rId16"/>
                  <a:stretch>
                    <a:fillRect b="-10000"/>
                  </a:stretch>
                </a:blipFill>
              </p:spPr>
              <p:txBody>
                <a:bodyPr/>
                <a:lstStyle/>
                <a:p>
                  <a:r>
                    <a:rPr lang="ja-JP" altLang="en-US">
                      <a:noFill/>
                    </a:rPr>
                    <a:t> </a:t>
                  </a:r>
                </a:p>
              </p:txBody>
            </p:sp>
          </mc:Fallback>
        </mc:AlternateContent>
      </p:grpSp>
    </p:spTree>
    <p:extLst>
      <p:ext uri="{BB962C8B-B14F-4D97-AF65-F5344CB8AC3E}">
        <p14:creationId xmlns:p14="http://schemas.microsoft.com/office/powerpoint/2010/main" val="3141884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ja-JP" b="1" dirty="0" smtClean="0">
                <a:latin typeface="Times New Roman" panose="02020603050405020304" pitchFamily="18" charset="0"/>
                <a:cs typeface="Times New Roman" panose="02020603050405020304" pitchFamily="18" charset="0"/>
              </a:rPr>
              <a:t>Control of intra </a:t>
            </a:r>
            <a:r>
              <a:rPr kumimoji="1" lang="en-US" altLang="ja-JP" b="1" dirty="0" err="1" smtClean="0">
                <a:latin typeface="Times New Roman" panose="02020603050405020304" pitchFamily="18" charset="0"/>
                <a:cs typeface="Times New Roman" panose="02020603050405020304" pitchFamily="18" charset="0"/>
              </a:rPr>
              <a:t>deblocking</a:t>
            </a:r>
            <a:endParaRPr kumimoji="1" lang="ja-JP" altLang="en-US"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p:txBody>
          <a:bodyPr/>
          <a:lstStyle/>
          <a:p>
            <a:r>
              <a:rPr lang="en-US" altLang="ja-JP" dirty="0" smtClean="0">
                <a:latin typeface="Times New Roman" panose="02020603050405020304" pitchFamily="18" charset="0"/>
                <a:cs typeface="Times New Roman" panose="02020603050405020304" pitchFamily="18" charset="0"/>
              </a:rPr>
              <a:t>A condition is defined</a:t>
            </a:r>
          </a:p>
          <a:p>
            <a:pPr lvl="1"/>
            <a:r>
              <a:rPr lang="en-US" altLang="ja-JP" sz="1400" dirty="0">
                <a:latin typeface="Times New Roman" panose="02020603050405020304" pitchFamily="18" charset="0"/>
                <a:cs typeface="Times New Roman" panose="02020603050405020304" pitchFamily="18" charset="0"/>
              </a:rPr>
              <a:t>bool </a:t>
            </a:r>
            <a:r>
              <a:rPr lang="en-US" altLang="ja-JP" sz="1400" b="1" dirty="0" err="1">
                <a:latin typeface="Times New Roman" panose="02020603050405020304" pitchFamily="18" charset="0"/>
                <a:cs typeface="Times New Roman" panose="02020603050405020304" pitchFamily="18" charset="0"/>
              </a:rPr>
              <a:t>IntraDeblock</a:t>
            </a:r>
            <a:r>
              <a:rPr lang="en-US" altLang="ja-JP" sz="1400" dirty="0">
                <a:latin typeface="Times New Roman" panose="02020603050405020304" pitchFamily="18" charset="0"/>
                <a:cs typeface="Times New Roman" panose="02020603050405020304" pitchFamily="18" charset="0"/>
              </a:rPr>
              <a:t> = (</a:t>
            </a:r>
            <a:r>
              <a:rPr lang="en-US" altLang="ja-JP" sz="1400" dirty="0" err="1">
                <a:latin typeface="Times New Roman" panose="02020603050405020304" pitchFamily="18" charset="0"/>
                <a:cs typeface="Times New Roman" panose="02020603050405020304" pitchFamily="18" charset="0"/>
              </a:rPr>
              <a:t>cuP.predMode</a:t>
            </a:r>
            <a:r>
              <a:rPr lang="en-US" altLang="ja-JP" sz="1400" dirty="0">
                <a:latin typeface="Times New Roman" panose="02020603050405020304" pitchFamily="18" charset="0"/>
                <a:cs typeface="Times New Roman" panose="02020603050405020304" pitchFamily="18" charset="0"/>
              </a:rPr>
              <a:t> == MODE_INTRA &amp;&amp;</a:t>
            </a:r>
            <a:r>
              <a:rPr lang="en-US" altLang="ja-JP" sz="1400" dirty="0" err="1">
                <a:latin typeface="Times New Roman" panose="02020603050405020304" pitchFamily="18" charset="0"/>
                <a:cs typeface="Times New Roman" panose="02020603050405020304" pitchFamily="18" charset="0"/>
              </a:rPr>
              <a:t>cuQ.predMode</a:t>
            </a:r>
            <a:r>
              <a:rPr lang="en-US" altLang="ja-JP" sz="1400" dirty="0">
                <a:latin typeface="Times New Roman" panose="02020603050405020304" pitchFamily="18" charset="0"/>
                <a:cs typeface="Times New Roman" panose="02020603050405020304" pitchFamily="18" charset="0"/>
              </a:rPr>
              <a:t> == MODE_INTRA</a:t>
            </a:r>
            <a:r>
              <a:rPr lang="en-US" altLang="ja-JP" sz="1400" dirty="0" smtClean="0">
                <a:latin typeface="Times New Roman" panose="02020603050405020304" pitchFamily="18" charset="0"/>
                <a:cs typeface="Times New Roman" panose="02020603050405020304" pitchFamily="18" charset="0"/>
              </a:rPr>
              <a:t>);</a:t>
            </a:r>
          </a:p>
          <a:p>
            <a:pPr lvl="1"/>
            <a:endParaRPr lang="en-US" altLang="ja-JP" sz="1400" dirty="0" smtClean="0"/>
          </a:p>
          <a:p>
            <a:endParaRPr kumimoji="1" lang="ja-JP" altLang="en-US" dirty="0"/>
          </a:p>
        </p:txBody>
      </p:sp>
      <p:sp>
        <p:nvSpPr>
          <p:cNvPr id="4" name="灯片编号占位符 3"/>
          <p:cNvSpPr>
            <a:spLocks noGrp="1"/>
          </p:cNvSpPr>
          <p:nvPr>
            <p:ph type="sldNum" sz="quarter" idx="10"/>
          </p:nvPr>
        </p:nvSpPr>
        <p:spPr/>
        <p:txBody>
          <a:bodyPr/>
          <a:lstStyle/>
          <a:p>
            <a:fld id="{DE2B87E1-F9DF-4BEE-B07D-635D26011F4B}" type="slidenum">
              <a:rPr lang="de-DE" altLang="ja-JP" smtClean="0"/>
              <a:pPr/>
              <a:t>3</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610524256"/>
              </p:ext>
            </p:extLst>
          </p:nvPr>
        </p:nvGraphicFramePr>
        <p:xfrm>
          <a:off x="971600" y="1916832"/>
          <a:ext cx="6912768" cy="3500559"/>
        </p:xfrm>
        <a:graphic>
          <a:graphicData uri="http://schemas.openxmlformats.org/drawingml/2006/table">
            <a:tbl>
              <a:tblPr firstRow="1" firstCol="1" bandRow="1">
                <a:tableStyleId>{2D5ABB26-0587-4C30-8999-92F81FD0307C}</a:tableStyleId>
              </a:tblPr>
              <a:tblGrid>
                <a:gridCol w="6912768"/>
              </a:tblGrid>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if(</a:t>
                      </a:r>
                      <a:r>
                        <a:rPr lang="en-US" sz="1600" dirty="0" err="1">
                          <a:effectLst/>
                          <a:latin typeface="Times New Roman" panose="02020603050405020304" pitchFamily="18" charset="0"/>
                          <a:cs typeface="Times New Roman" panose="02020603050405020304" pitchFamily="18" charset="0"/>
                        </a:rPr>
                        <a:t>sw</a:t>
                      </a:r>
                      <a:r>
                        <a:rPr lang="en-US" sz="1600" dirty="0">
                          <a:effectLst/>
                          <a:latin typeface="Times New Roman" panose="02020603050405020304" pitchFamily="18" charset="0"/>
                          <a:cs typeface="Times New Roman" panose="02020603050405020304" pitchFamily="18" charset="0"/>
                        </a:rPr>
                        <a:t>){</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    Do long tap filtering and strong filtering</a:t>
                      </a:r>
                      <a:r>
                        <a:rPr lang="en-US" sz="1600" dirty="0" smtClean="0">
                          <a:effectLst/>
                          <a:latin typeface="Times New Roman" panose="02020603050405020304" pitchFamily="18" charset="0"/>
                          <a:cs typeface="Times New Roman" panose="02020603050405020304" pitchFamily="18" charset="0"/>
                        </a:rPr>
                        <a:t>; </a:t>
                      </a:r>
                      <a:r>
                        <a:rPr lang="en-US" sz="1600" dirty="0" smtClean="0">
                          <a:solidFill>
                            <a:srgbClr val="1782DB"/>
                          </a:solidFill>
                          <a:effectLst/>
                          <a:latin typeface="Times New Roman" panose="02020603050405020304" pitchFamily="18" charset="0"/>
                          <a:cs typeface="Times New Roman" panose="02020603050405020304" pitchFamily="18" charset="0"/>
                        </a:rPr>
                        <a:t>//same</a:t>
                      </a:r>
                      <a:r>
                        <a:rPr lang="en-US" sz="1600" baseline="0" dirty="0" smtClean="0">
                          <a:solidFill>
                            <a:srgbClr val="1782DB"/>
                          </a:solidFill>
                          <a:effectLst/>
                          <a:latin typeface="Times New Roman" panose="02020603050405020304" pitchFamily="18" charset="0"/>
                          <a:cs typeface="Times New Roman" panose="02020603050405020304" pitchFamily="18" charset="0"/>
                        </a:rPr>
                        <a:t> as VTM-6.0</a:t>
                      </a:r>
                      <a:endParaRPr lang="ja-JP" sz="2400" b="0" dirty="0">
                        <a:solidFill>
                          <a:srgbClr val="1782DB"/>
                        </a:solidFill>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else{</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    if(</a:t>
                      </a:r>
                      <a:r>
                        <a:rPr lang="en-US" sz="1600" b="1" dirty="0" err="1">
                          <a:effectLst/>
                          <a:latin typeface="Times New Roman" panose="02020603050405020304" pitchFamily="18" charset="0"/>
                          <a:cs typeface="Times New Roman" panose="02020603050405020304" pitchFamily="18" charset="0"/>
                        </a:rPr>
                        <a:t>IntraDeblock</a:t>
                      </a:r>
                      <a:r>
                        <a:rPr lang="en-US" sz="1600" dirty="0">
                          <a:effectLst/>
                          <a:latin typeface="Times New Roman" panose="02020603050405020304" pitchFamily="18" charset="0"/>
                          <a:cs typeface="Times New Roman" panose="02020603050405020304" pitchFamily="18" charset="0"/>
                        </a:rPr>
                        <a:t>){</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        Do the </a:t>
                      </a:r>
                      <a:r>
                        <a:rPr lang="en-US" sz="1600" dirty="0" err="1">
                          <a:effectLst/>
                          <a:latin typeface="Times New Roman" panose="02020603050405020304" pitchFamily="18" charset="0"/>
                          <a:cs typeface="Times New Roman" panose="02020603050405020304" pitchFamily="18" charset="0"/>
                        </a:rPr>
                        <a:t>IntraDeblock</a:t>
                      </a:r>
                      <a:r>
                        <a:rPr lang="en-US" sz="1600" dirty="0">
                          <a:effectLst/>
                          <a:latin typeface="Times New Roman" panose="02020603050405020304" pitchFamily="18" charset="0"/>
                          <a:cs typeface="Times New Roman" panose="02020603050405020304" pitchFamily="18" charset="0"/>
                        </a:rPr>
                        <a:t> with weak filter coefficients</a:t>
                      </a:r>
                      <a:r>
                        <a:rPr lang="en-US" sz="1600" dirty="0" smtClean="0">
                          <a:effectLst/>
                          <a:latin typeface="Times New Roman" panose="02020603050405020304" pitchFamily="18" charset="0"/>
                          <a:cs typeface="Times New Roman" panose="02020603050405020304" pitchFamily="18" charset="0"/>
                        </a:rPr>
                        <a:t>;</a:t>
                      </a:r>
                      <a:r>
                        <a:rPr lang="en-US" altLang="ja-JP" sz="2400" dirty="0" smtClean="0">
                          <a:solidFill>
                            <a:srgbClr val="1782DB"/>
                          </a:solidFill>
                          <a:effectLst/>
                          <a:latin typeface="Times New Roman" panose="02020603050405020304" pitchFamily="18" charset="0"/>
                          <a:cs typeface="Times New Roman" panose="02020603050405020304" pitchFamily="18" charset="0"/>
                        </a:rPr>
                        <a:t> </a:t>
                      </a:r>
                      <a:r>
                        <a:rPr lang="en-US" altLang="ja-JP" sz="1600" dirty="0" smtClean="0">
                          <a:solidFill>
                            <a:srgbClr val="1782DB"/>
                          </a:solidFill>
                          <a:effectLst/>
                          <a:latin typeface="Times New Roman" panose="02020603050405020304" pitchFamily="18" charset="0"/>
                          <a:cs typeface="Times New Roman" panose="02020603050405020304" pitchFamily="18" charset="0"/>
                        </a:rPr>
                        <a:t>//use</a:t>
                      </a:r>
                      <a:r>
                        <a:rPr lang="en-US" altLang="ja-JP" sz="1600" baseline="0" dirty="0" smtClean="0">
                          <a:solidFill>
                            <a:srgbClr val="1782DB"/>
                          </a:solidFill>
                          <a:effectLst/>
                          <a:latin typeface="Times New Roman" panose="02020603050405020304" pitchFamily="18" charset="0"/>
                          <a:cs typeface="Times New Roman" panose="02020603050405020304" pitchFamily="18" charset="0"/>
                        </a:rPr>
                        <a:t> trained coefficients</a:t>
                      </a:r>
                      <a:endParaRPr lang="ja-JP" sz="16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    }</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    else{</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        Do weak filtering</a:t>
                      </a:r>
                      <a:r>
                        <a:rPr lang="en-US" sz="1600" dirty="0" smtClean="0">
                          <a:effectLst/>
                          <a:latin typeface="Times New Roman" panose="02020603050405020304" pitchFamily="18" charset="0"/>
                          <a:cs typeface="Times New Roman" panose="02020603050405020304" pitchFamily="18" charset="0"/>
                        </a:rPr>
                        <a:t>;</a:t>
                      </a:r>
                      <a:r>
                        <a:rPr lang="en-US" altLang="ja-JP" sz="2400" dirty="0" smtClean="0">
                          <a:solidFill>
                            <a:srgbClr val="1782DB"/>
                          </a:solidFill>
                          <a:effectLst/>
                          <a:latin typeface="Times New Roman" panose="02020603050405020304" pitchFamily="18" charset="0"/>
                          <a:cs typeface="Times New Roman" panose="02020603050405020304" pitchFamily="18" charset="0"/>
                        </a:rPr>
                        <a:t> </a:t>
                      </a:r>
                      <a:r>
                        <a:rPr lang="en-US" altLang="ja-JP" sz="1600" dirty="0" smtClean="0">
                          <a:solidFill>
                            <a:srgbClr val="1782DB"/>
                          </a:solidFill>
                          <a:effectLst/>
                          <a:latin typeface="Times New Roman" panose="02020603050405020304" pitchFamily="18" charset="0"/>
                          <a:cs typeface="Times New Roman" panose="02020603050405020304" pitchFamily="18" charset="0"/>
                        </a:rPr>
                        <a:t>//same</a:t>
                      </a:r>
                      <a:r>
                        <a:rPr lang="en-US" altLang="ja-JP" sz="1600" baseline="0" dirty="0" smtClean="0">
                          <a:solidFill>
                            <a:srgbClr val="1782DB"/>
                          </a:solidFill>
                          <a:effectLst/>
                          <a:latin typeface="Times New Roman" panose="02020603050405020304" pitchFamily="18" charset="0"/>
                          <a:cs typeface="Times New Roman" panose="02020603050405020304" pitchFamily="18" charset="0"/>
                        </a:rPr>
                        <a:t> as VTM-6.0</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    }</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r h="30767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cs typeface="Times New Roman" panose="02020603050405020304" pitchFamily="18" charset="0"/>
                        </a:rPr>
                        <a:t>}</a:t>
                      </a:r>
                      <a:endParaRPr lang="ja-JP" sz="2400" b="0" dirty="0">
                        <a:effectLst/>
                        <a:latin typeface="Times New Roman" panose="02020603050405020304" pitchFamily="18" charset="0"/>
                        <a:ea typeface="等线"/>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513120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600" dirty="0" smtClean="0">
                <a:latin typeface="Times New Roman" panose="02020603050405020304" pitchFamily="18" charset="0"/>
                <a:cs typeface="Times New Roman" panose="02020603050405020304" pitchFamily="18" charset="0"/>
              </a:rPr>
              <a:t>Calculation of trained coefficients</a:t>
            </a:r>
            <a:endParaRPr kumimoji="1" lang="ja-JP" altLang="en-US" sz="36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p:txBody>
          <a:bodyPr/>
          <a:lstStyle/>
          <a:p>
            <a:r>
              <a:rPr lang="en-CA" altLang="ja-JP" dirty="0">
                <a:latin typeface="Times New Roman" panose="02020603050405020304" pitchFamily="18" charset="0"/>
                <a:cs typeface="Times New Roman" panose="02020603050405020304" pitchFamily="18" charset="0"/>
              </a:rPr>
              <a:t>for </a:t>
            </a:r>
            <a:r>
              <a:rPr lang="en-CA" altLang="ja-JP" dirty="0" err="1">
                <a:latin typeface="Times New Roman" panose="02020603050405020304" pitchFamily="18" charset="0"/>
                <a:cs typeface="Times New Roman" panose="02020603050405020304" pitchFamily="18" charset="0"/>
              </a:rPr>
              <a:t>luma</a:t>
            </a:r>
            <a:r>
              <a:rPr lang="en-CA" altLang="ja-JP" dirty="0">
                <a:latin typeface="Times New Roman" panose="02020603050405020304" pitchFamily="18" charset="0"/>
                <a:cs typeface="Times New Roman" panose="02020603050405020304" pitchFamily="18" charset="0"/>
              </a:rPr>
              <a:t> weak </a:t>
            </a:r>
            <a:r>
              <a:rPr lang="en-CA" altLang="ja-JP" dirty="0" smtClean="0">
                <a:latin typeface="Times New Roman" panose="02020603050405020304" pitchFamily="18" charset="0"/>
                <a:cs typeface="Times New Roman" panose="02020603050405020304" pitchFamily="18" charset="0"/>
              </a:rPr>
              <a:t>filtering:</a:t>
            </a:r>
          </a:p>
          <a:p>
            <a:endParaRPr lang="en-CA" altLang="ja-JP" dirty="0"/>
          </a:p>
          <a:p>
            <a:endParaRPr lang="en-CA" altLang="ja-JP" dirty="0" smtClean="0"/>
          </a:p>
          <a:p>
            <a:endParaRPr lang="en-CA" altLang="ja-JP" dirty="0"/>
          </a:p>
          <a:p>
            <a:endParaRPr lang="en-CA" altLang="ja-JP" dirty="0" smtClean="0"/>
          </a:p>
          <a:p>
            <a:endParaRPr lang="en-CA" altLang="ja-JP" dirty="0" smtClean="0"/>
          </a:p>
          <a:p>
            <a:r>
              <a:rPr lang="en-CA" altLang="ja-JP" dirty="0">
                <a:latin typeface="Times New Roman" panose="02020603050405020304" pitchFamily="18" charset="0"/>
                <a:cs typeface="Times New Roman" panose="02020603050405020304" pitchFamily="18" charset="0"/>
              </a:rPr>
              <a:t>for </a:t>
            </a:r>
            <a:r>
              <a:rPr lang="en-CA" altLang="ja-JP" dirty="0" err="1">
                <a:latin typeface="Times New Roman" panose="02020603050405020304" pitchFamily="18" charset="0"/>
                <a:cs typeface="Times New Roman" panose="02020603050405020304" pitchFamily="18" charset="0"/>
              </a:rPr>
              <a:t>chroma</a:t>
            </a:r>
            <a:r>
              <a:rPr lang="en-CA" altLang="ja-JP" dirty="0">
                <a:latin typeface="Times New Roman" panose="02020603050405020304" pitchFamily="18" charset="0"/>
                <a:cs typeface="Times New Roman" panose="02020603050405020304" pitchFamily="18" charset="0"/>
              </a:rPr>
              <a:t> weak filtering:</a:t>
            </a:r>
            <a:endParaRPr lang="ja-JP" altLang="ja-JP" dirty="0">
              <a:latin typeface="Times New Roman" panose="02020603050405020304" pitchFamily="18" charset="0"/>
              <a:cs typeface="Times New Roman" panose="02020603050405020304" pitchFamily="18" charset="0"/>
            </a:endParaRPr>
          </a:p>
          <a:p>
            <a:pPr marL="0" indent="0">
              <a:buNone/>
            </a:pPr>
            <a:endParaRPr kumimoji="1" lang="ja-JP" altLang="en-US" dirty="0"/>
          </a:p>
        </p:txBody>
      </p:sp>
      <p:sp>
        <p:nvSpPr>
          <p:cNvPr id="4" name="灯片编号占位符 3"/>
          <p:cNvSpPr>
            <a:spLocks noGrp="1"/>
          </p:cNvSpPr>
          <p:nvPr>
            <p:ph type="sldNum" sz="quarter" idx="10"/>
          </p:nvPr>
        </p:nvSpPr>
        <p:spPr/>
        <p:txBody>
          <a:bodyPr/>
          <a:lstStyle/>
          <a:p>
            <a:fld id="{DE2B87E1-F9DF-4BEE-B07D-635D26011F4B}" type="slidenum">
              <a:rPr lang="de-DE" altLang="ja-JP" smtClean="0"/>
              <a:pPr/>
              <a:t>4</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mc:AlternateContent xmlns:mc="http://schemas.openxmlformats.org/markup-compatibility/2006" xmlns:a14="http://schemas.microsoft.com/office/drawing/2010/main">
        <mc:Choice Requires="a14">
          <p:graphicFrame>
            <p:nvGraphicFramePr>
              <p:cNvPr id="6" name="表格 5"/>
              <p:cNvGraphicFramePr>
                <a:graphicFrameLocks noGrp="1"/>
              </p:cNvGraphicFramePr>
              <p:nvPr>
                <p:extLst>
                  <p:ext uri="{D42A27DB-BD31-4B8C-83A1-F6EECF244321}">
                    <p14:modId xmlns:p14="http://schemas.microsoft.com/office/powerpoint/2010/main" val="1133849290"/>
                  </p:ext>
                </p:extLst>
              </p:nvPr>
            </p:nvGraphicFramePr>
            <p:xfrm>
              <a:off x="1163412" y="1556792"/>
              <a:ext cx="7080996" cy="1728192"/>
            </p:xfrm>
            <a:graphic>
              <a:graphicData uri="http://schemas.openxmlformats.org/drawingml/2006/table">
                <a:tbl>
                  <a:tblPr firstRow="1" firstCol="1" bandRow="1">
                    <a:tableStyleId>{2D5ABB26-0587-4C30-8999-92F81FD0307C}</a:tableStyleId>
                  </a:tblPr>
                  <a:tblGrid>
                    <a:gridCol w="1547673"/>
                    <a:gridCol w="5533323"/>
                  </a:tblGrid>
                  <a:tr h="43204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cs typeface="Times New Roman" panose="02020603050405020304" pitchFamily="18" charset="0"/>
                            </a:rPr>
                            <a:t>Weak </a:t>
                          </a:r>
                          <a14:m>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oMath>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m:t>
                                </m:r>
                                <m:d>
                                  <m:dPr>
                                    <m:ctrlPr>
                                      <a:rPr lang="ja-JP" sz="1400" i="1">
                                        <a:effectLst/>
                                        <a:latin typeface="Cambria Math" panose="02040503050406030204" pitchFamily="18" charset="0"/>
                                      </a:rPr>
                                    </m:ctrlPr>
                                  </m:dPr>
                                  <m:e>
                                    <m:r>
                                      <a:rPr lang="en-CA" sz="1400">
                                        <a:effectLst/>
                                        <a:latin typeface="Cambria Math" panose="02040503050406030204" pitchFamily="18" charset="0"/>
                                      </a:rPr>
                                      <m:t>11×</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r>
                                      <a:rPr lang="en-CA" sz="1400">
                                        <a:effectLst/>
                                        <a:latin typeface="Cambria Math" panose="02040503050406030204" pitchFamily="18" charset="0"/>
                                      </a:rPr>
                                      <m:t>+80×</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+42×</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−5×</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r>
                                      <a:rPr lang="en-CA" sz="1400">
                                        <a:effectLst/>
                                        <a:latin typeface="Cambria Math" panose="02040503050406030204" pitchFamily="18" charset="0"/>
                                      </a:rPr>
                                      <m:t>+64</m:t>
                                    </m:r>
                                  </m:e>
                                </m:d>
                                <m:r>
                                  <a:rPr lang="en-CA" sz="1400">
                                    <a:effectLst/>
                                    <a:latin typeface="Cambria Math" panose="02040503050406030204" pitchFamily="18" charset="0"/>
                                  </a:rPr>
                                  <m:t>≫7</m:t>
                                </m:r>
                              </m:oMath>
                            </m:oMathPara>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r>
                  <a:tr h="43204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cs typeface="Times New Roman" panose="02020603050405020304" pitchFamily="18" charset="0"/>
                            </a:rPr>
                            <a:t>Weak </a:t>
                          </a:r>
                          <a14:m>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oMath>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m:t>
                                </m:r>
                                <m:d>
                                  <m:dPr>
                                    <m:ctrlPr>
                                      <a:rPr lang="ja-JP" sz="1400" i="1">
                                        <a:effectLst/>
                                        <a:latin typeface="Cambria Math" panose="02040503050406030204" pitchFamily="18" charset="0"/>
                                      </a:rPr>
                                    </m:ctrlPr>
                                  </m:dPr>
                                  <m:e>
                                    <m:r>
                                      <a:rPr lang="en-CA" sz="1400">
                                        <a:effectLst/>
                                        <a:latin typeface="Cambria Math" panose="02040503050406030204" pitchFamily="18" charset="0"/>
                                      </a:rPr>
                                      <m:t>−7×</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r>
                                      <a:rPr lang="en-CA" sz="1400">
                                        <a:effectLst/>
                                        <a:latin typeface="Cambria Math" panose="02040503050406030204" pitchFamily="18" charset="0"/>
                                      </a:rPr>
                                      <m:t>+21×</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+103×</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−11×</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r>
                                      <a:rPr lang="en-CA" sz="1400">
                                        <a:effectLst/>
                                        <a:latin typeface="Cambria Math" panose="02040503050406030204" pitchFamily="18" charset="0"/>
                                      </a:rPr>
                                      <m:t>+64</m:t>
                                    </m:r>
                                  </m:e>
                                </m:d>
                                <m:r>
                                  <a:rPr lang="en-CA" sz="1400">
                                    <a:effectLst/>
                                    <a:latin typeface="Cambria Math" panose="02040503050406030204" pitchFamily="18" charset="0"/>
                                  </a:rPr>
                                  <m:t>≫7</m:t>
                                </m:r>
                              </m:oMath>
                            </m:oMathPara>
                          </a14:m>
                          <a:endParaRPr lang="ja-JP" sz="1400">
                            <a:effectLst/>
                            <a:latin typeface="Times New Roman" panose="02020603050405020304" pitchFamily="18" charset="0"/>
                            <a:ea typeface="等线"/>
                            <a:cs typeface="Times New Roman" panose="02020603050405020304" pitchFamily="18" charset="0"/>
                          </a:endParaRPr>
                        </a:p>
                      </a:txBody>
                      <a:tcPr marL="68580" marR="68580" marT="0" marB="0"/>
                    </a:tc>
                  </a:tr>
                  <a:tr h="43204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Times New Roman" panose="02020603050405020304" pitchFamily="18" charset="0"/>
                              <a:cs typeface="Times New Roman" panose="02020603050405020304" pitchFamily="18" charset="0"/>
                            </a:rPr>
                            <a:t>Weak secondP </a:t>
                          </a:r>
                          <a14:m>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oMath>
                          </a14:m>
                          <a:endParaRPr lang="ja-JP" sz="1400">
                            <a:effectLst/>
                            <a:latin typeface="Times New Roman" panose="02020603050405020304" pitchFamily="18" charset="0"/>
                            <a:ea typeface="等线"/>
                            <a:cs typeface="Times New Roman" panose="02020603050405020304" pitchFamily="18" charset="0"/>
                          </a:endParaRPr>
                        </a:p>
                      </a:txBody>
                      <a:tcPr marL="68580" marR="68580" marT="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r>
                                  <a:rPr lang="en-CA" sz="1400">
                                    <a:effectLst/>
                                    <a:latin typeface="Cambria Math" panose="02040503050406030204" pitchFamily="18" charset="0"/>
                                  </a:rPr>
                                  <m:t>′=</m:t>
                                </m:r>
                                <m:d>
                                  <m:dPr>
                                    <m:ctrlPr>
                                      <a:rPr lang="ja-JP" sz="1400" i="1">
                                        <a:effectLst/>
                                        <a:latin typeface="Cambria Math" panose="02040503050406030204" pitchFamily="18" charset="0"/>
                                      </a:rPr>
                                    </m:ctrlPr>
                                  </m:dPr>
                                  <m:e>
                                    <m:r>
                                      <a:rPr lang="en-CA" sz="1400">
                                        <a:effectLst/>
                                        <a:latin typeface="Cambria Math" panose="02040503050406030204" pitchFamily="18" charset="0"/>
                                      </a:rPr>
                                      <m:t>13×</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2</m:t>
                                        </m:r>
                                      </m:sub>
                                    </m:sSub>
                                    <m:r>
                                      <a:rPr lang="en-CA" sz="1400">
                                        <a:effectLst/>
                                        <a:latin typeface="Cambria Math" panose="02040503050406030204" pitchFamily="18" charset="0"/>
                                      </a:rPr>
                                      <m:t>+104×</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r>
                                      <a:rPr lang="en-CA" sz="1400">
                                        <a:effectLst/>
                                        <a:latin typeface="Cambria Math" panose="02040503050406030204" pitchFamily="18" charset="0"/>
                                      </a:rPr>
                                      <m:t>+7×</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+6×</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−3×</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r>
                                      <a:rPr lang="en-CA" sz="1400">
                                        <a:effectLst/>
                                        <a:latin typeface="Cambria Math" panose="02040503050406030204" pitchFamily="18" charset="0"/>
                                      </a:rPr>
                                      <m:t>+</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2</m:t>
                                        </m:r>
                                      </m:sub>
                                    </m:sSub>
                                    <m:r>
                                      <a:rPr lang="en-CA" sz="1400">
                                        <a:effectLst/>
                                        <a:latin typeface="Cambria Math" panose="02040503050406030204" pitchFamily="18" charset="0"/>
                                      </a:rPr>
                                      <m:t>+64</m:t>
                                    </m:r>
                                  </m:e>
                                </m:d>
                                <m:r>
                                  <a:rPr lang="en-CA" sz="1400">
                                    <a:effectLst/>
                                    <a:latin typeface="Cambria Math" panose="02040503050406030204" pitchFamily="18" charset="0"/>
                                  </a:rPr>
                                  <m:t>≫7</m:t>
                                </m:r>
                              </m:oMath>
                            </m:oMathPara>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r>
                  <a:tr h="43204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Times New Roman" panose="02020603050405020304" pitchFamily="18" charset="0"/>
                              <a:cs typeface="Times New Roman" panose="02020603050405020304" pitchFamily="18" charset="0"/>
                            </a:rPr>
                            <a:t>Weak secondQ </a:t>
                          </a:r>
                          <a14:m>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oMath>
                          </a14:m>
                          <a:endParaRPr lang="ja-JP" sz="1400">
                            <a:effectLst/>
                            <a:latin typeface="Times New Roman" panose="02020603050405020304" pitchFamily="18" charset="0"/>
                            <a:ea typeface="等线"/>
                            <a:cs typeface="Times New Roman" panose="02020603050405020304" pitchFamily="18" charset="0"/>
                          </a:endParaRPr>
                        </a:p>
                      </a:txBody>
                      <a:tcPr marL="68580" marR="68580" marT="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r>
                                  <a:rPr lang="en-CA" sz="1400">
                                    <a:effectLst/>
                                    <a:latin typeface="Cambria Math" panose="02040503050406030204" pitchFamily="18" charset="0"/>
                                  </a:rPr>
                                  <m:t>′=</m:t>
                                </m:r>
                                <m:d>
                                  <m:dPr>
                                    <m:ctrlPr>
                                      <a:rPr lang="ja-JP" sz="1400" i="1">
                                        <a:effectLst/>
                                        <a:latin typeface="Cambria Math" panose="02040503050406030204" pitchFamily="18" charset="0"/>
                                      </a:rPr>
                                    </m:ctrlPr>
                                  </m:dPr>
                                  <m:e>
                                    <m:r>
                                      <a:rPr lang="en-CA" sz="1400">
                                        <a:effectLst/>
                                        <a:latin typeface="Cambria Math" panose="02040503050406030204" pitchFamily="18" charset="0"/>
                                      </a:rPr>
                                      <m:t>−</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2</m:t>
                                        </m:r>
                                      </m:sub>
                                    </m:sSub>
                                    <m:r>
                                      <a:rPr lang="en-CA" sz="1400">
                                        <a:effectLst/>
                                        <a:latin typeface="Cambria Math" panose="02040503050406030204" pitchFamily="18" charset="0"/>
                                      </a:rPr>
                                      <m:t>+</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r>
                                      <a:rPr lang="en-CA" sz="1400">
                                        <a:effectLst/>
                                        <a:latin typeface="Cambria Math" panose="02040503050406030204" pitchFamily="18" charset="0"/>
                                      </a:rPr>
                                      <m:t>−3×</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+35×</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−64×</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r>
                                      <a:rPr lang="en-CA" sz="1400">
                                        <a:effectLst/>
                                        <a:latin typeface="Cambria Math" panose="02040503050406030204" pitchFamily="18" charset="0"/>
                                      </a:rPr>
                                      <m:t>+</m:t>
                                    </m:r>
                                    <m:sSub>
                                      <m:sSubPr>
                                        <m:ctrlPr>
                                          <a:rPr lang="ja-JP" sz="1400" i="1">
                                            <a:effectLst/>
                                            <a:latin typeface="Cambria Math" panose="02040503050406030204" pitchFamily="18" charset="0"/>
                                          </a:rPr>
                                        </m:ctrlPr>
                                      </m:sSubPr>
                                      <m:e>
                                        <m:r>
                                          <a:rPr lang="en-CA" sz="1400">
                                            <a:effectLst/>
                                            <a:latin typeface="Cambria Math" panose="02040503050406030204" pitchFamily="18" charset="0"/>
                                          </a:rPr>
                                          <m:t>32×</m:t>
                                        </m:r>
                                        <m:r>
                                          <m:rPr>
                                            <m:sty m:val="p"/>
                                          </m:rPr>
                                          <a:rPr lang="en-CA" sz="1400">
                                            <a:effectLst/>
                                            <a:latin typeface="Cambria Math" panose="02040503050406030204" pitchFamily="18" charset="0"/>
                                          </a:rPr>
                                          <m:t>q</m:t>
                                        </m:r>
                                      </m:e>
                                      <m:sub>
                                        <m:r>
                                          <a:rPr lang="en-CA" sz="1400">
                                            <a:effectLst/>
                                            <a:latin typeface="Cambria Math" panose="02040503050406030204" pitchFamily="18" charset="0"/>
                                          </a:rPr>
                                          <m:t>2</m:t>
                                        </m:r>
                                      </m:sub>
                                    </m:sSub>
                                    <m:r>
                                      <a:rPr lang="en-CA" sz="1400">
                                        <a:effectLst/>
                                        <a:latin typeface="Cambria Math" panose="02040503050406030204" pitchFamily="18" charset="0"/>
                                      </a:rPr>
                                      <m:t>+64</m:t>
                                    </m:r>
                                  </m:e>
                                </m:d>
                                <m:r>
                                  <a:rPr lang="en-CA" sz="1400">
                                    <a:effectLst/>
                                    <a:latin typeface="Cambria Math" panose="02040503050406030204" pitchFamily="18" charset="0"/>
                                  </a:rPr>
                                  <m:t>≫7</m:t>
                                </m:r>
                              </m:oMath>
                            </m:oMathPara>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r>
                </a:tbl>
              </a:graphicData>
            </a:graphic>
          </p:graphicFrame>
        </mc:Choice>
        <mc:Fallback xmlns="">
          <p:graphicFrame>
            <p:nvGraphicFramePr>
              <p:cNvPr id="6" name="表格 5"/>
              <p:cNvGraphicFramePr>
                <a:graphicFrameLocks noGrp="1"/>
              </p:cNvGraphicFramePr>
              <p:nvPr>
                <p:extLst>
                  <p:ext uri="{D42A27DB-BD31-4B8C-83A1-F6EECF244321}">
                    <p14:modId xmlns:p14="http://schemas.microsoft.com/office/powerpoint/2010/main" val="1133849290"/>
                  </p:ext>
                </p:extLst>
              </p:nvPr>
            </p:nvGraphicFramePr>
            <p:xfrm>
              <a:off x="1163412" y="1556792"/>
              <a:ext cx="7080996" cy="1728192"/>
            </p:xfrm>
            <a:graphic>
              <a:graphicData uri="http://schemas.openxmlformats.org/drawingml/2006/table">
                <a:tbl>
                  <a:tblPr firstRow="1" firstCol="1" bandRow="1">
                    <a:tableStyleId>{2D5ABB26-0587-4C30-8999-92F81FD0307C}</a:tableStyleId>
                  </a:tblPr>
                  <a:tblGrid>
                    <a:gridCol w="1547673"/>
                    <a:gridCol w="5533323"/>
                  </a:tblGrid>
                  <a:tr h="432048">
                    <a:tc>
                      <a:txBody>
                        <a:bodyPr/>
                        <a:lstStyle/>
                        <a:p>
                          <a:endParaRPr lang="ja-JP"/>
                        </a:p>
                      </a:txBody>
                      <a:tcPr marL="68580" marR="68580" marT="0" marB="0">
                        <a:blipFill rotWithShape="0">
                          <a:blip r:embed="rId2"/>
                          <a:stretch>
                            <a:fillRect t="-12676" r="-357874" b="-300000"/>
                          </a:stretch>
                        </a:blipFill>
                      </a:tcPr>
                    </a:tc>
                    <a:tc>
                      <a:txBody>
                        <a:bodyPr/>
                        <a:lstStyle/>
                        <a:p>
                          <a:endParaRPr lang="ja-JP"/>
                        </a:p>
                      </a:txBody>
                      <a:tcPr marL="68580" marR="68580" marT="0" marB="0">
                        <a:blipFill rotWithShape="0">
                          <a:blip r:embed="rId2"/>
                          <a:stretch>
                            <a:fillRect l="-27943" t="-12676" b="-300000"/>
                          </a:stretch>
                        </a:blipFill>
                      </a:tcPr>
                    </a:tc>
                  </a:tr>
                  <a:tr h="432048">
                    <a:tc>
                      <a:txBody>
                        <a:bodyPr/>
                        <a:lstStyle/>
                        <a:p>
                          <a:endParaRPr lang="ja-JP"/>
                        </a:p>
                      </a:txBody>
                      <a:tcPr marL="68580" marR="68580" marT="0" marB="0">
                        <a:blipFill rotWithShape="0">
                          <a:blip r:embed="rId2"/>
                          <a:stretch>
                            <a:fillRect t="-112676" r="-357874" b="-200000"/>
                          </a:stretch>
                        </a:blipFill>
                      </a:tcPr>
                    </a:tc>
                    <a:tc>
                      <a:txBody>
                        <a:bodyPr/>
                        <a:lstStyle/>
                        <a:p>
                          <a:endParaRPr lang="ja-JP"/>
                        </a:p>
                      </a:txBody>
                      <a:tcPr marL="68580" marR="68580" marT="0" marB="0">
                        <a:blipFill rotWithShape="0">
                          <a:blip r:embed="rId2"/>
                          <a:stretch>
                            <a:fillRect l="-27943" t="-112676" b="-200000"/>
                          </a:stretch>
                        </a:blipFill>
                      </a:tcPr>
                    </a:tc>
                  </a:tr>
                  <a:tr h="432048">
                    <a:tc>
                      <a:txBody>
                        <a:bodyPr/>
                        <a:lstStyle/>
                        <a:p>
                          <a:endParaRPr lang="ja-JP"/>
                        </a:p>
                      </a:txBody>
                      <a:tcPr marL="68580" marR="68580" marT="0" marB="0">
                        <a:blipFill rotWithShape="0">
                          <a:blip r:embed="rId2"/>
                          <a:stretch>
                            <a:fillRect t="-212676" r="-357874" b="-100000"/>
                          </a:stretch>
                        </a:blipFill>
                      </a:tcPr>
                    </a:tc>
                    <a:tc>
                      <a:txBody>
                        <a:bodyPr/>
                        <a:lstStyle/>
                        <a:p>
                          <a:endParaRPr lang="ja-JP"/>
                        </a:p>
                      </a:txBody>
                      <a:tcPr marL="68580" marR="68580" marT="0" marB="0">
                        <a:blipFill rotWithShape="0">
                          <a:blip r:embed="rId2"/>
                          <a:stretch>
                            <a:fillRect l="-27943" t="-212676" b="-100000"/>
                          </a:stretch>
                        </a:blipFill>
                      </a:tcPr>
                    </a:tc>
                  </a:tr>
                  <a:tr h="432048">
                    <a:tc>
                      <a:txBody>
                        <a:bodyPr/>
                        <a:lstStyle/>
                        <a:p>
                          <a:endParaRPr lang="ja-JP"/>
                        </a:p>
                      </a:txBody>
                      <a:tcPr marL="68580" marR="68580" marT="0" marB="0">
                        <a:blipFill rotWithShape="0">
                          <a:blip r:embed="rId2"/>
                          <a:stretch>
                            <a:fillRect t="-312676" r="-357874"/>
                          </a:stretch>
                        </a:blipFill>
                      </a:tcPr>
                    </a:tc>
                    <a:tc>
                      <a:txBody>
                        <a:bodyPr/>
                        <a:lstStyle/>
                        <a:p>
                          <a:endParaRPr lang="ja-JP"/>
                        </a:p>
                      </a:txBody>
                      <a:tcPr marL="68580" marR="68580" marT="0" marB="0">
                        <a:blipFill rotWithShape="0">
                          <a:blip r:embed="rId2"/>
                          <a:stretch>
                            <a:fillRect l="-27943" t="-312676"/>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7" name="表格 6"/>
              <p:cNvGraphicFramePr>
                <a:graphicFrameLocks noGrp="1"/>
              </p:cNvGraphicFramePr>
              <p:nvPr>
                <p:extLst>
                  <p:ext uri="{D42A27DB-BD31-4B8C-83A1-F6EECF244321}">
                    <p14:modId xmlns:p14="http://schemas.microsoft.com/office/powerpoint/2010/main" val="224368059"/>
                  </p:ext>
                </p:extLst>
              </p:nvPr>
            </p:nvGraphicFramePr>
            <p:xfrm>
              <a:off x="1259631" y="4331824"/>
              <a:ext cx="6717781" cy="825368"/>
            </p:xfrm>
            <a:graphic>
              <a:graphicData uri="http://schemas.openxmlformats.org/drawingml/2006/table">
                <a:tbl>
                  <a:tblPr firstRow="1" firstCol="1" bandRow="1">
                    <a:tableStyleId>{2D5ABB26-0587-4C30-8999-92F81FD0307C}</a:tableStyleId>
                  </a:tblPr>
                  <a:tblGrid>
                    <a:gridCol w="1468287"/>
                    <a:gridCol w="5249494"/>
                  </a:tblGrid>
                  <a:tr h="412684">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cs typeface="Times New Roman" panose="02020603050405020304" pitchFamily="18" charset="0"/>
                            </a:rPr>
                            <a:t>Weak </a:t>
                          </a:r>
                          <a14:m>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oMath>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m:t>
                                </m:r>
                                <m:d>
                                  <m:dPr>
                                    <m:ctrlPr>
                                      <a:rPr lang="ja-JP" sz="1400" i="1">
                                        <a:effectLst/>
                                        <a:latin typeface="Cambria Math" panose="02040503050406030204" pitchFamily="18" charset="0"/>
                                      </a:rPr>
                                    </m:ctrlPr>
                                  </m:dPr>
                                  <m:e>
                                    <m:r>
                                      <a:rPr lang="en-CA" sz="1400">
                                        <a:effectLst/>
                                        <a:latin typeface="Cambria Math" panose="02040503050406030204" pitchFamily="18" charset="0"/>
                                      </a:rPr>
                                      <m:t>4×</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r>
                                      <a:rPr lang="en-CA" sz="1400">
                                        <a:effectLst/>
                                        <a:latin typeface="Cambria Math" panose="02040503050406030204" pitchFamily="18" charset="0"/>
                                      </a:rPr>
                                      <m:t>+109×</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+16×</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r>
                                      <a:rPr lang="en-CA" sz="1400">
                                        <a:effectLst/>
                                        <a:latin typeface="Cambria Math" panose="02040503050406030204" pitchFamily="18" charset="0"/>
                                      </a:rPr>
                                      <m:t>+64</m:t>
                                    </m:r>
                                  </m:e>
                                </m:d>
                                <m:r>
                                  <a:rPr lang="en-CA" sz="1400">
                                    <a:effectLst/>
                                    <a:latin typeface="Cambria Math" panose="02040503050406030204" pitchFamily="18" charset="0"/>
                                  </a:rPr>
                                  <m:t>≫7</m:t>
                                </m:r>
                              </m:oMath>
                            </m:oMathPara>
                          </a14:m>
                          <a:endParaRPr lang="ja-JP" sz="1400">
                            <a:effectLst/>
                            <a:latin typeface="Times New Roman" panose="02020603050405020304" pitchFamily="18" charset="0"/>
                            <a:ea typeface="等线"/>
                            <a:cs typeface="Times New Roman" panose="02020603050405020304" pitchFamily="18" charset="0"/>
                          </a:endParaRPr>
                        </a:p>
                      </a:txBody>
                      <a:tcPr marL="68580" marR="68580" marT="0" marB="0"/>
                    </a:tc>
                  </a:tr>
                  <a:tr h="412684">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cs typeface="Times New Roman" panose="02020603050405020304" pitchFamily="18" charset="0"/>
                            </a:rPr>
                            <a:t>Weak </a:t>
                          </a:r>
                          <a14:m>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oMath>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m:t>
                                </m:r>
                                <m:d>
                                  <m:dPr>
                                    <m:ctrlPr>
                                      <a:rPr lang="ja-JP" sz="1400" i="1">
                                        <a:effectLst/>
                                        <a:latin typeface="Cambria Math" panose="02040503050406030204" pitchFamily="18" charset="0"/>
                                      </a:rPr>
                                    </m:ctrlPr>
                                  </m:dPr>
                                  <m:e>
                                    <m:r>
                                      <a:rPr lang="en-CA" sz="1400">
                                        <a:effectLst/>
                                        <a:latin typeface="Cambria Math" panose="02040503050406030204" pitchFamily="18" charset="0"/>
                                      </a:rPr>
                                      <m:t>−2×</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1</m:t>
                                        </m:r>
                                      </m:sub>
                                    </m:sSub>
                                    <m:r>
                                      <a:rPr lang="en-CA" sz="1400">
                                        <a:effectLst/>
                                        <a:latin typeface="Cambria Math" panose="02040503050406030204" pitchFamily="18" charset="0"/>
                                      </a:rPr>
                                      <m:t>+12×</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p</m:t>
                                        </m:r>
                                      </m:e>
                                      <m:sub>
                                        <m:r>
                                          <a:rPr lang="en-CA" sz="1400">
                                            <a:effectLst/>
                                            <a:latin typeface="Cambria Math" panose="02040503050406030204" pitchFamily="18" charset="0"/>
                                          </a:rPr>
                                          <m:t>0</m:t>
                                        </m:r>
                                      </m:sub>
                                    </m:sSub>
                                    <m:r>
                                      <a:rPr lang="en-CA" sz="1400">
                                        <a:effectLst/>
                                        <a:latin typeface="Cambria Math" panose="02040503050406030204" pitchFamily="18" charset="0"/>
                                      </a:rPr>
                                      <m:t>+116×</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0</m:t>
                                        </m:r>
                                      </m:sub>
                                    </m:sSub>
                                    <m:r>
                                      <a:rPr lang="en-CA" sz="1400">
                                        <a:effectLst/>
                                        <a:latin typeface="Cambria Math" panose="02040503050406030204" pitchFamily="18" charset="0"/>
                                      </a:rPr>
                                      <m:t>+2×</m:t>
                                    </m:r>
                                    <m:sSub>
                                      <m:sSubPr>
                                        <m:ctrlPr>
                                          <a:rPr lang="ja-JP" sz="1400" i="1">
                                            <a:effectLst/>
                                            <a:latin typeface="Cambria Math" panose="02040503050406030204" pitchFamily="18" charset="0"/>
                                          </a:rPr>
                                        </m:ctrlPr>
                                      </m:sSubPr>
                                      <m:e>
                                        <m:r>
                                          <m:rPr>
                                            <m:sty m:val="p"/>
                                          </m:rPr>
                                          <a:rPr lang="en-CA" sz="1400">
                                            <a:effectLst/>
                                            <a:latin typeface="Cambria Math" panose="02040503050406030204" pitchFamily="18" charset="0"/>
                                          </a:rPr>
                                          <m:t>q</m:t>
                                        </m:r>
                                      </m:e>
                                      <m:sub>
                                        <m:r>
                                          <a:rPr lang="en-CA" sz="1400">
                                            <a:effectLst/>
                                            <a:latin typeface="Cambria Math" panose="02040503050406030204" pitchFamily="18" charset="0"/>
                                          </a:rPr>
                                          <m:t>1</m:t>
                                        </m:r>
                                      </m:sub>
                                    </m:sSub>
                                    <m:r>
                                      <a:rPr lang="en-CA" sz="1400">
                                        <a:effectLst/>
                                        <a:latin typeface="Cambria Math" panose="02040503050406030204" pitchFamily="18" charset="0"/>
                                      </a:rPr>
                                      <m:t>+64</m:t>
                                    </m:r>
                                  </m:e>
                                </m:d>
                                <m:r>
                                  <a:rPr lang="en-CA" sz="1400">
                                    <a:effectLst/>
                                    <a:latin typeface="Cambria Math" panose="02040503050406030204" pitchFamily="18" charset="0"/>
                                  </a:rPr>
                                  <m:t>≫7</m:t>
                                </m:r>
                              </m:oMath>
                            </m:oMathPara>
                          </a14:m>
                          <a:endParaRPr lang="ja-JP" sz="1400" dirty="0">
                            <a:effectLst/>
                            <a:latin typeface="Times New Roman" panose="02020603050405020304" pitchFamily="18" charset="0"/>
                            <a:ea typeface="等线"/>
                            <a:cs typeface="Times New Roman" panose="02020603050405020304" pitchFamily="18" charset="0"/>
                          </a:endParaRPr>
                        </a:p>
                      </a:txBody>
                      <a:tcPr marL="68580" marR="68580" marT="0" marB="0"/>
                    </a:tc>
                  </a:tr>
                </a:tbl>
              </a:graphicData>
            </a:graphic>
          </p:graphicFrame>
        </mc:Choice>
        <mc:Fallback xmlns="">
          <p:graphicFrame>
            <p:nvGraphicFramePr>
              <p:cNvPr id="7" name="表格 6"/>
              <p:cNvGraphicFramePr>
                <a:graphicFrameLocks noGrp="1"/>
              </p:cNvGraphicFramePr>
              <p:nvPr>
                <p:extLst>
                  <p:ext uri="{D42A27DB-BD31-4B8C-83A1-F6EECF244321}">
                    <p14:modId xmlns:p14="http://schemas.microsoft.com/office/powerpoint/2010/main" val="224368059"/>
                  </p:ext>
                </p:extLst>
              </p:nvPr>
            </p:nvGraphicFramePr>
            <p:xfrm>
              <a:off x="1259631" y="4331824"/>
              <a:ext cx="6717781" cy="825368"/>
            </p:xfrm>
            <a:graphic>
              <a:graphicData uri="http://schemas.openxmlformats.org/drawingml/2006/table">
                <a:tbl>
                  <a:tblPr firstRow="1" firstCol="1" bandRow="1">
                    <a:tableStyleId>{2D5ABB26-0587-4C30-8999-92F81FD0307C}</a:tableStyleId>
                  </a:tblPr>
                  <a:tblGrid>
                    <a:gridCol w="1468287"/>
                    <a:gridCol w="5249494"/>
                  </a:tblGrid>
                  <a:tr h="412684">
                    <a:tc>
                      <a:txBody>
                        <a:bodyPr/>
                        <a:lstStyle/>
                        <a:p>
                          <a:endParaRPr lang="ja-JP"/>
                        </a:p>
                      </a:txBody>
                      <a:tcPr marL="68580" marR="68580" marT="0" marB="0">
                        <a:blipFill rotWithShape="0">
                          <a:blip r:embed="rId3"/>
                          <a:stretch>
                            <a:fillRect t="-13235" r="-357676" b="-100000"/>
                          </a:stretch>
                        </a:blipFill>
                      </a:tcPr>
                    </a:tc>
                    <a:tc>
                      <a:txBody>
                        <a:bodyPr/>
                        <a:lstStyle/>
                        <a:p>
                          <a:endParaRPr lang="ja-JP"/>
                        </a:p>
                      </a:txBody>
                      <a:tcPr marL="68580" marR="68580" marT="0" marB="0">
                        <a:blipFill rotWithShape="0">
                          <a:blip r:embed="rId3"/>
                          <a:stretch>
                            <a:fillRect l="-27958" t="-13235" b="-100000"/>
                          </a:stretch>
                        </a:blipFill>
                      </a:tcPr>
                    </a:tc>
                  </a:tr>
                  <a:tr h="412684">
                    <a:tc>
                      <a:txBody>
                        <a:bodyPr/>
                        <a:lstStyle/>
                        <a:p>
                          <a:endParaRPr lang="ja-JP"/>
                        </a:p>
                      </a:txBody>
                      <a:tcPr marL="68580" marR="68580" marT="0" marB="0">
                        <a:blipFill rotWithShape="0">
                          <a:blip r:embed="rId3"/>
                          <a:stretch>
                            <a:fillRect t="-113235" r="-357676"/>
                          </a:stretch>
                        </a:blipFill>
                      </a:tcPr>
                    </a:tc>
                    <a:tc>
                      <a:txBody>
                        <a:bodyPr/>
                        <a:lstStyle/>
                        <a:p>
                          <a:endParaRPr lang="ja-JP"/>
                        </a:p>
                      </a:txBody>
                      <a:tcPr marL="68580" marR="68580" marT="0" marB="0">
                        <a:blipFill rotWithShape="0">
                          <a:blip r:embed="rId3"/>
                          <a:stretch>
                            <a:fillRect l="-27958" t="-113235"/>
                          </a:stretch>
                        </a:blipFill>
                      </a:tcPr>
                    </a:tc>
                  </a:tr>
                </a:tbl>
              </a:graphicData>
            </a:graphic>
          </p:graphicFrame>
        </mc:Fallback>
      </mc:AlternateContent>
    </p:spTree>
    <p:extLst>
      <p:ext uri="{BB962C8B-B14F-4D97-AF65-F5344CB8AC3E}">
        <p14:creationId xmlns:p14="http://schemas.microsoft.com/office/powerpoint/2010/main" val="25159739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b="1" dirty="0">
                <a:latin typeface="Times New Roman" panose="02020603050405020304" pitchFamily="18" charset="0"/>
                <a:cs typeface="Times New Roman" panose="02020603050405020304" pitchFamily="18" charset="0"/>
              </a:rPr>
              <a:t>Experimental results</a:t>
            </a:r>
            <a:endParaRPr kumimoji="1" lang="ja-JP" altLang="en-US" dirty="0"/>
          </a:p>
        </p:txBody>
      </p:sp>
      <p:sp>
        <p:nvSpPr>
          <p:cNvPr id="3" name="内容占位符 2"/>
          <p:cNvSpPr>
            <a:spLocks noGrp="1"/>
          </p:cNvSpPr>
          <p:nvPr>
            <p:ph idx="1"/>
          </p:nvPr>
        </p:nvSpPr>
        <p:spPr/>
        <p:txBody>
          <a:bodyPr/>
          <a:lstStyle/>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lang="en-US" altLang="ja-JP" dirty="0" smtClean="0"/>
          </a:p>
          <a:p>
            <a:pPr lvl="1"/>
            <a:r>
              <a:rPr lang="en-US" altLang="ja-JP" dirty="0" smtClean="0">
                <a:latin typeface="Times New Roman" panose="02020603050405020304" pitchFamily="18" charset="0"/>
                <a:cs typeface="Times New Roman" panose="02020603050405020304" pitchFamily="18" charset="0"/>
              </a:rPr>
              <a:t>Thank </a:t>
            </a:r>
            <a:r>
              <a:rPr lang="en-US" altLang="ja-JP" dirty="0">
                <a:latin typeface="Times New Roman" panose="02020603050405020304" pitchFamily="18" charset="0"/>
                <a:cs typeface="Times New Roman" panose="02020603050405020304" pitchFamily="18" charset="0"/>
              </a:rPr>
              <a:t>NHK for cross-checking</a:t>
            </a:r>
            <a:endParaRPr kumimoji="1" lang="ja-JP"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DE2B87E1-F9DF-4BEE-B07D-635D26011F4B}" type="slidenum">
              <a:rPr lang="de-DE" altLang="ja-JP" smtClean="0"/>
              <a:pPr/>
              <a:t>5</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3410503007"/>
              </p:ext>
            </p:extLst>
          </p:nvPr>
        </p:nvGraphicFramePr>
        <p:xfrm>
          <a:off x="1895475" y="1268760"/>
          <a:ext cx="4406900" cy="1929765"/>
        </p:xfrm>
        <a:graphic>
          <a:graphicData uri="http://schemas.openxmlformats.org/drawingml/2006/table">
            <a:tbl>
              <a:tblPr/>
              <a:tblGrid>
                <a:gridCol w="1041400"/>
                <a:gridCol w="673100"/>
                <a:gridCol w="673100"/>
                <a:gridCol w="673100"/>
                <a:gridCol w="673100"/>
                <a:gridCol w="673100"/>
              </a:tblGrid>
              <a:tr h="161925">
                <a:tc>
                  <a:txBody>
                    <a:bodyPr/>
                    <a:lstStyle/>
                    <a:p>
                      <a:pPr algn="ctr" fontAlgn="ctr"/>
                      <a:endParaRPr lang="ja-JP" altLang="en-US" sz="900" b="0" i="0" u="none" strike="noStrike" dirty="0">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2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34" charset="-128"/>
                        </a:rPr>
                        <a:t>All Intra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2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2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ja-JP" altLang="en-US" sz="900" b="0" i="0" u="none" strike="noStrike">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34" charset="-128"/>
                        </a:rPr>
                        <a:t>Over VTM-6.0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endParaRPr lang="ja-JP" altLang="en-US" sz="900" b="0" i="0" u="none" strike="noStrike" dirty="0">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-0.77%</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-0.77%</a:t>
                      </a:r>
                    </a:p>
                  </a:txBody>
                  <a:tcPr marL="7620" marR="7620" marT="7620" marB="0" anchor="ctr">
                    <a:lnL>
                      <a:noFill/>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-0.99%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-0.97%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-1.01%</a:t>
                      </a:r>
                    </a:p>
                  </a:txBody>
                  <a:tcPr marL="7620" marR="7620" marT="7620" marB="0" anchor="ctr">
                    <a:lnL>
                      <a:noFill/>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-0.63%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-1.05%</a:t>
                      </a:r>
                    </a:p>
                  </a:txBody>
                  <a:tcPr marL="7620" marR="7620" marT="7620" marB="0" anchor="ctr">
                    <a:lnL>
                      <a:noFill/>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-0.71%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-0.57%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34" charset="-128"/>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-0.70%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-0.55%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-0.39%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-0.98%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-1.27%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panose="020B0604020202020204" pitchFamily="34" charset="0"/>
                          <a:ea typeface="ＭＳ Ｐゴシック" panose="020B0600070205080204" pitchFamily="34" charset="-128"/>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305541998"/>
              </p:ext>
            </p:extLst>
          </p:nvPr>
        </p:nvGraphicFramePr>
        <p:xfrm>
          <a:off x="1895475" y="3356992"/>
          <a:ext cx="4406900" cy="2021205"/>
        </p:xfrm>
        <a:graphic>
          <a:graphicData uri="http://schemas.openxmlformats.org/drawingml/2006/table">
            <a:tbl>
              <a:tblPr/>
              <a:tblGrid>
                <a:gridCol w="1041400"/>
                <a:gridCol w="673100"/>
                <a:gridCol w="673100"/>
                <a:gridCol w="673100"/>
                <a:gridCol w="673100"/>
                <a:gridCol w="673100"/>
              </a:tblGrid>
              <a:tr h="161925">
                <a:tc>
                  <a:txBody>
                    <a:bodyPr/>
                    <a:lstStyle/>
                    <a:p>
                      <a:pPr algn="ctr" fontAlgn="ctr"/>
                      <a:endParaRPr lang="ja-JP" altLang="en-US" sz="900" b="0" i="0" u="none" strike="noStrike" dirty="0">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900" b="1" i="0" u="none" strike="noStrike" dirty="0">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2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34" charset="-128"/>
                        </a:rPr>
                        <a:t>Random access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2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2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ja-JP" altLang="en-US" sz="900" b="0" i="0" u="none" strike="noStrike">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34" charset="-128"/>
                        </a:rPr>
                        <a:t>Over VTM-6.0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9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endParaRPr lang="ja-JP" altLang="en-US" sz="900" b="0" i="0" u="none" strike="noStrike">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-0.36%</a:t>
                      </a:r>
                    </a:p>
                  </a:txBody>
                  <a:tcPr marL="7620" marR="7620" marT="7620" marB="0" anchor="ctr">
                    <a:lnL>
                      <a:noFill/>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-0.49%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-0.30%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-0.72%</a:t>
                      </a:r>
                    </a:p>
                  </a:txBody>
                  <a:tcPr marL="7620" marR="7620" marT="7620" marB="0" anchor="ctr">
                    <a:lnL>
                      <a:noFill/>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-0.86%</a:t>
                      </a:r>
                    </a:p>
                  </a:txBody>
                  <a:tcPr marL="7620" marR="7620" marT="7620" marB="0" anchor="ctr">
                    <a:lnL>
                      <a:noFill/>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-0.92%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900" b="0"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ja-JP" altLang="en-US" sz="900" b="0" i="0" u="none" strike="noStrike">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900" b="0"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900" b="0"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900" b="0"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34" charset="-128"/>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-0.59%</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-0.62%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-0.71%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-0.72%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80%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ＭＳ Ｐゴシック" panose="020B0600070205080204" pitchFamily="34" charset="-128"/>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-0.20%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-0.88%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-1.10%</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panose="020B0604020202020204" pitchFamily="34" charset="0"/>
                          <a:ea typeface="ＭＳ Ｐゴシック" panose="020B0600070205080204" pitchFamily="34" charset="-128"/>
                        </a:rPr>
                        <a:t>91%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panose="020B0604020202020204" pitchFamily="34" charset="0"/>
                          <a:ea typeface="ＭＳ Ｐゴシック" panose="020B0600070205080204" pitchFamily="34" charset="-128"/>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474690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E5C4FF1C-8F5E-4BC8-BCAF-207649A9C157}" type="slidenum">
              <a:rPr lang="de-DE" altLang="ja-JP" smtClean="0"/>
              <a:pPr/>
              <a:t>6</a:t>
            </a:fld>
            <a:endParaRPr lang="de-DE" altLang="ja-JP"/>
          </a:p>
        </p:txBody>
      </p:sp>
      <p:sp>
        <p:nvSpPr>
          <p:cNvPr id="3" name="页脚占位符 2"/>
          <p:cNvSpPr>
            <a:spLocks noGrp="1"/>
          </p:cNvSpPr>
          <p:nvPr>
            <p:ph type="ftr" sz="quarter" idx="3"/>
          </p:nvPr>
        </p:nvSpPr>
        <p:spPr/>
        <p:txBody>
          <a:bodyPr/>
          <a:lstStyle/>
          <a:p>
            <a:r>
              <a:rPr lang="de-DE" altLang="ja-JP" smtClean="0"/>
              <a:t>Copyright 2019 FUJITSU LIMITED</a:t>
            </a:r>
            <a:endParaRPr lang="de-DE" altLang="ja-JP"/>
          </a:p>
        </p:txBody>
      </p:sp>
    </p:spTree>
    <p:extLst>
      <p:ext uri="{BB962C8B-B14F-4D97-AF65-F5344CB8AC3E}">
        <p14:creationId xmlns:p14="http://schemas.microsoft.com/office/powerpoint/2010/main" val="32634061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コーポレートカラー_v2">
      <a:dk1>
        <a:srgbClr val="000000"/>
      </a:dk1>
      <a:lt1>
        <a:srgbClr val="FFFFFF"/>
      </a:lt1>
      <a:dk2>
        <a:srgbClr val="000000"/>
      </a:dk2>
      <a:lt2>
        <a:srgbClr val="EEEEEE"/>
      </a:lt2>
      <a:accent1>
        <a:srgbClr val="87867E"/>
      </a:accent1>
      <a:accent2>
        <a:srgbClr val="A30B1A"/>
      </a:accent2>
      <a:accent3>
        <a:srgbClr val="B1B1AC"/>
      </a:accent3>
      <a:accent4>
        <a:srgbClr val="DAD9D6"/>
      </a:accent4>
      <a:accent5>
        <a:srgbClr val="706F67"/>
      </a:accent5>
      <a:accent6>
        <a:srgbClr val="C6C6C0"/>
      </a:accent6>
      <a:hlink>
        <a:srgbClr val="105D9C"/>
      </a:hlink>
      <a:folHlink>
        <a:srgbClr val="4B4595"/>
      </a:folHlink>
    </a:clrScheme>
    <a:fontScheme name="F_Tool_2_JA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marL="0" marR="0" indent="0" algn="ctr" defTabSz="914400" rtl="0" eaLnBrk="1" fontAlgn="ctr" latinLnBrk="0" hangingPunct="1">
          <a:lnSpc>
            <a:spcPct val="100000"/>
          </a:lnSpc>
          <a:spcBef>
            <a:spcPct val="0"/>
          </a:spcBef>
          <a:spcAft>
            <a:spcPct val="0"/>
          </a:spcAft>
          <a:buClrTx/>
          <a:buSzTx/>
          <a:buFontTx/>
          <a:buNone/>
          <a:tabLst/>
          <a:defRPr kumimoji="1" sz="1800" b="0" i="0" u="none" strike="noStrike" cap="none" normalizeH="0" baseline="0" dirty="0" err="1" smtClean="0">
            <a:ln>
              <a:noFill/>
            </a:ln>
            <a:effectLst/>
            <a:latin typeface="+mj-lt"/>
            <a:ea typeface="+mn-ea"/>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txDef>
      <a:spPr>
        <a:noFill/>
      </a:spPr>
      <a:bodyPr wrap="square" rtlCol="0">
        <a:spAutoFit/>
      </a:bodyPr>
      <a:lstStyle>
        <a:defPPr>
          <a:defRPr kumimoji="1" dirty="0" smtClean="0">
            <a:latin typeface="+mn-lt"/>
          </a:defRPr>
        </a:defPPr>
      </a:lstStyle>
    </a:tx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508</Words>
  <Application>Microsoft Office PowerPoint</Application>
  <PresentationFormat>全屏显示(4:3)</PresentationFormat>
  <Paragraphs>254</Paragraphs>
  <Slides>7</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ＭＳ Ｐゴシック</vt:lpstr>
      <vt:lpstr>等线</vt:lpstr>
      <vt:lpstr>Arial</vt:lpstr>
      <vt:lpstr>Cambria Math</vt:lpstr>
      <vt:lpstr>Times New Roman</vt:lpstr>
      <vt:lpstr>Wingdings</vt:lpstr>
      <vt:lpstr>F_Tool_2_JA_R</vt:lpstr>
      <vt:lpstr>Non-CE5 : Intra deblocking coefficients for weak filters</vt:lpstr>
      <vt:lpstr>VTM De-blocking filters </vt:lpstr>
      <vt:lpstr>Proposed method</vt:lpstr>
      <vt:lpstr>Control of intra deblocking</vt:lpstr>
      <vt:lpstr>Calculation of trained coefficients</vt:lpstr>
      <vt:lpstr>Experimental results</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2019-09-30T03:01:14Z</dcterms:modified>
</cp:coreProperties>
</file>