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01" r:id="rId3"/>
    <p:sldId id="304" r:id="rId4"/>
    <p:sldId id="303" r:id="rId5"/>
    <p:sldId id="284" r:id="rId6"/>
    <p:sldId id="302" r:id="rId7"/>
    <p:sldId id="286" r:id="rId8"/>
    <p:sldId id="29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lxiangli(XiangLi)" initials="x" lastIdx="0" clrIdx="0">
    <p:extLst>
      <p:ext uri="{19B8F6BF-5375-455C-9EA6-DF929625EA0E}">
        <p15:presenceInfo xmlns:p15="http://schemas.microsoft.com/office/powerpoint/2012/main" userId="S-1-5-21-1333135361-625243220-14044502-5988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29" d="100"/>
          <a:sy n="129" d="100"/>
        </p:scale>
        <p:origin x="272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95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41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329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87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0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1484784"/>
            <a:ext cx="8496944" cy="187220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AHG16: Bugfix for local dual tree </a:t>
            </a:r>
            <a:r>
              <a:rPr lang="en-US" sz="3200" b="1" dirty="0"/>
              <a:t>(JVET-</a:t>
            </a:r>
            <a:r>
              <a:rPr lang="en-US" altLang="zh-CN" sz="3200" b="1" dirty="0"/>
              <a:t>P0624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9/10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600"/>
              </a:spcAft>
            </a:pPr>
            <a:r>
              <a:rPr lang="en-US" sz="2800" dirty="0"/>
              <a:t>In VTM6.0, a local dual tree was created in single tree to avoid small chroma intra blocks </a:t>
            </a:r>
          </a:p>
          <a:p>
            <a:pPr lvl="1" algn="just"/>
            <a:r>
              <a:rPr lang="en-US" sz="2400" dirty="0"/>
              <a:t>After entering local dual tree, all the CUs should be inter coded or non-inter coded (intra or IBC)</a:t>
            </a:r>
          </a:p>
          <a:p>
            <a:pPr lvl="1" algn="just">
              <a:spcAft>
                <a:spcPts val="600"/>
              </a:spcAft>
            </a:pPr>
            <a:r>
              <a:rPr lang="en-US" altLang="zh-CN" sz="2400" dirty="0"/>
              <a:t>An inter coding region can be split into 4x4 coding units (CU), however both intra and inter modes are not allowed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4x4 can not be inter coded blocks</a:t>
            </a:r>
          </a:p>
          <a:p>
            <a:pPr lvl="2" algn="just"/>
            <a:r>
              <a:rPr lang="en-US" altLang="zh-CN" sz="2000" dirty="0"/>
              <a:t>Intra and IBC modes are not allowed in inter coding region</a:t>
            </a:r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37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Method #1 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It is proposed that the tree depth in local dual tree is restricted to be no larger than 1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Method #2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It is proposed that the tree depth for inter coding region in local dual tree is restricted to be no larger than 1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1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Related spec text changes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rgbClr val="FF0000"/>
                </a:solidFill>
              </a:rPr>
              <a:t>Only one line change is needed both for method #1 and #2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Method #1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endParaRPr lang="en-US" altLang="zh-CN" sz="2400" dirty="0"/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endParaRPr lang="en-US" altLang="zh-CN" sz="2400" dirty="0"/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Method #2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1438F1A-BEF9-4305-8D67-AAB21866A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996952"/>
            <a:ext cx="6192688" cy="12067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E852EA2-5EA7-48E3-877C-2C1D9350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90446"/>
            <a:ext cx="6218307" cy="122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11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VTM-6.0</a:t>
            </a:r>
          </a:p>
          <a:p>
            <a:r>
              <a:rPr lang="en-US" altLang="zh-CN" sz="2400" dirty="0"/>
              <a:t>Test : Method #1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2BF42E5-6F5E-4EED-AC78-7F7174ED7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235192"/>
              </p:ext>
            </p:extLst>
          </p:nvPr>
        </p:nvGraphicFramePr>
        <p:xfrm>
          <a:off x="827584" y="2636912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VTM-6.0</a:t>
            </a:r>
          </a:p>
          <a:p>
            <a:r>
              <a:rPr lang="en-US" altLang="zh-CN" sz="2400" dirty="0"/>
              <a:t>Test : Method #2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2BF42E5-6F5E-4EED-AC78-7F7174ED7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143537"/>
              </p:ext>
            </p:extLst>
          </p:nvPr>
        </p:nvGraphicFramePr>
        <p:xfrm>
          <a:off x="827584" y="2636912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312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sz="2800" dirty="0"/>
              <a:t>This contribution provides two methods to fix the bug for local dual tree</a:t>
            </a:r>
          </a:p>
          <a:p>
            <a:pPr algn="just">
              <a:spcAft>
                <a:spcPts val="1200"/>
              </a:spcAft>
            </a:pPr>
            <a:r>
              <a:rPr lang="en-CA" sz="2800" dirty="0"/>
              <a:t>It is suggested to adopt the proposed method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0"/>
          </a:xfrm>
        </p:spPr>
        <p:txBody>
          <a:bodyPr/>
          <a:lstStyle/>
          <a:p>
            <a:r>
              <a:rPr lang="en-US" altLang="zh-CN" sz="4000" dirty="0"/>
              <a:t>Difference from JVET-P0063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/>
              <a:t>JVET-P0063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  <a:p>
            <a:r>
              <a:rPr lang="en-US" sz="2800" dirty="0"/>
              <a:t>Proposed</a:t>
            </a:r>
          </a:p>
          <a:p>
            <a:pPr lvl="1"/>
            <a:r>
              <a:rPr lang="en-US" sz="2400" dirty="0"/>
              <a:t>16x8/8x16, not allow BT split in middle 8x8</a:t>
            </a:r>
          </a:p>
          <a:p>
            <a:pPr lvl="1"/>
            <a:r>
              <a:rPr lang="en-US" sz="2400" dirty="0"/>
              <a:t>32x4/4x32, not allow BT split in middle 16x4/4x16</a:t>
            </a:r>
          </a:p>
          <a:p>
            <a:pPr lvl="1"/>
            <a:r>
              <a:rPr lang="en-US" sz="2400" dirty="0"/>
              <a:t>Further splitting those smaller blocks does not bring benefit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431ADA-B265-4721-BF83-89EFE03F1FD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1772816"/>
            <a:ext cx="534806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26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13949</TotalTime>
  <Words>626</Words>
  <Application>Microsoft Office PowerPoint</Application>
  <PresentationFormat>On-screen Show (4:3)</PresentationFormat>
  <Paragraphs>259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主题</vt:lpstr>
      <vt:lpstr>AHG16: Bugfix for local dual tree (JVET-P0624)</vt:lpstr>
      <vt:lpstr>Introduction</vt:lpstr>
      <vt:lpstr>Proposed method</vt:lpstr>
      <vt:lpstr>Proposed method</vt:lpstr>
      <vt:lpstr>Simulation Results</vt:lpstr>
      <vt:lpstr>Simulation Results</vt:lpstr>
      <vt:lpstr>Conclusions</vt:lpstr>
      <vt:lpstr>Difference from JVET-P0063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269</cp:revision>
  <dcterms:created xsi:type="dcterms:W3CDTF">2010-10-25T03:40:34Z</dcterms:created>
  <dcterms:modified xsi:type="dcterms:W3CDTF">2019-10-05T14:33:55Z</dcterms:modified>
</cp:coreProperties>
</file>