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1245" r:id="rId6"/>
    <p:sldId id="1246" r:id="rId7"/>
    <p:sldId id="1247" r:id="rId8"/>
    <p:sldId id="124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1245"/>
            <p14:sldId id="1246"/>
            <p14:sldId id="1247"/>
            <p14:sldId id="12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553083-8D94-40D3-9E8B-89AE3D5F2BD7}" v="20" dt="2019-10-04T15:45:04.3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140" autoAdjust="0"/>
  </p:normalViewPr>
  <p:slideViewPr>
    <p:cSldViewPr snapToGrid="0">
      <p:cViewPr varScale="1">
        <p:scale>
          <a:sx n="85" d="100"/>
          <a:sy n="85" d="100"/>
        </p:scale>
        <p:origin x="590"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69553083-8D94-40D3-9E8B-89AE3D5F2BD7}"/>
    <pc:docChg chg="undo custSel addSld delSld modSld modSection">
      <pc:chgData name="Nan Hu" userId="3618843d-2054-4bcf-ad49-76f523b6d2da" providerId="ADAL" clId="{69553083-8D94-40D3-9E8B-89AE3D5F2BD7}" dt="2019-10-04T15:45:09.345" v="200" actId="20577"/>
      <pc:docMkLst>
        <pc:docMk/>
      </pc:docMkLst>
      <pc:sldChg chg="del">
        <pc:chgData name="Nan Hu" userId="3618843d-2054-4bcf-ad49-76f523b6d2da" providerId="ADAL" clId="{69553083-8D94-40D3-9E8B-89AE3D5F2BD7}" dt="2019-10-04T15:44:09.839" v="165" actId="2696"/>
        <pc:sldMkLst>
          <pc:docMk/>
          <pc:sldMk cId="1172688196" sldId="907"/>
        </pc:sldMkLst>
      </pc:sldChg>
      <pc:sldChg chg="del">
        <pc:chgData name="Nan Hu" userId="3618843d-2054-4bcf-ad49-76f523b6d2da" providerId="ADAL" clId="{69553083-8D94-40D3-9E8B-89AE3D5F2BD7}" dt="2019-10-04T15:44:12.766" v="166" actId="2696"/>
        <pc:sldMkLst>
          <pc:docMk/>
          <pc:sldMk cId="1331188159" sldId="941"/>
        </pc:sldMkLst>
      </pc:sldChg>
      <pc:sldChg chg="del">
        <pc:chgData name="Nan Hu" userId="3618843d-2054-4bcf-ad49-76f523b6d2da" providerId="ADAL" clId="{69553083-8D94-40D3-9E8B-89AE3D5F2BD7}" dt="2019-10-04T15:44:13.784" v="167" actId="2696"/>
        <pc:sldMkLst>
          <pc:docMk/>
          <pc:sldMk cId="1682356128" sldId="942"/>
        </pc:sldMkLst>
      </pc:sldChg>
      <pc:sldChg chg="addSp delSp modSp">
        <pc:chgData name="Nan Hu" userId="3618843d-2054-4bcf-ad49-76f523b6d2da" providerId="ADAL" clId="{69553083-8D94-40D3-9E8B-89AE3D5F2BD7}" dt="2019-10-04T15:44:37.775" v="174" actId="478"/>
        <pc:sldMkLst>
          <pc:docMk/>
          <pc:sldMk cId="1371011236" sldId="1116"/>
        </pc:sldMkLst>
        <pc:spChg chg="add del mod">
          <ac:chgData name="Nan Hu" userId="3618843d-2054-4bcf-ad49-76f523b6d2da" providerId="ADAL" clId="{69553083-8D94-40D3-9E8B-89AE3D5F2BD7}" dt="2019-10-04T15:44:33.605" v="172" actId="478"/>
          <ac:spMkLst>
            <pc:docMk/>
            <pc:sldMk cId="1371011236" sldId="1116"/>
            <ac:spMk id="4" creationId="{E611C2DA-2305-44CA-AD59-5C80B91C23E2}"/>
          </ac:spMkLst>
        </pc:spChg>
        <pc:spChg chg="add del mod">
          <ac:chgData name="Nan Hu" userId="3618843d-2054-4bcf-ad49-76f523b6d2da" providerId="ADAL" clId="{69553083-8D94-40D3-9E8B-89AE3D5F2BD7}" dt="2019-10-04T15:44:32.362" v="171" actId="478"/>
          <ac:spMkLst>
            <pc:docMk/>
            <pc:sldMk cId="1371011236" sldId="1116"/>
            <ac:spMk id="6" creationId="{E14EDF94-308D-454C-9818-C5B87394A1DC}"/>
          </ac:spMkLst>
        </pc:spChg>
        <pc:spChg chg="add del mod">
          <ac:chgData name="Nan Hu" userId="3618843d-2054-4bcf-ad49-76f523b6d2da" providerId="ADAL" clId="{69553083-8D94-40D3-9E8B-89AE3D5F2BD7}" dt="2019-10-04T15:44:37.775" v="174" actId="478"/>
          <ac:spMkLst>
            <pc:docMk/>
            <pc:sldMk cId="1371011236" sldId="1116"/>
            <ac:spMk id="8" creationId="{4CDA1EBC-20F5-473B-8A63-88494CF217A4}"/>
          </ac:spMkLst>
        </pc:spChg>
        <pc:spChg chg="del">
          <ac:chgData name="Nan Hu" userId="3618843d-2054-4bcf-ad49-76f523b6d2da" providerId="ADAL" clId="{69553083-8D94-40D3-9E8B-89AE3D5F2BD7}" dt="2019-10-04T15:44:31.345" v="170" actId="478"/>
          <ac:spMkLst>
            <pc:docMk/>
            <pc:sldMk cId="1371011236" sldId="1116"/>
            <ac:spMk id="40" creationId="{21351918-77FB-479C-8F11-8354CFE4DB2E}"/>
          </ac:spMkLst>
        </pc:spChg>
        <pc:spChg chg="del">
          <ac:chgData name="Nan Hu" userId="3618843d-2054-4bcf-ad49-76f523b6d2da" providerId="ADAL" clId="{69553083-8D94-40D3-9E8B-89AE3D5F2BD7}" dt="2019-10-04T15:44:30.313" v="169" actId="478"/>
          <ac:spMkLst>
            <pc:docMk/>
            <pc:sldMk cId="1371011236" sldId="1116"/>
            <ac:spMk id="42" creationId="{6A84C862-6DCC-4568-BD22-A3E24B33B940}"/>
          </ac:spMkLst>
        </pc:spChg>
        <pc:spChg chg="del">
          <ac:chgData name="Nan Hu" userId="3618843d-2054-4bcf-ad49-76f523b6d2da" providerId="ADAL" clId="{69553083-8D94-40D3-9E8B-89AE3D5F2BD7}" dt="2019-10-04T15:44:35.648" v="173" actId="478"/>
          <ac:spMkLst>
            <pc:docMk/>
            <pc:sldMk cId="1371011236" sldId="1116"/>
            <ac:spMk id="44" creationId="{7E4D7D96-1FE9-4A55-9F59-71FDA213D4FD}"/>
          </ac:spMkLst>
        </pc:spChg>
        <pc:spChg chg="mod">
          <ac:chgData name="Nan Hu" userId="3618843d-2054-4bcf-ad49-76f523b6d2da" providerId="ADAL" clId="{69553083-8D94-40D3-9E8B-89AE3D5F2BD7}" dt="2019-10-04T15:44:25.879" v="168" actId="20577"/>
          <ac:spMkLst>
            <pc:docMk/>
            <pc:sldMk cId="1371011236" sldId="1116"/>
            <ac:spMk id="47" creationId="{938A968C-5DDC-4091-9567-74EF32CFAE27}"/>
          </ac:spMkLst>
        </pc:spChg>
      </pc:sldChg>
      <pc:sldChg chg="modSp">
        <pc:chgData name="Nan Hu" userId="3618843d-2054-4bcf-ad49-76f523b6d2da" providerId="ADAL" clId="{69553083-8D94-40D3-9E8B-89AE3D5F2BD7}" dt="2019-10-04T15:45:09.345" v="200" actId="20577"/>
        <pc:sldMkLst>
          <pc:docMk/>
          <pc:sldMk cId="3282065946" sldId="1245"/>
        </pc:sldMkLst>
        <pc:spChg chg="mod">
          <ac:chgData name="Nan Hu" userId="3618843d-2054-4bcf-ad49-76f523b6d2da" providerId="ADAL" clId="{69553083-8D94-40D3-9E8B-89AE3D5F2BD7}" dt="2019-10-04T15:45:09.345" v="200" actId="20577"/>
          <ac:spMkLst>
            <pc:docMk/>
            <pc:sldMk cId="3282065946" sldId="1245"/>
            <ac:spMk id="5" creationId="{00000000-0000-0000-0000-000000000000}"/>
          </ac:spMkLst>
        </pc:spChg>
      </pc:sldChg>
      <pc:sldChg chg="addSp delSp modSp">
        <pc:chgData name="Nan Hu" userId="3618843d-2054-4bcf-ad49-76f523b6d2da" providerId="ADAL" clId="{69553083-8D94-40D3-9E8B-89AE3D5F2BD7}" dt="2019-10-04T15:39:54.478" v="14" actId="14100"/>
        <pc:sldMkLst>
          <pc:docMk/>
          <pc:sldMk cId="4219567385" sldId="1246"/>
        </pc:sldMkLst>
        <pc:spChg chg="del">
          <ac:chgData name="Nan Hu" userId="3618843d-2054-4bcf-ad49-76f523b6d2da" providerId="ADAL" clId="{69553083-8D94-40D3-9E8B-89AE3D5F2BD7}" dt="2019-10-04T15:39:13.163" v="5" actId="478"/>
          <ac:spMkLst>
            <pc:docMk/>
            <pc:sldMk cId="4219567385" sldId="1246"/>
            <ac:spMk id="5" creationId="{00000000-0000-0000-0000-000000000000}"/>
          </ac:spMkLst>
        </pc:spChg>
        <pc:spChg chg="add mod">
          <ac:chgData name="Nan Hu" userId="3618843d-2054-4bcf-ad49-76f523b6d2da" providerId="ADAL" clId="{69553083-8D94-40D3-9E8B-89AE3D5F2BD7}" dt="2019-10-04T15:39:18.060" v="7" actId="1076"/>
          <ac:spMkLst>
            <pc:docMk/>
            <pc:sldMk cId="4219567385" sldId="1246"/>
            <ac:spMk id="10" creationId="{9881FBEA-67E1-4902-A27E-BA60D5A04CC3}"/>
          </ac:spMkLst>
        </pc:spChg>
        <pc:spChg chg="add del mod">
          <ac:chgData name="Nan Hu" userId="3618843d-2054-4bcf-ad49-76f523b6d2da" providerId="ADAL" clId="{69553083-8D94-40D3-9E8B-89AE3D5F2BD7}" dt="2019-10-04T15:39:15.961" v="6" actId="478"/>
          <ac:spMkLst>
            <pc:docMk/>
            <pc:sldMk cId="4219567385" sldId="1246"/>
            <ac:spMk id="12" creationId="{A2FB0CCD-F258-4F35-B8AF-E75A90462B6D}"/>
          </ac:spMkLst>
        </pc:spChg>
        <pc:spChg chg="add mod">
          <ac:chgData name="Nan Hu" userId="3618843d-2054-4bcf-ad49-76f523b6d2da" providerId="ADAL" clId="{69553083-8D94-40D3-9E8B-89AE3D5F2BD7}" dt="2019-10-04T15:39:34.508" v="9" actId="1076"/>
          <ac:spMkLst>
            <pc:docMk/>
            <pc:sldMk cId="4219567385" sldId="1246"/>
            <ac:spMk id="13" creationId="{B7DFF239-89B5-44E5-97B0-0FD8B7C7E58B}"/>
          </ac:spMkLst>
        </pc:spChg>
        <pc:spChg chg="add mod">
          <ac:chgData name="Nan Hu" userId="3618843d-2054-4bcf-ad49-76f523b6d2da" providerId="ADAL" clId="{69553083-8D94-40D3-9E8B-89AE3D5F2BD7}" dt="2019-10-04T15:39:48.311" v="11" actId="1076"/>
          <ac:spMkLst>
            <pc:docMk/>
            <pc:sldMk cId="4219567385" sldId="1246"/>
            <ac:spMk id="14" creationId="{7DD6B5F2-7D05-41E7-A27C-D87CEE81DBE1}"/>
          </ac:spMkLst>
        </pc:spChg>
        <pc:spChg chg="add mod">
          <ac:chgData name="Nan Hu" userId="3618843d-2054-4bcf-ad49-76f523b6d2da" providerId="ADAL" clId="{69553083-8D94-40D3-9E8B-89AE3D5F2BD7}" dt="2019-10-04T15:39:54.478" v="14" actId="14100"/>
          <ac:spMkLst>
            <pc:docMk/>
            <pc:sldMk cId="4219567385" sldId="1246"/>
            <ac:spMk id="15" creationId="{5E8D4B03-9510-42D7-9A62-5956B33053D8}"/>
          </ac:spMkLst>
        </pc:spChg>
      </pc:sldChg>
      <pc:sldChg chg="addSp delSp modSp add">
        <pc:chgData name="Nan Hu" userId="3618843d-2054-4bcf-ad49-76f523b6d2da" providerId="ADAL" clId="{69553083-8D94-40D3-9E8B-89AE3D5F2BD7}" dt="2019-10-04T15:44:01.314" v="164" actId="20577"/>
        <pc:sldMkLst>
          <pc:docMk/>
          <pc:sldMk cId="1115738994" sldId="1247"/>
        </pc:sldMkLst>
        <pc:spChg chg="mod">
          <ac:chgData name="Nan Hu" userId="3618843d-2054-4bcf-ad49-76f523b6d2da" providerId="ADAL" clId="{69553083-8D94-40D3-9E8B-89AE3D5F2BD7}" dt="2019-10-04T15:40:10.078" v="24" actId="20577"/>
          <ac:spMkLst>
            <pc:docMk/>
            <pc:sldMk cId="1115738994" sldId="1247"/>
            <ac:spMk id="3" creationId="{12DE5F6C-5DD9-441B-8657-9DF904A5BCBD}"/>
          </ac:spMkLst>
        </pc:spChg>
        <pc:spChg chg="mod">
          <ac:chgData name="Nan Hu" userId="3618843d-2054-4bcf-ad49-76f523b6d2da" providerId="ADAL" clId="{69553083-8D94-40D3-9E8B-89AE3D5F2BD7}" dt="2019-10-04T15:44:01.314" v="164" actId="20577"/>
          <ac:spMkLst>
            <pc:docMk/>
            <pc:sldMk cId="1115738994" sldId="1247"/>
            <ac:spMk id="4" creationId="{68FC4E54-88EC-4662-8896-02F4005D7991}"/>
          </ac:spMkLst>
        </pc:spChg>
        <pc:spChg chg="del">
          <ac:chgData name="Nan Hu" userId="3618843d-2054-4bcf-ad49-76f523b6d2da" providerId="ADAL" clId="{69553083-8D94-40D3-9E8B-89AE3D5F2BD7}" dt="2019-10-04T15:40:13.421" v="25" actId="478"/>
          <ac:spMkLst>
            <pc:docMk/>
            <pc:sldMk cId="1115738994" sldId="1247"/>
            <ac:spMk id="5" creationId="{736A4346-D088-4C2E-A67E-AC4BAFCDB168}"/>
          </ac:spMkLst>
        </pc:spChg>
        <pc:spChg chg="add del">
          <ac:chgData name="Nan Hu" userId="3618843d-2054-4bcf-ad49-76f523b6d2da" providerId="ADAL" clId="{69553083-8D94-40D3-9E8B-89AE3D5F2BD7}" dt="2019-10-04T15:42:52.809" v="92"/>
          <ac:spMkLst>
            <pc:docMk/>
            <pc:sldMk cId="1115738994" sldId="1247"/>
            <ac:spMk id="10" creationId="{FC79CC3F-DA37-424E-BF31-2CFA645FB0AE}"/>
          </ac:spMkLst>
        </pc:spChg>
        <pc:spChg chg="add del mod">
          <ac:chgData name="Nan Hu" userId="3618843d-2054-4bcf-ad49-76f523b6d2da" providerId="ADAL" clId="{69553083-8D94-40D3-9E8B-89AE3D5F2BD7}" dt="2019-10-04T15:42:59.489" v="95" actId="478"/>
          <ac:spMkLst>
            <pc:docMk/>
            <pc:sldMk cId="1115738994" sldId="1247"/>
            <ac:spMk id="13" creationId="{919AC2BD-ACD9-4429-91DD-C21EEFD6AFB9}"/>
          </ac:spMkLst>
        </pc:spChg>
        <pc:graphicFrameChg chg="add mod modGraphic">
          <ac:chgData name="Nan Hu" userId="3618843d-2054-4bcf-ad49-76f523b6d2da" providerId="ADAL" clId="{69553083-8D94-40D3-9E8B-89AE3D5F2BD7}" dt="2019-10-04T15:41:30.227" v="58" actId="207"/>
          <ac:graphicFrameMkLst>
            <pc:docMk/>
            <pc:sldMk cId="1115738994" sldId="1247"/>
            <ac:graphicFrameMk id="6" creationId="{D6D9F3FA-5C01-40B9-BDBD-69F7B38496F8}"/>
          </ac:graphicFrameMkLst>
        </pc:graphicFrameChg>
        <pc:graphicFrameChg chg="add mod modGraphic">
          <ac:chgData name="Nan Hu" userId="3618843d-2054-4bcf-ad49-76f523b6d2da" providerId="ADAL" clId="{69553083-8D94-40D3-9E8B-89AE3D5F2BD7}" dt="2019-10-04T15:42:14.900" v="67" actId="400"/>
          <ac:graphicFrameMkLst>
            <pc:docMk/>
            <pc:sldMk cId="1115738994" sldId="1247"/>
            <ac:graphicFrameMk id="7" creationId="{CC3B061B-0D1D-45D1-A6DF-AF3A8D12A37A}"/>
          </ac:graphicFrameMkLst>
        </pc:graphicFrameChg>
        <pc:graphicFrameChg chg="add del">
          <ac:chgData name="Nan Hu" userId="3618843d-2054-4bcf-ad49-76f523b6d2da" providerId="ADAL" clId="{69553083-8D94-40D3-9E8B-89AE3D5F2BD7}" dt="2019-10-04T15:42:52.809" v="92"/>
          <ac:graphicFrameMkLst>
            <pc:docMk/>
            <pc:sldMk cId="1115738994" sldId="1247"/>
            <ac:graphicFrameMk id="8" creationId="{565F01BA-791A-4AB6-AA28-9E38E591C00E}"/>
          </ac:graphicFrameMkLst>
        </pc:graphicFrameChg>
        <pc:graphicFrameChg chg="add del">
          <ac:chgData name="Nan Hu" userId="3618843d-2054-4bcf-ad49-76f523b6d2da" providerId="ADAL" clId="{69553083-8D94-40D3-9E8B-89AE3D5F2BD7}" dt="2019-10-04T15:42:52.809" v="92"/>
          <ac:graphicFrameMkLst>
            <pc:docMk/>
            <pc:sldMk cId="1115738994" sldId="1247"/>
            <ac:graphicFrameMk id="9" creationId="{BAD2B6A5-6D99-40DE-BFB5-9FF129118841}"/>
          </ac:graphicFrameMkLst>
        </pc:graphicFrameChg>
        <pc:graphicFrameChg chg="add del mod">
          <ac:chgData name="Nan Hu" userId="3618843d-2054-4bcf-ad49-76f523b6d2da" providerId="ADAL" clId="{69553083-8D94-40D3-9E8B-89AE3D5F2BD7}" dt="2019-10-04T15:43:13.863" v="99" actId="478"/>
          <ac:graphicFrameMkLst>
            <pc:docMk/>
            <pc:sldMk cId="1115738994" sldId="1247"/>
            <ac:graphicFrameMk id="11" creationId="{8DA41FA1-B838-41D0-B25F-25C076233336}"/>
          </ac:graphicFrameMkLst>
        </pc:graphicFrameChg>
        <pc:graphicFrameChg chg="add del mod">
          <ac:chgData name="Nan Hu" userId="3618843d-2054-4bcf-ad49-76f523b6d2da" providerId="ADAL" clId="{69553083-8D94-40D3-9E8B-89AE3D5F2BD7}" dt="2019-10-04T15:42:59.489" v="95" actId="478"/>
          <ac:graphicFrameMkLst>
            <pc:docMk/>
            <pc:sldMk cId="1115738994" sldId="1247"/>
            <ac:graphicFrameMk id="12" creationId="{3C1507E7-036B-48E6-83B2-8FBDDD6B1698}"/>
          </ac:graphicFrameMkLst>
        </pc:graphicFrameChg>
        <pc:graphicFrameChg chg="add mod modGraphic">
          <ac:chgData name="Nan Hu" userId="3618843d-2054-4bcf-ad49-76f523b6d2da" providerId="ADAL" clId="{69553083-8D94-40D3-9E8B-89AE3D5F2BD7}" dt="2019-10-04T15:43:21.105" v="104" actId="1076"/>
          <ac:graphicFrameMkLst>
            <pc:docMk/>
            <pc:sldMk cId="1115738994" sldId="1247"/>
            <ac:graphicFrameMk id="14" creationId="{E86B922C-1431-4E85-B4ED-538BB0595FA5}"/>
          </ac:graphicFrameMkLst>
        </pc:graphicFrameChg>
        <pc:graphicFrameChg chg="add mod modGraphic">
          <ac:chgData name="Nan Hu" userId="3618843d-2054-4bcf-ad49-76f523b6d2da" providerId="ADAL" clId="{69553083-8D94-40D3-9E8B-89AE3D5F2BD7}" dt="2019-10-04T15:43:43.055" v="110" actId="403"/>
          <ac:graphicFrameMkLst>
            <pc:docMk/>
            <pc:sldMk cId="1115738994" sldId="1247"/>
            <ac:graphicFrameMk id="15" creationId="{62287787-B969-4E7A-9F7A-4B06E1C317C8}"/>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10/4/2019</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04.10.2019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Nan Hu, Vadim Seregin,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1908782"/>
            <a:ext cx="7415930" cy="2168863"/>
          </a:xfrm>
        </p:spPr>
        <p:txBody>
          <a:bodyPr/>
          <a:lstStyle/>
          <a:p>
            <a:r>
              <a:rPr lang="en-US" sz="5400" spc="-300" dirty="0"/>
              <a:t>JVET-P0554: Non-CE5: Clean up of coefficient coding of adaptive loop filter</a:t>
            </a:r>
            <a:endParaRPr lang="en-US" sz="54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Coefficient coding in ALF</a:t>
            </a:r>
          </a:p>
        </p:txBody>
      </p:sp>
      <p:sp>
        <p:nvSpPr>
          <p:cNvPr id="5" name="Content Placeholder 4"/>
          <p:cNvSpPr>
            <a:spLocks noGrp="1"/>
          </p:cNvSpPr>
          <p:nvPr>
            <p:ph idx="14"/>
          </p:nvPr>
        </p:nvSpPr>
        <p:spPr>
          <a:xfrm>
            <a:off x="494189" y="1493317"/>
            <a:ext cx="11187112" cy="4681727"/>
          </a:xfrm>
        </p:spPr>
        <p:txBody>
          <a:bodyPr/>
          <a:lstStyle/>
          <a:p>
            <a:pPr lvl="0"/>
            <a:r>
              <a:rPr lang="en-US" dirty="0"/>
              <a:t>Each coefficient is represented by an 8-bit fixed-point decimal number</a:t>
            </a:r>
          </a:p>
          <a:p>
            <a:r>
              <a:rPr lang="en-US" dirty="0" err="1"/>
              <a:t>Signalling</a:t>
            </a:r>
            <a:r>
              <a:rPr lang="en-US"/>
              <a:t>: Absolute </a:t>
            </a:r>
            <a:r>
              <a:rPr lang="en-US" dirty="0"/>
              <a:t>value of a coefficient + Sign for non-zero coefficient </a:t>
            </a:r>
          </a:p>
          <a:p>
            <a:pPr lvl="0"/>
            <a:endParaRPr lang="en-US" dirty="0"/>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sp>
        <p:nvSpPr>
          <p:cNvPr id="3" name="Subtitle 2">
            <a:extLst>
              <a:ext uri="{FF2B5EF4-FFF2-40B4-BE49-F238E27FC236}">
                <a16:creationId xmlns:a16="http://schemas.microsoft.com/office/drawing/2014/main" id="{29143050-7FD2-477D-9232-EDC8EE7BFD9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82065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Coefficient conformance in ALF (VVC Draft 6)</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graphicFrame>
        <p:nvGraphicFramePr>
          <p:cNvPr id="8" name="Table 8">
            <a:extLst>
              <a:ext uri="{FF2B5EF4-FFF2-40B4-BE49-F238E27FC236}">
                <a16:creationId xmlns:a16="http://schemas.microsoft.com/office/drawing/2014/main" id="{984E9EB9-BE1B-4DBC-A71F-50E6392C13B4}"/>
              </a:ext>
            </a:extLst>
          </p:cNvPr>
          <p:cNvGraphicFramePr>
            <a:graphicFrameLocks noGrp="1"/>
          </p:cNvGraphicFramePr>
          <p:nvPr>
            <p:extLst>
              <p:ext uri="{D42A27DB-BD31-4B8C-83A1-F6EECF244321}">
                <p14:modId xmlns:p14="http://schemas.microsoft.com/office/powerpoint/2010/main" val="3512179943"/>
              </p:ext>
            </p:extLst>
          </p:nvPr>
        </p:nvGraphicFramePr>
        <p:xfrm>
          <a:off x="1861671" y="1362455"/>
          <a:ext cx="8127999" cy="11125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376198634"/>
                    </a:ext>
                  </a:extLst>
                </a:gridCol>
                <a:gridCol w="2709333">
                  <a:extLst>
                    <a:ext uri="{9D8B030D-6E8A-4147-A177-3AD203B41FA5}">
                      <a16:colId xmlns:a16="http://schemas.microsoft.com/office/drawing/2014/main" val="4191049398"/>
                    </a:ext>
                  </a:extLst>
                </a:gridCol>
                <a:gridCol w="2709333">
                  <a:extLst>
                    <a:ext uri="{9D8B030D-6E8A-4147-A177-3AD203B41FA5}">
                      <a16:colId xmlns:a16="http://schemas.microsoft.com/office/drawing/2014/main" val="2780397192"/>
                    </a:ext>
                  </a:extLst>
                </a:gridCol>
              </a:tblGrid>
              <a:tr h="370840">
                <a:tc>
                  <a:txBody>
                    <a:bodyPr/>
                    <a:lstStyle/>
                    <a:p>
                      <a:endParaRPr lang="en-US" dirty="0"/>
                    </a:p>
                  </a:txBody>
                  <a:tcPr/>
                </a:tc>
                <a:tc>
                  <a:txBody>
                    <a:bodyPr/>
                    <a:lstStyle/>
                    <a:p>
                      <a:r>
                        <a:rPr lang="en-US" dirty="0"/>
                        <a:t>Absolute value</a:t>
                      </a:r>
                    </a:p>
                  </a:txBody>
                  <a:tcPr/>
                </a:tc>
                <a:tc>
                  <a:txBody>
                    <a:bodyPr/>
                    <a:lstStyle/>
                    <a:p>
                      <a:r>
                        <a:rPr lang="en-US" dirty="0"/>
                        <a:t>Real value</a:t>
                      </a:r>
                    </a:p>
                  </a:txBody>
                  <a:tcPr/>
                </a:tc>
                <a:extLst>
                  <a:ext uri="{0D108BD9-81ED-4DB2-BD59-A6C34878D82A}">
                    <a16:rowId xmlns:a16="http://schemas.microsoft.com/office/drawing/2014/main" val="3538435934"/>
                  </a:ext>
                </a:extLst>
              </a:tr>
              <a:tr h="370840">
                <a:tc>
                  <a:txBody>
                    <a:bodyPr/>
                    <a:lstStyle/>
                    <a:p>
                      <a:r>
                        <a:rPr lang="en-US" dirty="0" err="1"/>
                        <a:t>Luma</a:t>
                      </a:r>
                      <a:r>
                        <a:rPr lang="en-US" dirty="0"/>
                        <a:t> </a:t>
                      </a:r>
                      <a:r>
                        <a:rPr lang="en-US" dirty="0" err="1"/>
                        <a:t>coeff</a:t>
                      </a:r>
                      <a:endParaRPr lang="en-US" dirty="0"/>
                    </a:p>
                  </a:txBody>
                  <a:tcPr/>
                </a:tc>
                <a:tc>
                  <a:txBody>
                    <a:bodyPr/>
                    <a:lstStyle/>
                    <a:p>
                      <a:endParaRPr lang="en-US"/>
                    </a:p>
                  </a:txBody>
                  <a:tcPr/>
                </a:tc>
                <a:tc>
                  <a:txBody>
                    <a:bodyPr/>
                    <a:lstStyle/>
                    <a:p>
                      <a:r>
                        <a:rPr lang="en-CA" sz="1800" kern="1200" dirty="0">
                          <a:solidFill>
                            <a:schemeClr val="dk1"/>
                          </a:solidFill>
                          <a:effectLst/>
                          <a:latin typeface="+mn-lt"/>
                          <a:ea typeface="+mn-ea"/>
                          <a:cs typeface="+mn-cs"/>
                        </a:rPr>
                        <a:t>[ −2</a:t>
                      </a:r>
                      <a:r>
                        <a:rPr lang="en-CA" sz="1800" kern="1200" baseline="30000" dirty="0">
                          <a:solidFill>
                            <a:schemeClr val="dk1"/>
                          </a:solidFill>
                          <a:effectLst/>
                          <a:latin typeface="+mn-lt"/>
                          <a:ea typeface="+mn-ea"/>
                          <a:cs typeface="+mn-cs"/>
                        </a:rPr>
                        <a:t>7</a:t>
                      </a:r>
                      <a:r>
                        <a:rPr lang="en-CA" sz="1800" kern="1200" dirty="0">
                          <a:solidFill>
                            <a:schemeClr val="dk1"/>
                          </a:solidFill>
                          <a:effectLst/>
                          <a:latin typeface="+mn-lt"/>
                          <a:ea typeface="+mn-ea"/>
                          <a:cs typeface="+mn-cs"/>
                        </a:rPr>
                        <a:t>       , 2</a:t>
                      </a:r>
                      <a:r>
                        <a:rPr lang="en-CA" sz="1800" kern="1200" baseline="30000" dirty="0">
                          <a:solidFill>
                            <a:schemeClr val="dk1"/>
                          </a:solidFill>
                          <a:effectLst/>
                          <a:latin typeface="+mn-lt"/>
                          <a:ea typeface="+mn-ea"/>
                          <a:cs typeface="+mn-cs"/>
                        </a:rPr>
                        <a:t>7</a:t>
                      </a:r>
                      <a:r>
                        <a:rPr lang="en-CA" sz="1800" kern="1200" dirty="0">
                          <a:solidFill>
                            <a:schemeClr val="dk1"/>
                          </a:solidFill>
                          <a:effectLst/>
                          <a:latin typeface="+mn-lt"/>
                          <a:ea typeface="+mn-ea"/>
                          <a:cs typeface="+mn-cs"/>
                        </a:rPr>
                        <a:t> − 1 ]</a:t>
                      </a:r>
                      <a:endParaRPr lang="en-US" dirty="0"/>
                    </a:p>
                  </a:txBody>
                  <a:tcPr/>
                </a:tc>
                <a:extLst>
                  <a:ext uri="{0D108BD9-81ED-4DB2-BD59-A6C34878D82A}">
                    <a16:rowId xmlns:a16="http://schemas.microsoft.com/office/drawing/2014/main" val="964837278"/>
                  </a:ext>
                </a:extLst>
              </a:tr>
              <a:tr h="370840">
                <a:tc>
                  <a:txBody>
                    <a:bodyPr/>
                    <a:lstStyle/>
                    <a:p>
                      <a:r>
                        <a:rPr lang="en-US" dirty="0"/>
                        <a:t>Chroma </a:t>
                      </a:r>
                      <a:r>
                        <a:rPr lang="en-US" dirty="0" err="1"/>
                        <a:t>coeff</a:t>
                      </a:r>
                      <a:endParaRPr lang="en-US" dirty="0"/>
                    </a:p>
                  </a:txBody>
                  <a:tcPr/>
                </a:tc>
                <a:tc>
                  <a:txBody>
                    <a:bodyPr/>
                    <a:lstStyle/>
                    <a:p>
                      <a:r>
                        <a:rPr lang="en-CA" sz="1800" kern="1200" dirty="0">
                          <a:solidFill>
                            <a:schemeClr val="dk1"/>
                          </a:solidFill>
                          <a:effectLst/>
                          <a:latin typeface="+mn-lt"/>
                          <a:ea typeface="+mn-ea"/>
                          <a:cs typeface="+mn-cs"/>
                        </a:rPr>
                        <a:t>[ 0,  2</a:t>
                      </a:r>
                      <a:r>
                        <a:rPr lang="en-CA" sz="1800" kern="1200" baseline="30000" dirty="0">
                          <a:solidFill>
                            <a:schemeClr val="dk1"/>
                          </a:solidFill>
                          <a:effectLst/>
                          <a:latin typeface="+mn-lt"/>
                          <a:ea typeface="+mn-ea"/>
                          <a:cs typeface="+mn-cs"/>
                        </a:rPr>
                        <a:t>7</a:t>
                      </a:r>
                      <a:r>
                        <a:rPr lang="en-CA" sz="1800" kern="1200" dirty="0">
                          <a:solidFill>
                            <a:schemeClr val="dk1"/>
                          </a:solidFill>
                          <a:effectLst/>
                          <a:latin typeface="+mn-lt"/>
                          <a:ea typeface="+mn-ea"/>
                          <a:cs typeface="+mn-cs"/>
                        </a:rPr>
                        <a:t> − 1 ]</a:t>
                      </a:r>
                      <a:endParaRPr lang="en-US" dirty="0"/>
                    </a:p>
                  </a:txBody>
                  <a:tcPr/>
                </a:tc>
                <a:tc>
                  <a:txBody>
                    <a:bodyPr/>
                    <a:lstStyle/>
                    <a:p>
                      <a:r>
                        <a:rPr lang="en-CA" sz="1800" kern="1200" dirty="0">
                          <a:solidFill>
                            <a:schemeClr val="dk1"/>
                          </a:solidFill>
                          <a:effectLst/>
                          <a:latin typeface="+mn-lt"/>
                          <a:ea typeface="+mn-ea"/>
                          <a:cs typeface="+mn-cs"/>
                        </a:rPr>
                        <a:t>[ </a:t>
                      </a:r>
                      <a:r>
                        <a:rPr lang="en-CA" sz="1800" kern="1200" dirty="0">
                          <a:solidFill>
                            <a:schemeClr val="dk1"/>
                          </a:solidFill>
                          <a:effectLst/>
                          <a:highlight>
                            <a:srgbClr val="FFFF00"/>
                          </a:highlight>
                          <a:latin typeface="+mn-lt"/>
                          <a:ea typeface="+mn-ea"/>
                          <a:cs typeface="+mn-cs"/>
                        </a:rPr>
                        <a:t>−2</a:t>
                      </a:r>
                      <a:r>
                        <a:rPr lang="en-CA" sz="1800" kern="1200" baseline="30000" dirty="0">
                          <a:solidFill>
                            <a:schemeClr val="dk1"/>
                          </a:solidFill>
                          <a:effectLst/>
                          <a:highlight>
                            <a:srgbClr val="FFFF00"/>
                          </a:highlight>
                          <a:latin typeface="+mn-lt"/>
                          <a:ea typeface="+mn-ea"/>
                          <a:cs typeface="+mn-cs"/>
                        </a:rPr>
                        <a:t>7</a:t>
                      </a:r>
                      <a:r>
                        <a:rPr lang="en-CA" sz="1800" kern="1200" dirty="0">
                          <a:solidFill>
                            <a:schemeClr val="dk1"/>
                          </a:solidFill>
                          <a:effectLst/>
                          <a:highlight>
                            <a:srgbClr val="FFFF00"/>
                          </a:highlight>
                          <a:latin typeface="+mn-lt"/>
                          <a:ea typeface="+mn-ea"/>
                          <a:cs typeface="+mn-cs"/>
                        </a:rPr>
                        <a:t> − 1 </a:t>
                      </a:r>
                      <a:r>
                        <a:rPr lang="en-CA" sz="1800" kern="1200" dirty="0">
                          <a:solidFill>
                            <a:schemeClr val="dk1"/>
                          </a:solidFill>
                          <a:effectLst/>
                          <a:latin typeface="+mn-lt"/>
                          <a:ea typeface="+mn-ea"/>
                          <a:cs typeface="+mn-cs"/>
                        </a:rPr>
                        <a:t>, 2</a:t>
                      </a:r>
                      <a:r>
                        <a:rPr lang="en-CA" sz="1800" kern="1200" baseline="30000" dirty="0">
                          <a:solidFill>
                            <a:schemeClr val="dk1"/>
                          </a:solidFill>
                          <a:effectLst/>
                          <a:latin typeface="+mn-lt"/>
                          <a:ea typeface="+mn-ea"/>
                          <a:cs typeface="+mn-cs"/>
                        </a:rPr>
                        <a:t>7</a:t>
                      </a:r>
                      <a:r>
                        <a:rPr lang="en-CA" sz="1800" kern="1200" dirty="0">
                          <a:solidFill>
                            <a:schemeClr val="dk1"/>
                          </a:solidFill>
                          <a:effectLst/>
                          <a:latin typeface="+mn-lt"/>
                          <a:ea typeface="+mn-ea"/>
                          <a:cs typeface="+mn-cs"/>
                        </a:rPr>
                        <a:t> − 1 ]</a:t>
                      </a:r>
                      <a:endParaRPr lang="en-US" dirty="0"/>
                    </a:p>
                  </a:txBody>
                  <a:tcPr/>
                </a:tc>
                <a:extLst>
                  <a:ext uri="{0D108BD9-81ED-4DB2-BD59-A6C34878D82A}">
                    <a16:rowId xmlns:a16="http://schemas.microsoft.com/office/drawing/2014/main" val="2538584298"/>
                  </a:ext>
                </a:extLst>
              </a:tr>
            </a:tbl>
          </a:graphicData>
        </a:graphic>
      </p:graphicFrame>
      <p:sp>
        <p:nvSpPr>
          <p:cNvPr id="10" name="Rectangle 9">
            <a:extLst>
              <a:ext uri="{FF2B5EF4-FFF2-40B4-BE49-F238E27FC236}">
                <a16:creationId xmlns:a16="http://schemas.microsoft.com/office/drawing/2014/main" id="{9881FBEA-67E1-4902-A27E-BA60D5A04CC3}"/>
              </a:ext>
            </a:extLst>
          </p:cNvPr>
          <p:cNvSpPr/>
          <p:nvPr/>
        </p:nvSpPr>
        <p:spPr>
          <a:xfrm>
            <a:off x="941294" y="3105834"/>
            <a:ext cx="6096000" cy="646331"/>
          </a:xfrm>
          <a:prstGeom prst="rect">
            <a:avLst/>
          </a:prstGeom>
        </p:spPr>
        <p:txBody>
          <a:bodyPr>
            <a:spAutoFit/>
          </a:bodyPr>
          <a:lstStyle/>
          <a:p>
            <a:r>
              <a:rPr lang="en-CA" dirty="0">
                <a:latin typeface="Times New Roman" panose="02020603050405020304" pitchFamily="18" charset="0"/>
                <a:ea typeface="Times New Roman" panose="02020603050405020304" pitchFamily="18" charset="0"/>
              </a:rPr>
              <a:t>the chroma coefficients cannot be equal to −2</a:t>
            </a:r>
            <a:r>
              <a:rPr lang="en-CA" baseline="30000" dirty="0">
                <a:latin typeface="Times New Roman" panose="02020603050405020304" pitchFamily="18" charset="0"/>
                <a:ea typeface="Times New Roman" panose="02020603050405020304" pitchFamily="18" charset="0"/>
              </a:rPr>
              <a:t>7</a:t>
            </a:r>
            <a:r>
              <a:rPr lang="en-CA" dirty="0">
                <a:latin typeface="Times New Roman" panose="02020603050405020304" pitchFamily="18" charset="0"/>
                <a:ea typeface="Times New Roman" panose="02020603050405020304" pitchFamily="18" charset="0"/>
              </a:rPr>
              <a:t>, however this value is within 8 bits</a:t>
            </a:r>
            <a:endParaRPr lang="en-US" dirty="0"/>
          </a:p>
        </p:txBody>
      </p:sp>
      <p:sp>
        <p:nvSpPr>
          <p:cNvPr id="13" name="Arrow: Down 12">
            <a:extLst>
              <a:ext uri="{FF2B5EF4-FFF2-40B4-BE49-F238E27FC236}">
                <a16:creationId xmlns:a16="http://schemas.microsoft.com/office/drawing/2014/main" id="{B7DFF239-89B5-44E5-97B0-0FD8B7C7E58B}"/>
              </a:ext>
            </a:extLst>
          </p:cNvPr>
          <p:cNvSpPr/>
          <p:nvPr/>
        </p:nvSpPr>
        <p:spPr>
          <a:xfrm>
            <a:off x="4849906" y="2474975"/>
            <a:ext cx="286870" cy="672353"/>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4" name="Rectangle 13">
            <a:extLst>
              <a:ext uri="{FF2B5EF4-FFF2-40B4-BE49-F238E27FC236}">
                <a16:creationId xmlns:a16="http://schemas.microsoft.com/office/drawing/2014/main" id="{7DD6B5F2-7D05-41E7-A27C-D87CEE81DBE1}"/>
              </a:ext>
            </a:extLst>
          </p:cNvPr>
          <p:cNvSpPr/>
          <p:nvPr/>
        </p:nvSpPr>
        <p:spPr>
          <a:xfrm>
            <a:off x="6884513" y="4015619"/>
            <a:ext cx="3174267" cy="369332"/>
          </a:xfrm>
          <a:prstGeom prst="rect">
            <a:avLst/>
          </a:prstGeom>
        </p:spPr>
        <p:txBody>
          <a:bodyPr wrap="none">
            <a:spAutoFit/>
          </a:bodyPr>
          <a:lstStyle/>
          <a:p>
            <a:r>
              <a:rPr lang="en-CA" dirty="0">
                <a:latin typeface="Times New Roman" panose="02020603050405020304" pitchFamily="18" charset="0"/>
                <a:ea typeface="Times New Roman" panose="02020603050405020304" pitchFamily="18" charset="0"/>
              </a:rPr>
              <a:t>−2</a:t>
            </a:r>
            <a:r>
              <a:rPr lang="en-CA" baseline="30000" dirty="0">
                <a:latin typeface="Times New Roman" panose="02020603050405020304" pitchFamily="18" charset="0"/>
                <a:ea typeface="Times New Roman" panose="02020603050405020304" pitchFamily="18" charset="0"/>
              </a:rPr>
              <a:t>7</a:t>
            </a:r>
            <a:r>
              <a:rPr lang="en-CA" dirty="0">
                <a:latin typeface="Times New Roman" panose="02020603050405020304" pitchFamily="18" charset="0"/>
                <a:ea typeface="Times New Roman" panose="02020603050405020304" pitchFamily="18" charset="0"/>
              </a:rPr>
              <a:t> – 1 is outside of 8 bits range</a:t>
            </a:r>
            <a:endParaRPr lang="en-US" dirty="0"/>
          </a:p>
        </p:txBody>
      </p:sp>
      <p:sp>
        <p:nvSpPr>
          <p:cNvPr id="15" name="Arrow: Down 14">
            <a:extLst>
              <a:ext uri="{FF2B5EF4-FFF2-40B4-BE49-F238E27FC236}">
                <a16:creationId xmlns:a16="http://schemas.microsoft.com/office/drawing/2014/main" id="{5E8D4B03-9510-42D7-9A62-5956B33053D8}"/>
              </a:ext>
            </a:extLst>
          </p:cNvPr>
          <p:cNvSpPr/>
          <p:nvPr/>
        </p:nvSpPr>
        <p:spPr>
          <a:xfrm>
            <a:off x="7838141" y="2536008"/>
            <a:ext cx="286870" cy="1479611"/>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4219567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3A74772-C28E-4308-BE90-3EE26169F504}"/>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12DE5F6C-5DD9-441B-8657-9DF904A5BCBD}"/>
              </a:ext>
            </a:extLst>
          </p:cNvPr>
          <p:cNvSpPr>
            <a:spLocks noGrp="1"/>
          </p:cNvSpPr>
          <p:nvPr>
            <p:ph type="title"/>
          </p:nvPr>
        </p:nvSpPr>
        <p:spPr>
          <a:xfrm>
            <a:off x="495300" y="565125"/>
            <a:ext cx="11187112" cy="439479"/>
          </a:xfrm>
        </p:spPr>
        <p:txBody>
          <a:bodyPr/>
          <a:lstStyle/>
          <a:p>
            <a:r>
              <a:rPr lang="en-US" dirty="0"/>
              <a:t>Solutions</a:t>
            </a:r>
          </a:p>
        </p:txBody>
      </p:sp>
      <p:sp>
        <p:nvSpPr>
          <p:cNvPr id="4" name="Content Placeholder 3">
            <a:extLst>
              <a:ext uri="{FF2B5EF4-FFF2-40B4-BE49-F238E27FC236}">
                <a16:creationId xmlns:a16="http://schemas.microsoft.com/office/drawing/2014/main" id="{68FC4E54-88EC-4662-8896-02F4005D7991}"/>
              </a:ext>
            </a:extLst>
          </p:cNvPr>
          <p:cNvSpPr>
            <a:spLocks noGrp="1"/>
          </p:cNvSpPr>
          <p:nvPr>
            <p:ph sz="quarter" idx="14"/>
          </p:nvPr>
        </p:nvSpPr>
        <p:spPr>
          <a:xfrm>
            <a:off x="495299" y="1088136"/>
            <a:ext cx="11187112" cy="4681727"/>
          </a:xfrm>
        </p:spPr>
        <p:txBody>
          <a:bodyPr/>
          <a:lstStyle/>
          <a:p>
            <a:r>
              <a:rPr lang="en-US" dirty="0"/>
              <a:t>Method 1</a:t>
            </a:r>
          </a:p>
          <a:p>
            <a:endParaRPr lang="en-US" dirty="0"/>
          </a:p>
          <a:p>
            <a:pPr marL="0" indent="0">
              <a:buNone/>
            </a:pPr>
            <a:endParaRPr lang="en-US" dirty="0"/>
          </a:p>
          <a:p>
            <a:r>
              <a:rPr lang="en-US" dirty="0"/>
              <a:t>Method 2</a:t>
            </a:r>
          </a:p>
          <a:p>
            <a:endParaRPr lang="en-US" dirty="0"/>
          </a:p>
          <a:p>
            <a:endParaRPr lang="en-US" dirty="0"/>
          </a:p>
          <a:p>
            <a:r>
              <a:rPr lang="en-US" dirty="0"/>
              <a:t>Method 3</a:t>
            </a:r>
          </a:p>
          <a:p>
            <a:pPr lvl="1"/>
            <a:r>
              <a:rPr lang="en-US" dirty="0"/>
              <a:t>Method 2 + infer sign to be negative when abs is 128</a:t>
            </a:r>
          </a:p>
          <a:p>
            <a:pPr lvl="1"/>
            <a:endParaRPr lang="en-US" dirty="0"/>
          </a:p>
          <a:p>
            <a:pPr marL="0" indent="0">
              <a:buNone/>
            </a:pPr>
            <a:endParaRPr lang="en-US" dirty="0"/>
          </a:p>
        </p:txBody>
      </p:sp>
      <p:graphicFrame>
        <p:nvGraphicFramePr>
          <p:cNvPr id="6" name="Table 8">
            <a:extLst>
              <a:ext uri="{FF2B5EF4-FFF2-40B4-BE49-F238E27FC236}">
                <a16:creationId xmlns:a16="http://schemas.microsoft.com/office/drawing/2014/main" id="{D6D9F3FA-5C01-40B9-BDBD-69F7B38496F8}"/>
              </a:ext>
            </a:extLst>
          </p:cNvPr>
          <p:cNvGraphicFramePr>
            <a:graphicFrameLocks noGrp="1"/>
          </p:cNvGraphicFramePr>
          <p:nvPr>
            <p:extLst>
              <p:ext uri="{D42A27DB-BD31-4B8C-83A1-F6EECF244321}">
                <p14:modId xmlns:p14="http://schemas.microsoft.com/office/powerpoint/2010/main" val="761513347"/>
              </p:ext>
            </p:extLst>
          </p:nvPr>
        </p:nvGraphicFramePr>
        <p:xfrm>
          <a:off x="1676144" y="1514855"/>
          <a:ext cx="8127999" cy="11125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376198634"/>
                    </a:ext>
                  </a:extLst>
                </a:gridCol>
                <a:gridCol w="2709333">
                  <a:extLst>
                    <a:ext uri="{9D8B030D-6E8A-4147-A177-3AD203B41FA5}">
                      <a16:colId xmlns:a16="http://schemas.microsoft.com/office/drawing/2014/main" val="4191049398"/>
                    </a:ext>
                  </a:extLst>
                </a:gridCol>
                <a:gridCol w="2709333">
                  <a:extLst>
                    <a:ext uri="{9D8B030D-6E8A-4147-A177-3AD203B41FA5}">
                      <a16:colId xmlns:a16="http://schemas.microsoft.com/office/drawing/2014/main" val="2780397192"/>
                    </a:ext>
                  </a:extLst>
                </a:gridCol>
              </a:tblGrid>
              <a:tr h="370840">
                <a:tc>
                  <a:txBody>
                    <a:bodyPr/>
                    <a:lstStyle/>
                    <a:p>
                      <a:endParaRPr lang="en-US" dirty="0"/>
                    </a:p>
                  </a:txBody>
                  <a:tcPr/>
                </a:tc>
                <a:tc>
                  <a:txBody>
                    <a:bodyPr/>
                    <a:lstStyle/>
                    <a:p>
                      <a:r>
                        <a:rPr lang="en-US" dirty="0"/>
                        <a:t>Absolute value</a:t>
                      </a:r>
                    </a:p>
                  </a:txBody>
                  <a:tcPr/>
                </a:tc>
                <a:tc>
                  <a:txBody>
                    <a:bodyPr/>
                    <a:lstStyle/>
                    <a:p>
                      <a:r>
                        <a:rPr lang="en-US" dirty="0"/>
                        <a:t>Real value</a:t>
                      </a:r>
                    </a:p>
                  </a:txBody>
                  <a:tcPr/>
                </a:tc>
                <a:extLst>
                  <a:ext uri="{0D108BD9-81ED-4DB2-BD59-A6C34878D82A}">
                    <a16:rowId xmlns:a16="http://schemas.microsoft.com/office/drawing/2014/main" val="3538435934"/>
                  </a:ext>
                </a:extLst>
              </a:tr>
              <a:tr h="370840">
                <a:tc>
                  <a:txBody>
                    <a:bodyPr/>
                    <a:lstStyle/>
                    <a:p>
                      <a:r>
                        <a:rPr lang="en-US" dirty="0" err="1"/>
                        <a:t>Luma</a:t>
                      </a:r>
                      <a:r>
                        <a:rPr lang="en-US" dirty="0"/>
                        <a:t> </a:t>
                      </a:r>
                      <a:r>
                        <a:rPr lang="en-US" dirty="0" err="1"/>
                        <a:t>coeff</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800" kern="1200" dirty="0">
                          <a:solidFill>
                            <a:srgbClr val="FF0000"/>
                          </a:solidFill>
                          <a:effectLst/>
                          <a:latin typeface="+mn-lt"/>
                          <a:ea typeface="+mn-ea"/>
                          <a:cs typeface="+mn-cs"/>
                        </a:rPr>
                        <a:t>[ 0,  2</a:t>
                      </a:r>
                      <a:r>
                        <a:rPr lang="en-CA" sz="1800" kern="1200" baseline="30000" dirty="0">
                          <a:solidFill>
                            <a:srgbClr val="FF0000"/>
                          </a:solidFill>
                          <a:effectLst/>
                          <a:latin typeface="+mn-lt"/>
                          <a:ea typeface="+mn-ea"/>
                          <a:cs typeface="+mn-cs"/>
                        </a:rPr>
                        <a:t>7</a:t>
                      </a:r>
                      <a:r>
                        <a:rPr lang="en-CA" sz="1800" kern="1200" dirty="0">
                          <a:solidFill>
                            <a:srgbClr val="FF0000"/>
                          </a:solidFill>
                          <a:effectLst/>
                          <a:latin typeface="+mn-lt"/>
                          <a:ea typeface="+mn-ea"/>
                          <a:cs typeface="+mn-cs"/>
                        </a:rPr>
                        <a:t> − 1 ]</a:t>
                      </a:r>
                      <a:endParaRPr lang="en-US" dirty="0">
                        <a:solidFill>
                          <a:srgbClr val="FF0000"/>
                        </a:solidFill>
                      </a:endParaRPr>
                    </a:p>
                  </a:txBody>
                  <a:tcPr/>
                </a:tc>
                <a:tc>
                  <a:txBody>
                    <a:bodyPr/>
                    <a:lstStyle/>
                    <a:p>
                      <a:r>
                        <a:rPr lang="en-CA" sz="1800" strike="sngStrike" kern="1200" dirty="0">
                          <a:solidFill>
                            <a:schemeClr val="dk1"/>
                          </a:solidFill>
                          <a:effectLst/>
                          <a:latin typeface="+mn-lt"/>
                          <a:ea typeface="+mn-ea"/>
                          <a:cs typeface="+mn-cs"/>
                        </a:rPr>
                        <a:t>[ −2</a:t>
                      </a:r>
                      <a:r>
                        <a:rPr lang="en-CA" sz="1800" strike="sngStrike" kern="1200" baseline="30000" dirty="0">
                          <a:solidFill>
                            <a:schemeClr val="dk1"/>
                          </a:solidFill>
                          <a:effectLst/>
                          <a:latin typeface="+mn-lt"/>
                          <a:ea typeface="+mn-ea"/>
                          <a:cs typeface="+mn-cs"/>
                        </a:rPr>
                        <a:t>7</a:t>
                      </a:r>
                      <a:r>
                        <a:rPr lang="en-CA" sz="1800" strike="sngStrike" kern="1200" dirty="0">
                          <a:solidFill>
                            <a:schemeClr val="dk1"/>
                          </a:solidFill>
                          <a:effectLst/>
                          <a:latin typeface="+mn-lt"/>
                          <a:ea typeface="+mn-ea"/>
                          <a:cs typeface="+mn-cs"/>
                        </a:rPr>
                        <a:t>       , 2</a:t>
                      </a:r>
                      <a:r>
                        <a:rPr lang="en-CA" sz="1800" strike="sngStrike" kern="1200" baseline="30000" dirty="0">
                          <a:solidFill>
                            <a:schemeClr val="dk1"/>
                          </a:solidFill>
                          <a:effectLst/>
                          <a:latin typeface="+mn-lt"/>
                          <a:ea typeface="+mn-ea"/>
                          <a:cs typeface="+mn-cs"/>
                        </a:rPr>
                        <a:t>7</a:t>
                      </a:r>
                      <a:r>
                        <a:rPr lang="en-CA" sz="1800" strike="sngStrike" kern="1200" dirty="0">
                          <a:solidFill>
                            <a:schemeClr val="dk1"/>
                          </a:solidFill>
                          <a:effectLst/>
                          <a:latin typeface="+mn-lt"/>
                          <a:ea typeface="+mn-ea"/>
                          <a:cs typeface="+mn-cs"/>
                        </a:rPr>
                        <a:t> − 1 ]</a:t>
                      </a:r>
                      <a:endParaRPr lang="en-US" strike="sngStrike" dirty="0"/>
                    </a:p>
                  </a:txBody>
                  <a:tcPr/>
                </a:tc>
                <a:extLst>
                  <a:ext uri="{0D108BD9-81ED-4DB2-BD59-A6C34878D82A}">
                    <a16:rowId xmlns:a16="http://schemas.microsoft.com/office/drawing/2014/main" val="964837278"/>
                  </a:ext>
                </a:extLst>
              </a:tr>
              <a:tr h="370840">
                <a:tc>
                  <a:txBody>
                    <a:bodyPr/>
                    <a:lstStyle/>
                    <a:p>
                      <a:r>
                        <a:rPr lang="en-US" dirty="0"/>
                        <a:t>Chroma </a:t>
                      </a:r>
                      <a:r>
                        <a:rPr lang="en-US" dirty="0" err="1"/>
                        <a:t>coeff</a:t>
                      </a:r>
                      <a:endParaRPr lang="en-US" dirty="0"/>
                    </a:p>
                  </a:txBody>
                  <a:tcPr/>
                </a:tc>
                <a:tc>
                  <a:txBody>
                    <a:bodyPr/>
                    <a:lstStyle/>
                    <a:p>
                      <a:r>
                        <a:rPr lang="en-CA" sz="1800" kern="1200" dirty="0">
                          <a:solidFill>
                            <a:schemeClr val="dk1"/>
                          </a:solidFill>
                          <a:effectLst/>
                          <a:latin typeface="+mn-lt"/>
                          <a:ea typeface="+mn-ea"/>
                          <a:cs typeface="+mn-cs"/>
                        </a:rPr>
                        <a:t>[ 0,  2</a:t>
                      </a:r>
                      <a:r>
                        <a:rPr lang="en-CA" sz="1800" kern="1200" baseline="30000" dirty="0">
                          <a:solidFill>
                            <a:schemeClr val="dk1"/>
                          </a:solidFill>
                          <a:effectLst/>
                          <a:latin typeface="+mn-lt"/>
                          <a:ea typeface="+mn-ea"/>
                          <a:cs typeface="+mn-cs"/>
                        </a:rPr>
                        <a:t>7</a:t>
                      </a:r>
                      <a:r>
                        <a:rPr lang="en-CA" sz="1800" kern="1200" dirty="0">
                          <a:solidFill>
                            <a:schemeClr val="dk1"/>
                          </a:solidFill>
                          <a:effectLst/>
                          <a:latin typeface="+mn-lt"/>
                          <a:ea typeface="+mn-ea"/>
                          <a:cs typeface="+mn-cs"/>
                        </a:rPr>
                        <a:t> − 1 ]</a:t>
                      </a:r>
                      <a:endParaRPr lang="en-US" dirty="0"/>
                    </a:p>
                  </a:txBody>
                  <a:tcPr/>
                </a:tc>
                <a:tc>
                  <a:txBody>
                    <a:bodyPr/>
                    <a:lstStyle/>
                    <a:p>
                      <a:r>
                        <a:rPr lang="en-CA" sz="1800" strike="sngStrike" kern="1200" dirty="0">
                          <a:solidFill>
                            <a:schemeClr val="dk1"/>
                          </a:solidFill>
                          <a:effectLst/>
                          <a:latin typeface="+mn-lt"/>
                          <a:ea typeface="+mn-ea"/>
                          <a:cs typeface="+mn-cs"/>
                        </a:rPr>
                        <a:t>[ </a:t>
                      </a:r>
                      <a:r>
                        <a:rPr lang="en-CA" sz="1800" strike="sngStrike" kern="1200" dirty="0">
                          <a:solidFill>
                            <a:schemeClr val="dk1"/>
                          </a:solidFill>
                          <a:effectLst/>
                          <a:highlight>
                            <a:srgbClr val="FFFF00"/>
                          </a:highlight>
                          <a:latin typeface="+mn-lt"/>
                          <a:ea typeface="+mn-ea"/>
                          <a:cs typeface="+mn-cs"/>
                        </a:rPr>
                        <a:t>−2</a:t>
                      </a:r>
                      <a:r>
                        <a:rPr lang="en-CA" sz="1800" strike="sngStrike" kern="1200" baseline="30000" dirty="0">
                          <a:solidFill>
                            <a:schemeClr val="dk1"/>
                          </a:solidFill>
                          <a:effectLst/>
                          <a:highlight>
                            <a:srgbClr val="FFFF00"/>
                          </a:highlight>
                          <a:latin typeface="+mn-lt"/>
                          <a:ea typeface="+mn-ea"/>
                          <a:cs typeface="+mn-cs"/>
                        </a:rPr>
                        <a:t>7</a:t>
                      </a:r>
                      <a:r>
                        <a:rPr lang="en-CA" sz="1800" strike="sngStrike" kern="1200" dirty="0">
                          <a:solidFill>
                            <a:schemeClr val="dk1"/>
                          </a:solidFill>
                          <a:effectLst/>
                          <a:highlight>
                            <a:srgbClr val="FFFF00"/>
                          </a:highlight>
                          <a:latin typeface="+mn-lt"/>
                          <a:ea typeface="+mn-ea"/>
                          <a:cs typeface="+mn-cs"/>
                        </a:rPr>
                        <a:t> − 1 </a:t>
                      </a:r>
                      <a:r>
                        <a:rPr lang="en-CA" sz="1800" strike="sngStrike" kern="1200" dirty="0">
                          <a:solidFill>
                            <a:schemeClr val="dk1"/>
                          </a:solidFill>
                          <a:effectLst/>
                          <a:latin typeface="+mn-lt"/>
                          <a:ea typeface="+mn-ea"/>
                          <a:cs typeface="+mn-cs"/>
                        </a:rPr>
                        <a:t>, 2</a:t>
                      </a:r>
                      <a:r>
                        <a:rPr lang="en-CA" sz="1800" strike="sngStrike" kern="1200" baseline="30000" dirty="0">
                          <a:solidFill>
                            <a:schemeClr val="dk1"/>
                          </a:solidFill>
                          <a:effectLst/>
                          <a:latin typeface="+mn-lt"/>
                          <a:ea typeface="+mn-ea"/>
                          <a:cs typeface="+mn-cs"/>
                        </a:rPr>
                        <a:t>7</a:t>
                      </a:r>
                      <a:r>
                        <a:rPr lang="en-CA" sz="1800" strike="sngStrike" kern="1200" dirty="0">
                          <a:solidFill>
                            <a:schemeClr val="dk1"/>
                          </a:solidFill>
                          <a:effectLst/>
                          <a:latin typeface="+mn-lt"/>
                          <a:ea typeface="+mn-ea"/>
                          <a:cs typeface="+mn-cs"/>
                        </a:rPr>
                        <a:t> − 1 ]</a:t>
                      </a:r>
                      <a:endParaRPr lang="en-US" strike="sngStrike" dirty="0"/>
                    </a:p>
                  </a:txBody>
                  <a:tcPr/>
                </a:tc>
                <a:extLst>
                  <a:ext uri="{0D108BD9-81ED-4DB2-BD59-A6C34878D82A}">
                    <a16:rowId xmlns:a16="http://schemas.microsoft.com/office/drawing/2014/main" val="2538584298"/>
                  </a:ext>
                </a:extLst>
              </a:tr>
            </a:tbl>
          </a:graphicData>
        </a:graphic>
      </p:graphicFrame>
      <p:graphicFrame>
        <p:nvGraphicFramePr>
          <p:cNvPr id="7" name="Table 8">
            <a:extLst>
              <a:ext uri="{FF2B5EF4-FFF2-40B4-BE49-F238E27FC236}">
                <a16:creationId xmlns:a16="http://schemas.microsoft.com/office/drawing/2014/main" id="{CC3B061B-0D1D-45D1-A6DF-AF3A8D12A37A}"/>
              </a:ext>
            </a:extLst>
          </p:cNvPr>
          <p:cNvGraphicFramePr>
            <a:graphicFrameLocks noGrp="1"/>
          </p:cNvGraphicFramePr>
          <p:nvPr>
            <p:extLst>
              <p:ext uri="{D42A27DB-BD31-4B8C-83A1-F6EECF244321}">
                <p14:modId xmlns:p14="http://schemas.microsoft.com/office/powerpoint/2010/main" val="1479611976"/>
              </p:ext>
            </p:extLst>
          </p:nvPr>
        </p:nvGraphicFramePr>
        <p:xfrm>
          <a:off x="1676143" y="3118106"/>
          <a:ext cx="8127999" cy="11125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376198634"/>
                    </a:ext>
                  </a:extLst>
                </a:gridCol>
                <a:gridCol w="2709333">
                  <a:extLst>
                    <a:ext uri="{9D8B030D-6E8A-4147-A177-3AD203B41FA5}">
                      <a16:colId xmlns:a16="http://schemas.microsoft.com/office/drawing/2014/main" val="4191049398"/>
                    </a:ext>
                  </a:extLst>
                </a:gridCol>
                <a:gridCol w="2709333">
                  <a:extLst>
                    <a:ext uri="{9D8B030D-6E8A-4147-A177-3AD203B41FA5}">
                      <a16:colId xmlns:a16="http://schemas.microsoft.com/office/drawing/2014/main" val="2780397192"/>
                    </a:ext>
                  </a:extLst>
                </a:gridCol>
              </a:tblGrid>
              <a:tr h="370840">
                <a:tc>
                  <a:txBody>
                    <a:bodyPr/>
                    <a:lstStyle/>
                    <a:p>
                      <a:endParaRPr lang="en-US" dirty="0"/>
                    </a:p>
                  </a:txBody>
                  <a:tcPr/>
                </a:tc>
                <a:tc>
                  <a:txBody>
                    <a:bodyPr/>
                    <a:lstStyle/>
                    <a:p>
                      <a:r>
                        <a:rPr lang="en-US" dirty="0"/>
                        <a:t>Absolute value</a:t>
                      </a:r>
                    </a:p>
                  </a:txBody>
                  <a:tcPr/>
                </a:tc>
                <a:tc>
                  <a:txBody>
                    <a:bodyPr/>
                    <a:lstStyle/>
                    <a:p>
                      <a:r>
                        <a:rPr lang="en-US" dirty="0"/>
                        <a:t>Real value</a:t>
                      </a:r>
                    </a:p>
                  </a:txBody>
                  <a:tcPr/>
                </a:tc>
                <a:extLst>
                  <a:ext uri="{0D108BD9-81ED-4DB2-BD59-A6C34878D82A}">
                    <a16:rowId xmlns:a16="http://schemas.microsoft.com/office/drawing/2014/main" val="3538435934"/>
                  </a:ext>
                </a:extLst>
              </a:tr>
              <a:tr h="370840">
                <a:tc>
                  <a:txBody>
                    <a:bodyPr/>
                    <a:lstStyle/>
                    <a:p>
                      <a:r>
                        <a:rPr lang="en-US" dirty="0" err="1"/>
                        <a:t>Luma</a:t>
                      </a:r>
                      <a:r>
                        <a:rPr lang="en-US" dirty="0"/>
                        <a:t> </a:t>
                      </a:r>
                      <a:r>
                        <a:rPr lang="en-US" dirty="0" err="1"/>
                        <a:t>coeff</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FF0000"/>
                        </a:solidFill>
                      </a:endParaRPr>
                    </a:p>
                  </a:txBody>
                  <a:tcPr/>
                </a:tc>
                <a:tc>
                  <a:txBody>
                    <a:bodyPr/>
                    <a:lstStyle/>
                    <a:p>
                      <a:r>
                        <a:rPr lang="en-CA" sz="1800" strike="noStrike" kern="1200" dirty="0">
                          <a:solidFill>
                            <a:schemeClr val="dk1"/>
                          </a:solidFill>
                          <a:effectLst/>
                          <a:latin typeface="+mn-lt"/>
                          <a:ea typeface="+mn-ea"/>
                          <a:cs typeface="+mn-cs"/>
                        </a:rPr>
                        <a:t>[ −2</a:t>
                      </a:r>
                      <a:r>
                        <a:rPr lang="en-CA" sz="1800" strike="noStrike" kern="1200" baseline="30000" dirty="0">
                          <a:solidFill>
                            <a:schemeClr val="dk1"/>
                          </a:solidFill>
                          <a:effectLst/>
                          <a:latin typeface="+mn-lt"/>
                          <a:ea typeface="+mn-ea"/>
                          <a:cs typeface="+mn-cs"/>
                        </a:rPr>
                        <a:t>7</a:t>
                      </a:r>
                      <a:r>
                        <a:rPr lang="en-CA" sz="1800" strike="noStrike" kern="1200" dirty="0">
                          <a:solidFill>
                            <a:schemeClr val="dk1"/>
                          </a:solidFill>
                          <a:effectLst/>
                          <a:latin typeface="+mn-lt"/>
                          <a:ea typeface="+mn-ea"/>
                          <a:cs typeface="+mn-cs"/>
                        </a:rPr>
                        <a:t>       , 2</a:t>
                      </a:r>
                      <a:r>
                        <a:rPr lang="en-CA" sz="1800" strike="noStrike" kern="1200" baseline="30000" dirty="0">
                          <a:solidFill>
                            <a:schemeClr val="dk1"/>
                          </a:solidFill>
                          <a:effectLst/>
                          <a:latin typeface="+mn-lt"/>
                          <a:ea typeface="+mn-ea"/>
                          <a:cs typeface="+mn-cs"/>
                        </a:rPr>
                        <a:t>7</a:t>
                      </a:r>
                      <a:r>
                        <a:rPr lang="en-CA" sz="1800" strike="noStrike" kern="1200" dirty="0">
                          <a:solidFill>
                            <a:schemeClr val="dk1"/>
                          </a:solidFill>
                          <a:effectLst/>
                          <a:latin typeface="+mn-lt"/>
                          <a:ea typeface="+mn-ea"/>
                          <a:cs typeface="+mn-cs"/>
                        </a:rPr>
                        <a:t> − 1 ]</a:t>
                      </a:r>
                      <a:endParaRPr lang="en-US" strike="noStrike" dirty="0"/>
                    </a:p>
                  </a:txBody>
                  <a:tcPr/>
                </a:tc>
                <a:extLst>
                  <a:ext uri="{0D108BD9-81ED-4DB2-BD59-A6C34878D82A}">
                    <a16:rowId xmlns:a16="http://schemas.microsoft.com/office/drawing/2014/main" val="964837278"/>
                  </a:ext>
                </a:extLst>
              </a:tr>
              <a:tr h="370840">
                <a:tc>
                  <a:txBody>
                    <a:bodyPr/>
                    <a:lstStyle/>
                    <a:p>
                      <a:r>
                        <a:rPr lang="en-US" dirty="0"/>
                        <a:t>Chroma </a:t>
                      </a:r>
                      <a:r>
                        <a:rPr lang="en-US" dirty="0" err="1"/>
                        <a:t>coeff</a:t>
                      </a:r>
                      <a:endParaRPr lang="en-US" dirty="0"/>
                    </a:p>
                  </a:txBody>
                  <a:tcPr/>
                </a:tc>
                <a:tc>
                  <a:txBody>
                    <a:bodyPr/>
                    <a:lstStyle/>
                    <a:p>
                      <a:r>
                        <a:rPr lang="en-CA" sz="1800" strike="sngStrike" kern="1200" dirty="0">
                          <a:solidFill>
                            <a:schemeClr val="dk1"/>
                          </a:solidFill>
                          <a:effectLst/>
                          <a:latin typeface="+mn-lt"/>
                          <a:ea typeface="+mn-ea"/>
                          <a:cs typeface="+mn-cs"/>
                        </a:rPr>
                        <a:t>[ 0,  2</a:t>
                      </a:r>
                      <a:r>
                        <a:rPr lang="en-CA" sz="1800" strike="sngStrike" kern="1200" baseline="30000" dirty="0">
                          <a:solidFill>
                            <a:schemeClr val="dk1"/>
                          </a:solidFill>
                          <a:effectLst/>
                          <a:latin typeface="+mn-lt"/>
                          <a:ea typeface="+mn-ea"/>
                          <a:cs typeface="+mn-cs"/>
                        </a:rPr>
                        <a:t>7</a:t>
                      </a:r>
                      <a:r>
                        <a:rPr lang="en-CA" sz="1800" strike="sngStrike" kern="1200" dirty="0">
                          <a:solidFill>
                            <a:schemeClr val="dk1"/>
                          </a:solidFill>
                          <a:effectLst/>
                          <a:latin typeface="+mn-lt"/>
                          <a:ea typeface="+mn-ea"/>
                          <a:cs typeface="+mn-cs"/>
                        </a:rPr>
                        <a:t> − 1 ]</a:t>
                      </a:r>
                      <a:endParaRPr lang="en-US" strike="sngStrike" dirty="0"/>
                    </a:p>
                  </a:txBody>
                  <a:tcPr/>
                </a:tc>
                <a:tc>
                  <a:txBody>
                    <a:bodyPr/>
                    <a:lstStyle/>
                    <a:p>
                      <a:r>
                        <a:rPr lang="en-CA" sz="1800" strike="noStrike" kern="1200" dirty="0">
                          <a:solidFill>
                            <a:schemeClr val="dk1"/>
                          </a:solidFill>
                          <a:effectLst/>
                          <a:latin typeface="+mn-lt"/>
                          <a:ea typeface="+mn-ea"/>
                          <a:cs typeface="+mn-cs"/>
                        </a:rPr>
                        <a:t>[ </a:t>
                      </a:r>
                      <a:r>
                        <a:rPr lang="en-CA" sz="1800" strike="noStrike" kern="1200" dirty="0">
                          <a:solidFill>
                            <a:schemeClr val="dk1"/>
                          </a:solidFill>
                          <a:effectLst/>
                          <a:highlight>
                            <a:srgbClr val="FFFF00"/>
                          </a:highlight>
                          <a:latin typeface="+mn-lt"/>
                          <a:ea typeface="+mn-ea"/>
                          <a:cs typeface="+mn-cs"/>
                        </a:rPr>
                        <a:t>−2</a:t>
                      </a:r>
                      <a:r>
                        <a:rPr lang="en-CA" sz="1800" strike="noStrike" kern="1200" baseline="30000" dirty="0">
                          <a:solidFill>
                            <a:schemeClr val="dk1"/>
                          </a:solidFill>
                          <a:effectLst/>
                          <a:highlight>
                            <a:srgbClr val="FFFF00"/>
                          </a:highlight>
                          <a:latin typeface="+mn-lt"/>
                          <a:ea typeface="+mn-ea"/>
                          <a:cs typeface="+mn-cs"/>
                        </a:rPr>
                        <a:t>7</a:t>
                      </a:r>
                      <a:r>
                        <a:rPr lang="en-CA" sz="1800" strike="noStrike" kern="1200" dirty="0">
                          <a:solidFill>
                            <a:schemeClr val="dk1"/>
                          </a:solidFill>
                          <a:effectLst/>
                          <a:highlight>
                            <a:srgbClr val="FFFF00"/>
                          </a:highlight>
                          <a:latin typeface="+mn-lt"/>
                          <a:ea typeface="+mn-ea"/>
                          <a:cs typeface="+mn-cs"/>
                        </a:rPr>
                        <a:t> </a:t>
                      </a:r>
                      <a:r>
                        <a:rPr lang="en-CA" sz="1800" strike="sngStrike" kern="1200" dirty="0">
                          <a:solidFill>
                            <a:schemeClr val="dk1"/>
                          </a:solidFill>
                          <a:effectLst/>
                          <a:highlight>
                            <a:srgbClr val="FFFF00"/>
                          </a:highlight>
                          <a:latin typeface="+mn-lt"/>
                          <a:ea typeface="+mn-ea"/>
                          <a:cs typeface="+mn-cs"/>
                        </a:rPr>
                        <a:t>− 1</a:t>
                      </a:r>
                      <a:r>
                        <a:rPr lang="en-CA" sz="1800" strike="noStrike" kern="1200" dirty="0">
                          <a:solidFill>
                            <a:schemeClr val="dk1"/>
                          </a:solidFill>
                          <a:effectLst/>
                          <a:highlight>
                            <a:srgbClr val="FFFF00"/>
                          </a:highlight>
                          <a:latin typeface="+mn-lt"/>
                          <a:ea typeface="+mn-ea"/>
                          <a:cs typeface="+mn-cs"/>
                        </a:rPr>
                        <a:t> </a:t>
                      </a:r>
                      <a:r>
                        <a:rPr lang="en-CA" sz="1800" strike="noStrike" kern="1200" dirty="0">
                          <a:solidFill>
                            <a:schemeClr val="dk1"/>
                          </a:solidFill>
                          <a:effectLst/>
                          <a:latin typeface="+mn-lt"/>
                          <a:ea typeface="+mn-ea"/>
                          <a:cs typeface="+mn-cs"/>
                        </a:rPr>
                        <a:t>, 2</a:t>
                      </a:r>
                      <a:r>
                        <a:rPr lang="en-CA" sz="1800" strike="noStrike" kern="1200" baseline="30000" dirty="0">
                          <a:solidFill>
                            <a:schemeClr val="dk1"/>
                          </a:solidFill>
                          <a:effectLst/>
                          <a:latin typeface="+mn-lt"/>
                          <a:ea typeface="+mn-ea"/>
                          <a:cs typeface="+mn-cs"/>
                        </a:rPr>
                        <a:t>7</a:t>
                      </a:r>
                      <a:r>
                        <a:rPr lang="en-CA" sz="1800" strike="noStrike" kern="1200" dirty="0">
                          <a:solidFill>
                            <a:schemeClr val="dk1"/>
                          </a:solidFill>
                          <a:effectLst/>
                          <a:latin typeface="+mn-lt"/>
                          <a:ea typeface="+mn-ea"/>
                          <a:cs typeface="+mn-cs"/>
                        </a:rPr>
                        <a:t> − 1 ]</a:t>
                      </a:r>
                      <a:endParaRPr lang="en-US" strike="noStrike" dirty="0"/>
                    </a:p>
                  </a:txBody>
                  <a:tcPr/>
                </a:tc>
                <a:extLst>
                  <a:ext uri="{0D108BD9-81ED-4DB2-BD59-A6C34878D82A}">
                    <a16:rowId xmlns:a16="http://schemas.microsoft.com/office/drawing/2014/main" val="2538584298"/>
                  </a:ext>
                </a:extLst>
              </a:tr>
            </a:tbl>
          </a:graphicData>
        </a:graphic>
      </p:graphicFrame>
      <p:graphicFrame>
        <p:nvGraphicFramePr>
          <p:cNvPr id="14" name="Table 13">
            <a:extLst>
              <a:ext uri="{FF2B5EF4-FFF2-40B4-BE49-F238E27FC236}">
                <a16:creationId xmlns:a16="http://schemas.microsoft.com/office/drawing/2014/main" id="{E86B922C-1431-4E85-B4ED-538BB0595FA5}"/>
              </a:ext>
            </a:extLst>
          </p:cNvPr>
          <p:cNvGraphicFramePr>
            <a:graphicFrameLocks noGrp="1"/>
          </p:cNvGraphicFramePr>
          <p:nvPr>
            <p:extLst>
              <p:ext uri="{D42A27DB-BD31-4B8C-83A1-F6EECF244321}">
                <p14:modId xmlns:p14="http://schemas.microsoft.com/office/powerpoint/2010/main" val="50399247"/>
              </p:ext>
            </p:extLst>
          </p:nvPr>
        </p:nvGraphicFramePr>
        <p:xfrm>
          <a:off x="1882187" y="5160265"/>
          <a:ext cx="6912189" cy="365760"/>
        </p:xfrm>
        <a:graphic>
          <a:graphicData uri="http://schemas.openxmlformats.org/drawingml/2006/table">
            <a:tbl>
              <a:tblPr>
                <a:tableStyleId>{5C22544A-7EE6-4342-B048-85BDC9FD1C3A}</a:tableStyleId>
              </a:tblPr>
              <a:tblGrid>
                <a:gridCol w="6062460">
                  <a:extLst>
                    <a:ext uri="{9D8B030D-6E8A-4147-A177-3AD203B41FA5}">
                      <a16:colId xmlns:a16="http://schemas.microsoft.com/office/drawing/2014/main" val="4228521875"/>
                    </a:ext>
                  </a:extLst>
                </a:gridCol>
                <a:gridCol w="849729">
                  <a:extLst>
                    <a:ext uri="{9D8B030D-6E8A-4147-A177-3AD203B41FA5}">
                      <a16:colId xmlns:a16="http://schemas.microsoft.com/office/drawing/2014/main" val="3735272359"/>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rPr>
                        <a:t>					if( alf_luma_coeff_abs[ sfIdx ][ j ] &amp;&amp; </a:t>
                      </a:r>
                      <a:r>
                        <a:rPr lang="en-CA" sz="1200">
                          <a:effectLst/>
                          <a:highlight>
                            <a:srgbClr val="FFFF00"/>
                          </a:highlight>
                        </a:rPr>
                        <a:t>alf_luma_coeff_abs[ sfIdx ][ j ] != 128</a:t>
                      </a:r>
                      <a:r>
                        <a:rPr lang="en-CA" sz="1200">
                          <a:effectLst/>
                        </a:rPr>
                        <a:t> )</a:t>
                      </a:r>
                      <a:endParaRPr lang="en-US" sz="12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200">
                          <a:effectLst/>
                        </a:rPr>
                        <a:t> </a:t>
                      </a:r>
                      <a:endParaRPr lang="en-US" sz="12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55203076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rPr>
                        <a:t>						alf_luma_coeff_sign[ sfIdx ][ j ]</a:t>
                      </a:r>
                      <a:endParaRPr lang="en-US" sz="12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200" dirty="0">
                          <a:effectLst/>
                        </a:rPr>
                        <a:t>u(1)</a:t>
                      </a:r>
                      <a:endParaRPr lang="en-US" sz="12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020269718"/>
                  </a:ext>
                </a:extLst>
              </a:tr>
            </a:tbl>
          </a:graphicData>
        </a:graphic>
      </p:graphicFrame>
      <p:graphicFrame>
        <p:nvGraphicFramePr>
          <p:cNvPr id="15" name="Table 14">
            <a:extLst>
              <a:ext uri="{FF2B5EF4-FFF2-40B4-BE49-F238E27FC236}">
                <a16:creationId xmlns:a16="http://schemas.microsoft.com/office/drawing/2014/main" id="{62287787-B969-4E7A-9F7A-4B06E1C317C8}"/>
              </a:ext>
            </a:extLst>
          </p:cNvPr>
          <p:cNvGraphicFramePr>
            <a:graphicFrameLocks noGrp="1"/>
          </p:cNvGraphicFramePr>
          <p:nvPr>
            <p:extLst>
              <p:ext uri="{D42A27DB-BD31-4B8C-83A1-F6EECF244321}">
                <p14:modId xmlns:p14="http://schemas.microsoft.com/office/powerpoint/2010/main" val="1615428370"/>
              </p:ext>
            </p:extLst>
          </p:nvPr>
        </p:nvGraphicFramePr>
        <p:xfrm>
          <a:off x="1882187" y="5839071"/>
          <a:ext cx="7772801" cy="365760"/>
        </p:xfrm>
        <a:graphic>
          <a:graphicData uri="http://schemas.openxmlformats.org/drawingml/2006/table">
            <a:tbl>
              <a:tblPr>
                <a:tableStyleId>{5C22544A-7EE6-4342-B048-85BDC9FD1C3A}</a:tableStyleId>
              </a:tblPr>
              <a:tblGrid>
                <a:gridCol w="6802780">
                  <a:extLst>
                    <a:ext uri="{9D8B030D-6E8A-4147-A177-3AD203B41FA5}">
                      <a16:colId xmlns:a16="http://schemas.microsoft.com/office/drawing/2014/main" val="3682039439"/>
                    </a:ext>
                  </a:extLst>
                </a:gridCol>
                <a:gridCol w="970021">
                  <a:extLst>
                    <a:ext uri="{9D8B030D-6E8A-4147-A177-3AD203B41FA5}">
                      <a16:colId xmlns:a16="http://schemas.microsoft.com/office/drawing/2014/main" val="3596415278"/>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rPr>
                        <a:t>				if( </a:t>
                      </a:r>
                      <a:r>
                        <a:rPr lang="en-CA" sz="1200" dirty="0" err="1">
                          <a:effectLst/>
                        </a:rPr>
                        <a:t>alf_chroma_coeff_abs</a:t>
                      </a:r>
                      <a:r>
                        <a:rPr lang="en-CA" sz="1200" dirty="0">
                          <a:effectLst/>
                        </a:rPr>
                        <a:t>[ </a:t>
                      </a:r>
                      <a:r>
                        <a:rPr lang="en-CA" sz="1200" dirty="0" err="1">
                          <a:effectLst/>
                        </a:rPr>
                        <a:t>altIdx</a:t>
                      </a:r>
                      <a:r>
                        <a:rPr lang="en-CA" sz="1200" dirty="0">
                          <a:effectLst/>
                        </a:rPr>
                        <a:t> ][ j ] &amp;&amp; </a:t>
                      </a:r>
                      <a:r>
                        <a:rPr lang="en-CA" sz="1200" dirty="0" err="1">
                          <a:effectLst/>
                          <a:highlight>
                            <a:srgbClr val="FFFF00"/>
                          </a:highlight>
                        </a:rPr>
                        <a:t>alf_chroma_coeff_abs</a:t>
                      </a:r>
                      <a:r>
                        <a:rPr lang="en-CA" sz="1200" dirty="0">
                          <a:effectLst/>
                          <a:highlight>
                            <a:srgbClr val="FFFF00"/>
                          </a:highlight>
                        </a:rPr>
                        <a:t>[ </a:t>
                      </a:r>
                      <a:r>
                        <a:rPr lang="en-CA" sz="1200" dirty="0" err="1">
                          <a:effectLst/>
                          <a:highlight>
                            <a:srgbClr val="FFFF00"/>
                          </a:highlight>
                        </a:rPr>
                        <a:t>altIdx</a:t>
                      </a:r>
                      <a:r>
                        <a:rPr lang="en-CA" sz="1200" dirty="0">
                          <a:effectLst/>
                          <a:highlight>
                            <a:srgbClr val="FFFF00"/>
                          </a:highlight>
                        </a:rPr>
                        <a:t> ][ j ] != 128</a:t>
                      </a:r>
                      <a:r>
                        <a:rPr lang="en-CA" sz="1200" dirty="0">
                          <a:effectLst/>
                        </a:rPr>
                        <a:t> )</a:t>
                      </a:r>
                      <a:endParaRPr lang="en-US" sz="12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200">
                          <a:effectLst/>
                        </a:rPr>
                        <a:t> </a:t>
                      </a:r>
                      <a:endParaRPr lang="en-US" sz="12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40106927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rPr>
                        <a:t>					alf_chroma_coeff_sign[ altIdx ][ j ]</a:t>
                      </a:r>
                      <a:endParaRPr lang="en-US" sz="12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200" dirty="0">
                          <a:effectLst/>
                        </a:rPr>
                        <a:t>u(1)</a:t>
                      </a:r>
                      <a:endParaRPr lang="en-US" sz="1200"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045074144"/>
                  </a:ext>
                </a:extLst>
              </a:tr>
            </a:tbl>
          </a:graphicData>
        </a:graphic>
      </p:graphicFrame>
    </p:spTree>
    <p:extLst>
      <p:ext uri="{BB962C8B-B14F-4D97-AF65-F5344CB8AC3E}">
        <p14:creationId xmlns:p14="http://schemas.microsoft.com/office/powerpoint/2010/main" val="1115738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0" ma:contentTypeDescription="Create a new document." ma:contentTypeScope="" ma:versionID="2fc0b81177bd7707e2eb3338882a96e8">
  <xsd:schema xmlns:xsd="http://www.w3.org/2001/XMLSchema" xmlns:xs="http://www.w3.org/2001/XMLSchema" xmlns:p="http://schemas.microsoft.com/office/2006/metadata/properties" xmlns:ns3="bcc01d59-85de-4ef9-881e-76d8b6a6f841" targetNamespace="http://schemas.microsoft.com/office/2006/metadata/properties" ma:root="true" ma:fieldsID="1577b0c791d18d60285b0f7ec90f275c" ns3:_="">
    <xsd:import namespace="bcc01d59-85de-4ef9-881e-76d8b6a6f84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FBB27D9-3A83-460B-B508-114FFA0DF4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271D77-E016-40CC-9DA5-6F63C5428D7A}">
  <ds:schemaRefs>
    <ds:schemaRef ds:uri="http://schemas.microsoft.com/sharepoint/v3/contenttype/forms"/>
  </ds:schemaRefs>
</ds:datastoreItem>
</file>

<file path=customXml/itemProps3.xml><?xml version="1.0" encoding="utf-8"?>
<ds:datastoreItem xmlns:ds="http://schemas.openxmlformats.org/officeDocument/2006/customXml" ds:itemID="{CFD5E4ED-570E-43C5-8815-868C93D0BA5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17</TotalTime>
  <Words>176</Words>
  <Application>Microsoft Office PowerPoint</Application>
  <PresentationFormat>Widescreen</PresentationFormat>
  <Paragraphs>51</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Century Gothic</vt:lpstr>
      <vt:lpstr>Microsoft Sans Serif</vt:lpstr>
      <vt:lpstr>Times New Roman</vt:lpstr>
      <vt:lpstr>Qualcomm Executive External</vt:lpstr>
      <vt:lpstr>JVET-P0554: Non-CE5: Clean up of coefficient coding of adaptive loop filter</vt:lpstr>
      <vt:lpstr>Coefficient coding in ALF</vt:lpstr>
      <vt:lpstr>Coefficient conformance in ALF (VVC Draft 6)</vt:lpstr>
      <vt:lpstr>Solutions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JVET-P0554: Non-CE5: Clean up of coefficient coding of adaptive loop filter</dc:title>
  <dc:creator>Nan Hu</dc:creator>
  <cp:lastModifiedBy>Nan Hu</cp:lastModifiedBy>
  <cp:revision>2</cp:revision>
  <dcterms:created xsi:type="dcterms:W3CDTF">2019-10-04T15:27:50Z</dcterms:created>
  <dcterms:modified xsi:type="dcterms:W3CDTF">2019-10-04T15:45:10Z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