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907" r:id="rId6"/>
    <p:sldId id="1245" r:id="rId7"/>
    <p:sldId id="1246" r:id="rId8"/>
    <p:sldId id="1249" r:id="rId9"/>
    <p:sldId id="1247" r:id="rId10"/>
    <p:sldId id="1248" r:id="rId11"/>
    <p:sldId id="124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907"/>
            <p14:sldId id="1245"/>
            <p14:sldId id="1246"/>
            <p14:sldId id="1249"/>
            <p14:sldId id="1247"/>
            <p14:sldId id="1248"/>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A46D0-793D-4426-B55F-F8F841194F22}" v="37" dt="2019-10-05T15:54:10.1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40" autoAdjust="0"/>
  </p:normalViewPr>
  <p:slideViewPr>
    <p:cSldViewPr snapToGrid="0">
      <p:cViewPr varScale="1">
        <p:scale>
          <a:sx n="85" d="100"/>
          <a:sy n="85" d="100"/>
        </p:scale>
        <p:origin x="590"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01FA46D0-793D-4426-B55F-F8F841194F22}"/>
    <pc:docChg chg="undo custSel addSld delSld modSld sldOrd modSection">
      <pc:chgData name="Nan Hu" userId="3618843d-2054-4bcf-ad49-76f523b6d2da" providerId="ADAL" clId="{01FA46D0-793D-4426-B55F-F8F841194F22}" dt="2019-10-05T15:54:11.615" v="558" actId="1076"/>
      <pc:docMkLst>
        <pc:docMk/>
      </pc:docMkLst>
      <pc:sldChg chg="del ord">
        <pc:chgData name="Nan Hu" userId="3618843d-2054-4bcf-ad49-76f523b6d2da" providerId="ADAL" clId="{01FA46D0-793D-4426-B55F-F8F841194F22}" dt="2019-10-04T17:46:35.066" v="488" actId="2696"/>
        <pc:sldMkLst>
          <pc:docMk/>
          <pc:sldMk cId="1257219346" sldId="887"/>
        </pc:sldMkLst>
      </pc:sldChg>
      <pc:sldChg chg="addSp delSp modSp">
        <pc:chgData name="Nan Hu" userId="3618843d-2054-4bcf-ad49-76f523b6d2da" providerId="ADAL" clId="{01FA46D0-793D-4426-B55F-F8F841194F22}" dt="2019-10-05T15:54:11.615" v="558" actId="1076"/>
        <pc:sldMkLst>
          <pc:docMk/>
          <pc:sldMk cId="1172688196" sldId="907"/>
        </pc:sldMkLst>
        <pc:spChg chg="add del mod">
          <ac:chgData name="Nan Hu" userId="3618843d-2054-4bcf-ad49-76f523b6d2da" providerId="ADAL" clId="{01FA46D0-793D-4426-B55F-F8F841194F22}" dt="2019-10-04T17:23:19.115" v="60" actId="478"/>
          <ac:spMkLst>
            <pc:docMk/>
            <pc:sldMk cId="1172688196" sldId="907"/>
            <ac:spMk id="3" creationId="{DE997703-C778-4E81-809B-99D14D386566}"/>
          </ac:spMkLst>
        </pc:spChg>
        <pc:spChg chg="mod">
          <ac:chgData name="Nan Hu" userId="3618843d-2054-4bcf-ad49-76f523b6d2da" providerId="ADAL" clId="{01FA46D0-793D-4426-B55F-F8F841194F22}" dt="2019-10-04T17:23:11.359" v="57" actId="20577"/>
          <ac:spMkLst>
            <pc:docMk/>
            <pc:sldMk cId="1172688196" sldId="907"/>
            <ac:spMk id="4" creationId="{00000000-0000-0000-0000-000000000000}"/>
          </ac:spMkLst>
        </pc:spChg>
        <pc:spChg chg="del mod">
          <ac:chgData name="Nan Hu" userId="3618843d-2054-4bcf-ad49-76f523b6d2da" providerId="ADAL" clId="{01FA46D0-793D-4426-B55F-F8F841194F22}" dt="2019-10-04T17:31:49.515" v="62" actId="478"/>
          <ac:spMkLst>
            <pc:docMk/>
            <pc:sldMk cId="1172688196" sldId="907"/>
            <ac:spMk id="5" creationId="{00000000-0000-0000-0000-000000000000}"/>
          </ac:spMkLst>
        </pc:spChg>
        <pc:spChg chg="del">
          <ac:chgData name="Nan Hu" userId="3618843d-2054-4bcf-ad49-76f523b6d2da" providerId="ADAL" clId="{01FA46D0-793D-4426-B55F-F8F841194F22}" dt="2019-10-04T17:23:14.146" v="58" actId="478"/>
          <ac:spMkLst>
            <pc:docMk/>
            <pc:sldMk cId="1172688196" sldId="907"/>
            <ac:spMk id="9" creationId="{24F41A1A-74AD-4058-B0E5-BB9BD0E82C2C}"/>
          </ac:spMkLst>
        </pc:spChg>
        <pc:spChg chg="add del mod">
          <ac:chgData name="Nan Hu" userId="3618843d-2054-4bcf-ad49-76f523b6d2da" providerId="ADAL" clId="{01FA46D0-793D-4426-B55F-F8F841194F22}" dt="2019-10-04T17:31:54.081" v="64" actId="478"/>
          <ac:spMkLst>
            <pc:docMk/>
            <pc:sldMk cId="1172688196" sldId="907"/>
            <ac:spMk id="10" creationId="{EBE7C7BE-CB5D-4785-8206-DDE6ED92EEDE}"/>
          </ac:spMkLst>
        </pc:spChg>
        <pc:picChg chg="add mod">
          <ac:chgData name="Nan Hu" userId="3618843d-2054-4bcf-ad49-76f523b6d2da" providerId="ADAL" clId="{01FA46D0-793D-4426-B55F-F8F841194F22}" dt="2019-10-05T15:54:11.615" v="558" actId="1076"/>
          <ac:picMkLst>
            <pc:docMk/>
            <pc:sldMk cId="1172688196" sldId="907"/>
            <ac:picMk id="2" creationId="{E94B3601-859D-4702-AA7B-22135FF70706}"/>
          </ac:picMkLst>
        </pc:picChg>
        <pc:picChg chg="add del mod">
          <ac:chgData name="Nan Hu" userId="3618843d-2054-4bcf-ad49-76f523b6d2da" providerId="ADAL" clId="{01FA46D0-793D-4426-B55F-F8F841194F22}" dt="2019-10-05T15:54:09.764" v="556" actId="478"/>
          <ac:picMkLst>
            <pc:docMk/>
            <pc:sldMk cId="1172688196" sldId="907"/>
            <ac:picMk id="7" creationId="{7189F321-5D88-4441-A987-69D745495F35}"/>
          </ac:picMkLst>
        </pc:picChg>
      </pc:sldChg>
      <pc:sldChg chg="del">
        <pc:chgData name="Nan Hu" userId="3618843d-2054-4bcf-ad49-76f523b6d2da" providerId="ADAL" clId="{01FA46D0-793D-4426-B55F-F8F841194F22}" dt="2019-10-04T17:32:01.103" v="68" actId="2696"/>
        <pc:sldMkLst>
          <pc:docMk/>
          <pc:sldMk cId="1331188159" sldId="941"/>
        </pc:sldMkLst>
      </pc:sldChg>
      <pc:sldChg chg="del">
        <pc:chgData name="Nan Hu" userId="3618843d-2054-4bcf-ad49-76f523b6d2da" providerId="ADAL" clId="{01FA46D0-793D-4426-B55F-F8F841194F22}" dt="2019-10-04T17:32:01.959" v="69" actId="2696"/>
        <pc:sldMkLst>
          <pc:docMk/>
          <pc:sldMk cId="1682356128" sldId="942"/>
        </pc:sldMkLst>
      </pc:sldChg>
      <pc:sldChg chg="modSp">
        <pc:chgData name="Nan Hu" userId="3618843d-2054-4bcf-ad49-76f523b6d2da" providerId="ADAL" clId="{01FA46D0-793D-4426-B55F-F8F841194F22}" dt="2019-10-04T17:46:50.605" v="489" actId="255"/>
        <pc:sldMkLst>
          <pc:docMk/>
          <pc:sldMk cId="1371011236" sldId="1116"/>
        </pc:sldMkLst>
        <pc:spChg chg="mod">
          <ac:chgData name="Nan Hu" userId="3618843d-2054-4bcf-ad49-76f523b6d2da" providerId="ADAL" clId="{01FA46D0-793D-4426-B55F-F8F841194F22}" dt="2019-10-04T17:46:50.605" v="489" actId="255"/>
          <ac:spMkLst>
            <pc:docMk/>
            <pc:sldMk cId="1371011236" sldId="1116"/>
            <ac:spMk id="3" creationId="{2584845F-75C2-415A-8317-9BE337A0A649}"/>
          </ac:spMkLst>
        </pc:spChg>
      </pc:sldChg>
      <pc:sldChg chg="del">
        <pc:chgData name="Nan Hu" userId="3618843d-2054-4bcf-ad49-76f523b6d2da" providerId="ADAL" clId="{01FA46D0-793D-4426-B55F-F8F841194F22}" dt="2019-10-04T17:31:57.679" v="66" actId="2696"/>
        <pc:sldMkLst>
          <pc:docMk/>
          <pc:sldMk cId="763656273" sldId="1242"/>
        </pc:sldMkLst>
      </pc:sldChg>
      <pc:sldChg chg="addSp delSp modSp add">
        <pc:chgData name="Nan Hu" userId="3618843d-2054-4bcf-ad49-76f523b6d2da" providerId="ADAL" clId="{01FA46D0-793D-4426-B55F-F8F841194F22}" dt="2019-10-04T17:40:50.468" v="279" actId="1076"/>
        <pc:sldMkLst>
          <pc:docMk/>
          <pc:sldMk cId="1855433161" sldId="1245"/>
        </pc:sldMkLst>
        <pc:spChg chg="add del mod">
          <ac:chgData name="Nan Hu" userId="3618843d-2054-4bcf-ad49-76f523b6d2da" providerId="ADAL" clId="{01FA46D0-793D-4426-B55F-F8F841194F22}" dt="2019-10-04T17:40:41.823" v="274" actId="1035"/>
          <ac:spMkLst>
            <pc:docMk/>
            <pc:sldMk cId="1855433161" sldId="1245"/>
            <ac:spMk id="3" creationId="{6D1E9B7D-E265-4EA4-9C36-2A001749201B}"/>
          </ac:spMkLst>
        </pc:spChg>
        <pc:spChg chg="del mod">
          <ac:chgData name="Nan Hu" userId="3618843d-2054-4bcf-ad49-76f523b6d2da" providerId="ADAL" clId="{01FA46D0-793D-4426-B55F-F8F841194F22}" dt="2019-10-04T17:34:06.427" v="89" actId="478"/>
          <ac:spMkLst>
            <pc:docMk/>
            <pc:sldMk cId="1855433161" sldId="1245"/>
            <ac:spMk id="4" creationId="{3CD8E866-D4DC-493C-B2D8-3788F05B7320}"/>
          </ac:spMkLst>
        </pc:spChg>
        <pc:spChg chg="del">
          <ac:chgData name="Nan Hu" userId="3618843d-2054-4bcf-ad49-76f523b6d2da" providerId="ADAL" clId="{01FA46D0-793D-4426-B55F-F8F841194F22}" dt="2019-10-04T17:32:49.055" v="73" actId="478"/>
          <ac:spMkLst>
            <pc:docMk/>
            <pc:sldMk cId="1855433161" sldId="1245"/>
            <ac:spMk id="5" creationId="{87C7C93C-FA34-431F-A985-BEEC73578DC6}"/>
          </ac:spMkLst>
        </pc:spChg>
        <pc:spChg chg="add del mod">
          <ac:chgData name="Nan Hu" userId="3618843d-2054-4bcf-ad49-76f523b6d2da" providerId="ADAL" clId="{01FA46D0-793D-4426-B55F-F8F841194F22}" dt="2019-10-04T17:36:26.533" v="103"/>
          <ac:spMkLst>
            <pc:docMk/>
            <pc:sldMk cId="1855433161" sldId="1245"/>
            <ac:spMk id="12" creationId="{D3CA0D06-7CCE-4769-BC95-480CE2102AF4}"/>
          </ac:spMkLst>
        </pc:spChg>
        <pc:spChg chg="add del mod">
          <ac:chgData name="Nan Hu" userId="3618843d-2054-4bcf-ad49-76f523b6d2da" providerId="ADAL" clId="{01FA46D0-793D-4426-B55F-F8F841194F22}" dt="2019-10-04T17:36:32.675" v="106"/>
          <ac:spMkLst>
            <pc:docMk/>
            <pc:sldMk cId="1855433161" sldId="1245"/>
            <ac:spMk id="13" creationId="{C578278B-C084-4DBE-8F68-ADA740E8A70F}"/>
          </ac:spMkLst>
        </pc:spChg>
        <pc:spChg chg="add mod">
          <ac:chgData name="Nan Hu" userId="3618843d-2054-4bcf-ad49-76f523b6d2da" providerId="ADAL" clId="{01FA46D0-793D-4426-B55F-F8F841194F22}" dt="2019-10-04T17:37:47.907" v="186" actId="20577"/>
          <ac:spMkLst>
            <pc:docMk/>
            <pc:sldMk cId="1855433161" sldId="1245"/>
            <ac:spMk id="14" creationId="{14543E3E-3825-43D3-B0CD-CC8F14099A16}"/>
          </ac:spMkLst>
        </pc:spChg>
        <pc:spChg chg="add del mod">
          <ac:chgData name="Nan Hu" userId="3618843d-2054-4bcf-ad49-76f523b6d2da" providerId="ADAL" clId="{01FA46D0-793D-4426-B55F-F8F841194F22}" dt="2019-10-04T17:38:19.559" v="191" actId="478"/>
          <ac:spMkLst>
            <pc:docMk/>
            <pc:sldMk cId="1855433161" sldId="1245"/>
            <ac:spMk id="15" creationId="{16AEA8E3-E101-49AD-A7BC-40F646B91316}"/>
          </ac:spMkLst>
        </pc:spChg>
        <pc:spChg chg="add mod">
          <ac:chgData name="Nan Hu" userId="3618843d-2054-4bcf-ad49-76f523b6d2da" providerId="ADAL" clId="{01FA46D0-793D-4426-B55F-F8F841194F22}" dt="2019-10-04T17:40:50.468" v="279" actId="1076"/>
          <ac:spMkLst>
            <pc:docMk/>
            <pc:sldMk cId="1855433161" sldId="1245"/>
            <ac:spMk id="16" creationId="{13AA425A-2FDD-45E8-AA9E-71E0DA22201B}"/>
          </ac:spMkLst>
        </pc:spChg>
        <pc:picChg chg="add mod">
          <ac:chgData name="Nan Hu" userId="3618843d-2054-4bcf-ad49-76f523b6d2da" providerId="ADAL" clId="{01FA46D0-793D-4426-B55F-F8F841194F22}" dt="2019-10-04T17:33:59.524" v="87" actId="1076"/>
          <ac:picMkLst>
            <pc:docMk/>
            <pc:sldMk cId="1855433161" sldId="1245"/>
            <ac:picMk id="6" creationId="{4F373C12-7DFA-479B-9DEC-293768F30D8D}"/>
          </ac:picMkLst>
        </pc:picChg>
        <pc:picChg chg="add mod">
          <ac:chgData name="Nan Hu" userId="3618843d-2054-4bcf-ad49-76f523b6d2da" providerId="ADAL" clId="{01FA46D0-793D-4426-B55F-F8F841194F22}" dt="2019-10-04T17:34:28.662" v="96" actId="14100"/>
          <ac:picMkLst>
            <pc:docMk/>
            <pc:sldMk cId="1855433161" sldId="1245"/>
            <ac:picMk id="7" creationId="{3678F339-AB0C-4D03-940B-F34D6D0F1CB1}"/>
          </ac:picMkLst>
        </pc:picChg>
        <pc:picChg chg="add mod">
          <ac:chgData name="Nan Hu" userId="3618843d-2054-4bcf-ad49-76f523b6d2da" providerId="ADAL" clId="{01FA46D0-793D-4426-B55F-F8F841194F22}" dt="2019-10-04T17:34:12.281" v="92" actId="14100"/>
          <ac:picMkLst>
            <pc:docMk/>
            <pc:sldMk cId="1855433161" sldId="1245"/>
            <ac:picMk id="8" creationId="{848FFEAA-58D7-4CFD-8E70-52E12E91368E}"/>
          </ac:picMkLst>
        </pc:picChg>
        <pc:picChg chg="add mod">
          <ac:chgData name="Nan Hu" userId="3618843d-2054-4bcf-ad49-76f523b6d2da" providerId="ADAL" clId="{01FA46D0-793D-4426-B55F-F8F841194F22}" dt="2019-10-04T17:34:18.784" v="94" actId="14100"/>
          <ac:picMkLst>
            <pc:docMk/>
            <pc:sldMk cId="1855433161" sldId="1245"/>
            <ac:picMk id="9" creationId="{784AEF04-7550-45E9-A2CE-EF830F4FFC81}"/>
          </ac:picMkLst>
        </pc:picChg>
        <pc:picChg chg="add mod">
          <ac:chgData name="Nan Hu" userId="3618843d-2054-4bcf-ad49-76f523b6d2da" providerId="ADAL" clId="{01FA46D0-793D-4426-B55F-F8F841194F22}" dt="2019-10-04T17:35:50.934" v="98" actId="1076"/>
          <ac:picMkLst>
            <pc:docMk/>
            <pc:sldMk cId="1855433161" sldId="1245"/>
            <ac:picMk id="10" creationId="{F404FCF3-1A10-423C-B581-8C5151892333}"/>
          </ac:picMkLst>
        </pc:picChg>
        <pc:picChg chg="add mod">
          <ac:chgData name="Nan Hu" userId="3618843d-2054-4bcf-ad49-76f523b6d2da" providerId="ADAL" clId="{01FA46D0-793D-4426-B55F-F8F841194F22}" dt="2019-10-04T17:36:03.602" v="100" actId="1076"/>
          <ac:picMkLst>
            <pc:docMk/>
            <pc:sldMk cId="1855433161" sldId="1245"/>
            <ac:picMk id="11" creationId="{4A07FACE-4601-4196-8FDD-A379F0E039E8}"/>
          </ac:picMkLst>
        </pc:picChg>
      </pc:sldChg>
      <pc:sldChg chg="addSp delSp modSp add">
        <pc:chgData name="Nan Hu" userId="3618843d-2054-4bcf-ad49-76f523b6d2da" providerId="ADAL" clId="{01FA46D0-793D-4426-B55F-F8F841194F22}" dt="2019-10-04T17:40:55.710" v="281"/>
        <pc:sldMkLst>
          <pc:docMk/>
          <pc:sldMk cId="2305185666" sldId="1246"/>
        </pc:sldMkLst>
        <pc:spChg chg="mod">
          <ac:chgData name="Nan Hu" userId="3618843d-2054-4bcf-ad49-76f523b6d2da" providerId="ADAL" clId="{01FA46D0-793D-4426-B55F-F8F841194F22}" dt="2019-10-04T17:38:07.730" v="188"/>
          <ac:spMkLst>
            <pc:docMk/>
            <pc:sldMk cId="2305185666" sldId="1246"/>
            <ac:spMk id="3" creationId="{864CB75F-415C-4653-A58B-4E6D7E38AF86}"/>
          </ac:spMkLst>
        </pc:spChg>
        <pc:spChg chg="del">
          <ac:chgData name="Nan Hu" userId="3618843d-2054-4bcf-ad49-76f523b6d2da" providerId="ADAL" clId="{01FA46D0-793D-4426-B55F-F8F841194F22}" dt="2019-10-04T17:38:38.437" v="249" actId="478"/>
          <ac:spMkLst>
            <pc:docMk/>
            <pc:sldMk cId="2305185666" sldId="1246"/>
            <ac:spMk id="4" creationId="{30F93B92-9703-4DA0-82F3-E9A806947555}"/>
          </ac:spMkLst>
        </pc:spChg>
        <pc:spChg chg="mod">
          <ac:chgData name="Nan Hu" userId="3618843d-2054-4bcf-ad49-76f523b6d2da" providerId="ADAL" clId="{01FA46D0-793D-4426-B55F-F8F841194F22}" dt="2019-10-04T17:40:35.231" v="265" actId="20577"/>
          <ac:spMkLst>
            <pc:docMk/>
            <pc:sldMk cId="2305185666" sldId="1246"/>
            <ac:spMk id="5" creationId="{3CCD598E-7035-4DC0-953A-175802B6437F}"/>
          </ac:spMkLst>
        </pc:spChg>
        <pc:spChg chg="add del">
          <ac:chgData name="Nan Hu" userId="3618843d-2054-4bcf-ad49-76f523b6d2da" providerId="ADAL" clId="{01FA46D0-793D-4426-B55F-F8F841194F22}" dt="2019-10-04T17:40:55.710" v="281"/>
          <ac:spMkLst>
            <pc:docMk/>
            <pc:sldMk cId="2305185666" sldId="1246"/>
            <ac:spMk id="7" creationId="{8EF40F88-CB4F-4BE0-8714-F52C4F8238A2}"/>
          </ac:spMkLst>
        </pc:spChg>
        <pc:picChg chg="add mod">
          <ac:chgData name="Nan Hu" userId="3618843d-2054-4bcf-ad49-76f523b6d2da" providerId="ADAL" clId="{01FA46D0-793D-4426-B55F-F8F841194F22}" dt="2019-10-04T17:40:22.658" v="254" actId="1076"/>
          <ac:picMkLst>
            <pc:docMk/>
            <pc:sldMk cId="2305185666" sldId="1246"/>
            <ac:picMk id="6" creationId="{9B344AE0-D955-40B1-B21A-8FE2A506CD1B}"/>
          </ac:picMkLst>
        </pc:picChg>
      </pc:sldChg>
      <pc:sldChg chg="addSp delSp modSp add">
        <pc:chgData name="Nan Hu" userId="3618843d-2054-4bcf-ad49-76f523b6d2da" providerId="ADAL" clId="{01FA46D0-793D-4426-B55F-F8F841194F22}" dt="2019-10-04T17:46:30.715" v="487" actId="20577"/>
        <pc:sldMkLst>
          <pc:docMk/>
          <pc:sldMk cId="2421134477" sldId="1247"/>
        </pc:sldMkLst>
        <pc:spChg chg="mod">
          <ac:chgData name="Nan Hu" userId="3618843d-2054-4bcf-ad49-76f523b6d2da" providerId="ADAL" clId="{01FA46D0-793D-4426-B55F-F8F841194F22}" dt="2019-10-04T17:41:13.566" v="300" actId="6549"/>
          <ac:spMkLst>
            <pc:docMk/>
            <pc:sldMk cId="2421134477" sldId="1247"/>
            <ac:spMk id="5" creationId="{3CCD598E-7035-4DC0-953A-175802B6437F}"/>
          </ac:spMkLst>
        </pc:spChg>
        <pc:spChg chg="add mod">
          <ac:chgData name="Nan Hu" userId="3618843d-2054-4bcf-ad49-76f523b6d2da" providerId="ADAL" clId="{01FA46D0-793D-4426-B55F-F8F841194F22}" dt="2019-10-04T17:46:30.715" v="487" actId="20577"/>
          <ac:spMkLst>
            <pc:docMk/>
            <pc:sldMk cId="2421134477" sldId="1247"/>
            <ac:spMk id="10" creationId="{53BB500F-39BD-4862-9882-223E1CD6A040}"/>
          </ac:spMkLst>
        </pc:spChg>
        <pc:spChg chg="add mod">
          <ac:chgData name="Nan Hu" userId="3618843d-2054-4bcf-ad49-76f523b6d2da" providerId="ADAL" clId="{01FA46D0-793D-4426-B55F-F8F841194F22}" dt="2019-10-04T17:46:26.722" v="479" actId="20577"/>
          <ac:spMkLst>
            <pc:docMk/>
            <pc:sldMk cId="2421134477" sldId="1247"/>
            <ac:spMk id="11" creationId="{95BAA3C0-7995-454B-8E2F-20B5EDC1D27D}"/>
          </ac:spMkLst>
        </pc:spChg>
        <pc:picChg chg="add mod">
          <ac:chgData name="Nan Hu" userId="3618843d-2054-4bcf-ad49-76f523b6d2da" providerId="ADAL" clId="{01FA46D0-793D-4426-B55F-F8F841194F22}" dt="2019-10-04T17:42:05.584" v="305" actId="1076"/>
          <ac:picMkLst>
            <pc:docMk/>
            <pc:sldMk cId="2421134477" sldId="1247"/>
            <ac:picMk id="4" creationId="{6622678D-ADA9-43F4-B697-42F8A7FB7B8D}"/>
          </ac:picMkLst>
        </pc:picChg>
        <pc:picChg chg="del">
          <ac:chgData name="Nan Hu" userId="3618843d-2054-4bcf-ad49-76f523b6d2da" providerId="ADAL" clId="{01FA46D0-793D-4426-B55F-F8F841194F22}" dt="2019-10-04T17:41:10.849" v="299" actId="478"/>
          <ac:picMkLst>
            <pc:docMk/>
            <pc:sldMk cId="2421134477" sldId="1247"/>
            <ac:picMk id="6" creationId="{9B344AE0-D955-40B1-B21A-8FE2A506CD1B}"/>
          </ac:picMkLst>
        </pc:picChg>
        <pc:picChg chg="add mod">
          <ac:chgData name="Nan Hu" userId="3618843d-2054-4bcf-ad49-76f523b6d2da" providerId="ADAL" clId="{01FA46D0-793D-4426-B55F-F8F841194F22}" dt="2019-10-04T17:43:10.138" v="309" actId="14100"/>
          <ac:picMkLst>
            <pc:docMk/>
            <pc:sldMk cId="2421134477" sldId="1247"/>
            <ac:picMk id="7" creationId="{42329387-7D52-4B2B-9173-FE7ACF46813B}"/>
          </ac:picMkLst>
        </pc:picChg>
        <pc:picChg chg="add mod">
          <ac:chgData name="Nan Hu" userId="3618843d-2054-4bcf-ad49-76f523b6d2da" providerId="ADAL" clId="{01FA46D0-793D-4426-B55F-F8F841194F22}" dt="2019-10-04T17:44:02.360" v="319" actId="1076"/>
          <ac:picMkLst>
            <pc:docMk/>
            <pc:sldMk cId="2421134477" sldId="1247"/>
            <ac:picMk id="8" creationId="{2633E4A1-C0E6-479A-8009-A8A726FAE04C}"/>
          </ac:picMkLst>
        </pc:picChg>
        <pc:picChg chg="add mod">
          <ac:chgData name="Nan Hu" userId="3618843d-2054-4bcf-ad49-76f523b6d2da" providerId="ADAL" clId="{01FA46D0-793D-4426-B55F-F8F841194F22}" dt="2019-10-04T17:43:59.007" v="317" actId="1076"/>
          <ac:picMkLst>
            <pc:docMk/>
            <pc:sldMk cId="2421134477" sldId="1247"/>
            <ac:picMk id="9" creationId="{9C4C8A5D-DD34-43D4-9333-D571099410A1}"/>
          </ac:picMkLst>
        </pc:picChg>
      </pc:sldChg>
      <pc:sldChg chg="addSp delSp modSp add">
        <pc:chgData name="Nan Hu" userId="3618843d-2054-4bcf-ad49-76f523b6d2da" providerId="ADAL" clId="{01FA46D0-793D-4426-B55F-F8F841194F22}" dt="2019-10-04T17:49:38.543" v="514" actId="1076"/>
        <pc:sldMkLst>
          <pc:docMk/>
          <pc:sldMk cId="3214789041" sldId="1248"/>
        </pc:sldMkLst>
        <pc:spChg chg="mod">
          <ac:chgData name="Nan Hu" userId="3618843d-2054-4bcf-ad49-76f523b6d2da" providerId="ADAL" clId="{01FA46D0-793D-4426-B55F-F8F841194F22}" dt="2019-10-04T17:47:12.909" v="499"/>
          <ac:spMkLst>
            <pc:docMk/>
            <pc:sldMk cId="3214789041" sldId="1248"/>
            <ac:spMk id="5" creationId="{3CCD598E-7035-4DC0-953A-175802B6437F}"/>
          </ac:spMkLst>
        </pc:spChg>
        <pc:spChg chg="del">
          <ac:chgData name="Nan Hu" userId="3618843d-2054-4bcf-ad49-76f523b6d2da" providerId="ADAL" clId="{01FA46D0-793D-4426-B55F-F8F841194F22}" dt="2019-10-04T17:47:02.074" v="491" actId="478"/>
          <ac:spMkLst>
            <pc:docMk/>
            <pc:sldMk cId="3214789041" sldId="1248"/>
            <ac:spMk id="10" creationId="{53BB500F-39BD-4862-9882-223E1CD6A040}"/>
          </ac:spMkLst>
        </pc:spChg>
        <pc:spChg chg="del">
          <ac:chgData name="Nan Hu" userId="3618843d-2054-4bcf-ad49-76f523b6d2da" providerId="ADAL" clId="{01FA46D0-793D-4426-B55F-F8F841194F22}" dt="2019-10-04T17:47:03.372" v="492" actId="478"/>
          <ac:spMkLst>
            <pc:docMk/>
            <pc:sldMk cId="3214789041" sldId="1248"/>
            <ac:spMk id="11" creationId="{95BAA3C0-7995-454B-8E2F-20B5EDC1D27D}"/>
          </ac:spMkLst>
        </pc:spChg>
        <pc:picChg chg="del">
          <ac:chgData name="Nan Hu" userId="3618843d-2054-4bcf-ad49-76f523b6d2da" providerId="ADAL" clId="{01FA46D0-793D-4426-B55F-F8F841194F22}" dt="2019-10-04T17:47:04.130" v="493" actId="478"/>
          <ac:picMkLst>
            <pc:docMk/>
            <pc:sldMk cId="3214789041" sldId="1248"/>
            <ac:picMk id="4" creationId="{6622678D-ADA9-43F4-B697-42F8A7FB7B8D}"/>
          </ac:picMkLst>
        </pc:picChg>
        <pc:picChg chg="add mod">
          <ac:chgData name="Nan Hu" userId="3618843d-2054-4bcf-ad49-76f523b6d2da" providerId="ADAL" clId="{01FA46D0-793D-4426-B55F-F8F841194F22}" dt="2019-10-04T17:49:17.506" v="511" actId="14100"/>
          <ac:picMkLst>
            <pc:docMk/>
            <pc:sldMk cId="3214789041" sldId="1248"/>
            <ac:picMk id="6" creationId="{72F5C60C-1A3E-4422-ADE2-79E5B2A78352}"/>
          </ac:picMkLst>
        </pc:picChg>
        <pc:picChg chg="del">
          <ac:chgData name="Nan Hu" userId="3618843d-2054-4bcf-ad49-76f523b6d2da" providerId="ADAL" clId="{01FA46D0-793D-4426-B55F-F8F841194F22}" dt="2019-10-04T17:47:04.871" v="494" actId="478"/>
          <ac:picMkLst>
            <pc:docMk/>
            <pc:sldMk cId="3214789041" sldId="1248"/>
            <ac:picMk id="7" creationId="{42329387-7D52-4B2B-9173-FE7ACF46813B}"/>
          </ac:picMkLst>
        </pc:picChg>
        <pc:picChg chg="del">
          <ac:chgData name="Nan Hu" userId="3618843d-2054-4bcf-ad49-76f523b6d2da" providerId="ADAL" clId="{01FA46D0-793D-4426-B55F-F8F841194F22}" dt="2019-10-04T17:47:06.084" v="496" actId="478"/>
          <ac:picMkLst>
            <pc:docMk/>
            <pc:sldMk cId="3214789041" sldId="1248"/>
            <ac:picMk id="8" creationId="{2633E4A1-C0E6-479A-8009-A8A726FAE04C}"/>
          </ac:picMkLst>
        </pc:picChg>
        <pc:picChg chg="del">
          <ac:chgData name="Nan Hu" userId="3618843d-2054-4bcf-ad49-76f523b6d2da" providerId="ADAL" clId="{01FA46D0-793D-4426-B55F-F8F841194F22}" dt="2019-10-04T17:47:05.565" v="495" actId="478"/>
          <ac:picMkLst>
            <pc:docMk/>
            <pc:sldMk cId="3214789041" sldId="1248"/>
            <ac:picMk id="9" creationId="{9C4C8A5D-DD34-43D4-9333-D571099410A1}"/>
          </ac:picMkLst>
        </pc:picChg>
        <pc:picChg chg="add mod">
          <ac:chgData name="Nan Hu" userId="3618843d-2054-4bcf-ad49-76f523b6d2da" providerId="ADAL" clId="{01FA46D0-793D-4426-B55F-F8F841194F22}" dt="2019-10-04T17:49:19.295" v="512" actId="1076"/>
          <ac:picMkLst>
            <pc:docMk/>
            <pc:sldMk cId="3214789041" sldId="1248"/>
            <ac:picMk id="12" creationId="{A046161A-43CC-4C05-8ECD-12A605485A5B}"/>
          </ac:picMkLst>
        </pc:picChg>
        <pc:picChg chg="add mod">
          <ac:chgData name="Nan Hu" userId="3618843d-2054-4bcf-ad49-76f523b6d2da" providerId="ADAL" clId="{01FA46D0-793D-4426-B55F-F8F841194F22}" dt="2019-10-04T17:49:38.543" v="514" actId="1076"/>
          <ac:picMkLst>
            <pc:docMk/>
            <pc:sldMk cId="3214789041" sldId="1248"/>
            <ac:picMk id="13" creationId="{C5892EBD-4343-42F8-9702-ADA8FC4F8E36}"/>
          </ac:picMkLst>
        </pc:picChg>
      </pc:sldChg>
      <pc:sldChg chg="addSp delSp modSp add">
        <pc:chgData name="Nan Hu" userId="3618843d-2054-4bcf-ad49-76f523b6d2da" providerId="ADAL" clId="{01FA46D0-793D-4426-B55F-F8F841194F22}" dt="2019-10-04T17:57:38.853" v="555" actId="1076"/>
        <pc:sldMkLst>
          <pc:docMk/>
          <pc:sldMk cId="1159932453" sldId="1249"/>
        </pc:sldMkLst>
        <pc:spChg chg="mod">
          <ac:chgData name="Nan Hu" userId="3618843d-2054-4bcf-ad49-76f523b6d2da" providerId="ADAL" clId="{01FA46D0-793D-4426-B55F-F8F841194F22}" dt="2019-10-04T17:56:59.364" v="550" actId="20577"/>
          <ac:spMkLst>
            <pc:docMk/>
            <pc:sldMk cId="1159932453" sldId="1249"/>
            <ac:spMk id="5" creationId="{3CCD598E-7035-4DC0-953A-175802B6437F}"/>
          </ac:spMkLst>
        </pc:spChg>
        <pc:spChg chg="del">
          <ac:chgData name="Nan Hu" userId="3618843d-2054-4bcf-ad49-76f523b6d2da" providerId="ADAL" clId="{01FA46D0-793D-4426-B55F-F8F841194F22}" dt="2019-10-04T17:57:31.754" v="553" actId="478"/>
          <ac:spMkLst>
            <pc:docMk/>
            <pc:sldMk cId="1159932453" sldId="1249"/>
            <ac:spMk id="10" creationId="{53BB500F-39BD-4862-9882-223E1CD6A040}"/>
          </ac:spMkLst>
        </pc:spChg>
        <pc:spChg chg="del">
          <ac:chgData name="Nan Hu" userId="3618843d-2054-4bcf-ad49-76f523b6d2da" providerId="ADAL" clId="{01FA46D0-793D-4426-B55F-F8F841194F22}" dt="2019-10-04T17:57:34.899" v="554" actId="478"/>
          <ac:spMkLst>
            <pc:docMk/>
            <pc:sldMk cId="1159932453" sldId="1249"/>
            <ac:spMk id="11" creationId="{95BAA3C0-7995-454B-8E2F-20B5EDC1D27D}"/>
          </ac:spMkLst>
        </pc:spChg>
        <pc:picChg chg="del">
          <ac:chgData name="Nan Hu" userId="3618843d-2054-4bcf-ad49-76f523b6d2da" providerId="ADAL" clId="{01FA46D0-793D-4426-B55F-F8F841194F22}" dt="2019-10-04T17:56:42.125" v="516" actId="478"/>
          <ac:picMkLst>
            <pc:docMk/>
            <pc:sldMk cId="1159932453" sldId="1249"/>
            <ac:picMk id="4" creationId="{6622678D-ADA9-43F4-B697-42F8A7FB7B8D}"/>
          </ac:picMkLst>
        </pc:picChg>
        <pc:picChg chg="del">
          <ac:chgData name="Nan Hu" userId="3618843d-2054-4bcf-ad49-76f523b6d2da" providerId="ADAL" clId="{01FA46D0-793D-4426-B55F-F8F841194F22}" dt="2019-10-04T17:56:42.678" v="517" actId="478"/>
          <ac:picMkLst>
            <pc:docMk/>
            <pc:sldMk cId="1159932453" sldId="1249"/>
            <ac:picMk id="7" creationId="{42329387-7D52-4B2B-9173-FE7ACF46813B}"/>
          </ac:picMkLst>
        </pc:picChg>
        <pc:picChg chg="mod">
          <ac:chgData name="Nan Hu" userId="3618843d-2054-4bcf-ad49-76f523b6d2da" providerId="ADAL" clId="{01FA46D0-793D-4426-B55F-F8F841194F22}" dt="2019-10-04T17:57:38.853" v="555" actId="1076"/>
          <ac:picMkLst>
            <pc:docMk/>
            <pc:sldMk cId="1159932453" sldId="1249"/>
            <ac:picMk id="8" creationId="{2633E4A1-C0E6-479A-8009-A8A726FAE04C}"/>
          </ac:picMkLst>
        </pc:picChg>
        <pc:picChg chg="mod">
          <ac:chgData name="Nan Hu" userId="3618843d-2054-4bcf-ad49-76f523b6d2da" providerId="ADAL" clId="{01FA46D0-793D-4426-B55F-F8F841194F22}" dt="2019-10-04T17:57:38.853" v="555" actId="1076"/>
          <ac:picMkLst>
            <pc:docMk/>
            <pc:sldMk cId="1159932453" sldId="1249"/>
            <ac:picMk id="9" creationId="{9C4C8A5D-DD34-43D4-9333-D571099410A1}"/>
          </ac:picMkLst>
        </pc:picChg>
        <pc:picChg chg="add mod">
          <ac:chgData name="Nan Hu" userId="3618843d-2054-4bcf-ad49-76f523b6d2da" providerId="ADAL" clId="{01FA46D0-793D-4426-B55F-F8F841194F22}" dt="2019-10-04T17:57:24.441" v="552" actId="1076"/>
          <ac:picMkLst>
            <pc:docMk/>
            <pc:sldMk cId="1159932453" sldId="1249"/>
            <ac:picMk id="12" creationId="{22C10F9C-F34E-4D2B-81B0-733925ED300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10/5/2019</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05.10.2019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9.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Nan Hu, Vadim Seregin, Muhammed Coban, Adarsh Krishnan Ramasubramonian,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507198"/>
            <a:ext cx="7415930" cy="2570447"/>
          </a:xfrm>
        </p:spPr>
        <p:txBody>
          <a:bodyPr/>
          <a:lstStyle/>
          <a:p>
            <a:r>
              <a:rPr lang="en-US" sz="4800" spc="-300" dirty="0"/>
              <a:t>AHG12/Non-CE5: Extending slice boundary processing for adaptive loop filter for raster scanned slices</a:t>
            </a:r>
            <a:endParaRPr lang="en-US" sz="4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ALF for corner pixels of raster scanned slices</a:t>
            </a:r>
          </a:p>
        </p:txBody>
      </p:sp>
      <p:sp>
        <p:nvSpPr>
          <p:cNvPr id="6" name="Footer Placeholder 1">
            <a:extLst>
              <a:ext uri="{FF2B5EF4-FFF2-40B4-BE49-F238E27FC236}">
                <a16:creationId xmlns:a16="http://schemas.microsoft.com/office/drawing/2014/main" id="{AC15C909-CCDE-7F4D-98A4-12B55B9D822A}"/>
              </a:ext>
            </a:extLst>
          </p:cNvPr>
          <p:cNvSpPr txBox="1">
            <a:spLocks/>
          </p:cNvSpPr>
          <p:nvPr/>
        </p:nvSpPr>
        <p:spPr>
          <a:xfrm>
            <a:off x="495299" y="6532895"/>
            <a:ext cx="10489691" cy="11817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solidFill>
                  <a:schemeClr val="accent5">
                    <a:lumMod val="60000"/>
                    <a:lumOff val="40000"/>
                  </a:schemeClr>
                </a:solidFill>
              </a:rPr>
              <a:t>Source sample text</a:t>
            </a:r>
          </a:p>
        </p:txBody>
      </p:sp>
      <p:pic>
        <p:nvPicPr>
          <p:cNvPr id="2" name="Picture 1">
            <a:extLst>
              <a:ext uri="{FF2B5EF4-FFF2-40B4-BE49-F238E27FC236}">
                <a16:creationId xmlns:a16="http://schemas.microsoft.com/office/drawing/2014/main" id="{E94B3601-859D-4702-AA7B-22135FF70706}"/>
              </a:ext>
            </a:extLst>
          </p:cNvPr>
          <p:cNvPicPr>
            <a:picLocks noChangeAspect="1"/>
          </p:cNvPicPr>
          <p:nvPr/>
        </p:nvPicPr>
        <p:blipFill>
          <a:blip r:embed="rId2"/>
          <a:stretch>
            <a:fillRect/>
          </a:stretch>
        </p:blipFill>
        <p:spPr>
          <a:xfrm>
            <a:off x="2258756" y="1201762"/>
            <a:ext cx="6962775" cy="5133975"/>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2749B64-4AE6-49F3-A0C5-2D3CC31BAD88}"/>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6D1E9B7D-E265-4EA4-9C36-2A001749201B}"/>
              </a:ext>
            </a:extLst>
          </p:cNvPr>
          <p:cNvSpPr>
            <a:spLocks noGrp="1"/>
          </p:cNvSpPr>
          <p:nvPr>
            <p:ph type="title"/>
          </p:nvPr>
        </p:nvSpPr>
        <p:spPr>
          <a:xfrm>
            <a:off x="502444" y="18728"/>
            <a:ext cx="11187112" cy="439479"/>
          </a:xfrm>
        </p:spPr>
        <p:txBody>
          <a:bodyPr/>
          <a:lstStyle/>
          <a:p>
            <a:r>
              <a:rPr lang="en-US" dirty="0"/>
              <a:t>ALF for corner pixels of raster scanned slices</a:t>
            </a:r>
          </a:p>
        </p:txBody>
      </p:sp>
      <p:pic>
        <p:nvPicPr>
          <p:cNvPr id="6" name="Picture 5">
            <a:extLst>
              <a:ext uri="{FF2B5EF4-FFF2-40B4-BE49-F238E27FC236}">
                <a16:creationId xmlns:a16="http://schemas.microsoft.com/office/drawing/2014/main" id="{4F373C12-7DFA-479B-9DEC-293768F30D8D}"/>
              </a:ext>
            </a:extLst>
          </p:cNvPr>
          <p:cNvPicPr/>
          <p:nvPr/>
        </p:nvPicPr>
        <p:blipFill>
          <a:blip r:embed="rId2"/>
          <a:stretch>
            <a:fillRect/>
          </a:stretch>
        </p:blipFill>
        <p:spPr>
          <a:xfrm>
            <a:off x="298264" y="755462"/>
            <a:ext cx="2868029" cy="2673083"/>
          </a:xfrm>
          <a:prstGeom prst="rect">
            <a:avLst/>
          </a:prstGeom>
        </p:spPr>
      </p:pic>
      <p:pic>
        <p:nvPicPr>
          <p:cNvPr id="7" name="Picture 6">
            <a:extLst>
              <a:ext uri="{FF2B5EF4-FFF2-40B4-BE49-F238E27FC236}">
                <a16:creationId xmlns:a16="http://schemas.microsoft.com/office/drawing/2014/main" id="{3678F339-AB0C-4D03-940B-F34D6D0F1CB1}"/>
              </a:ext>
            </a:extLst>
          </p:cNvPr>
          <p:cNvPicPr/>
          <p:nvPr/>
        </p:nvPicPr>
        <p:blipFill>
          <a:blip r:embed="rId3"/>
          <a:stretch>
            <a:fillRect/>
          </a:stretch>
        </p:blipFill>
        <p:spPr>
          <a:xfrm>
            <a:off x="3486148" y="755462"/>
            <a:ext cx="2982889" cy="2673082"/>
          </a:xfrm>
          <a:prstGeom prst="rect">
            <a:avLst/>
          </a:prstGeom>
        </p:spPr>
      </p:pic>
      <p:pic>
        <p:nvPicPr>
          <p:cNvPr id="8" name="Picture 7">
            <a:extLst>
              <a:ext uri="{FF2B5EF4-FFF2-40B4-BE49-F238E27FC236}">
                <a16:creationId xmlns:a16="http://schemas.microsoft.com/office/drawing/2014/main" id="{848FFEAA-58D7-4CFD-8E70-52E12E91368E}"/>
              </a:ext>
            </a:extLst>
          </p:cNvPr>
          <p:cNvPicPr/>
          <p:nvPr/>
        </p:nvPicPr>
        <p:blipFill>
          <a:blip r:embed="rId4"/>
          <a:stretch>
            <a:fillRect/>
          </a:stretch>
        </p:blipFill>
        <p:spPr>
          <a:xfrm>
            <a:off x="298264" y="3602968"/>
            <a:ext cx="2868029" cy="2673083"/>
          </a:xfrm>
          <a:prstGeom prst="rect">
            <a:avLst/>
          </a:prstGeom>
        </p:spPr>
      </p:pic>
      <p:pic>
        <p:nvPicPr>
          <p:cNvPr id="9" name="Picture 8">
            <a:extLst>
              <a:ext uri="{FF2B5EF4-FFF2-40B4-BE49-F238E27FC236}">
                <a16:creationId xmlns:a16="http://schemas.microsoft.com/office/drawing/2014/main" id="{784AEF04-7550-45E9-A2CE-EF830F4FFC81}"/>
              </a:ext>
            </a:extLst>
          </p:cNvPr>
          <p:cNvPicPr/>
          <p:nvPr/>
        </p:nvPicPr>
        <p:blipFill>
          <a:blip r:embed="rId5"/>
          <a:stretch>
            <a:fillRect/>
          </a:stretch>
        </p:blipFill>
        <p:spPr>
          <a:xfrm>
            <a:off x="3486149" y="3602968"/>
            <a:ext cx="2982889" cy="2673082"/>
          </a:xfrm>
          <a:prstGeom prst="rect">
            <a:avLst/>
          </a:prstGeom>
        </p:spPr>
      </p:pic>
      <p:pic>
        <p:nvPicPr>
          <p:cNvPr id="10" name="Picture 9">
            <a:extLst>
              <a:ext uri="{FF2B5EF4-FFF2-40B4-BE49-F238E27FC236}">
                <a16:creationId xmlns:a16="http://schemas.microsoft.com/office/drawing/2014/main" id="{F404FCF3-1A10-423C-B581-8C5151892333}"/>
              </a:ext>
            </a:extLst>
          </p:cNvPr>
          <p:cNvPicPr>
            <a:picLocks noChangeAspect="1"/>
          </p:cNvPicPr>
          <p:nvPr/>
        </p:nvPicPr>
        <p:blipFill>
          <a:blip r:embed="rId6"/>
          <a:stretch>
            <a:fillRect/>
          </a:stretch>
        </p:blipFill>
        <p:spPr>
          <a:xfrm>
            <a:off x="6903279" y="620391"/>
            <a:ext cx="2752725" cy="981075"/>
          </a:xfrm>
          <a:prstGeom prst="rect">
            <a:avLst/>
          </a:prstGeom>
        </p:spPr>
      </p:pic>
      <p:pic>
        <p:nvPicPr>
          <p:cNvPr id="11" name="Picture 10">
            <a:extLst>
              <a:ext uri="{FF2B5EF4-FFF2-40B4-BE49-F238E27FC236}">
                <a16:creationId xmlns:a16="http://schemas.microsoft.com/office/drawing/2014/main" id="{4A07FACE-4601-4196-8FDD-A379F0E039E8}"/>
              </a:ext>
            </a:extLst>
          </p:cNvPr>
          <p:cNvPicPr>
            <a:picLocks noChangeAspect="1"/>
          </p:cNvPicPr>
          <p:nvPr/>
        </p:nvPicPr>
        <p:blipFill>
          <a:blip r:embed="rId7"/>
          <a:stretch>
            <a:fillRect/>
          </a:stretch>
        </p:blipFill>
        <p:spPr>
          <a:xfrm>
            <a:off x="6998529" y="1640818"/>
            <a:ext cx="2657475" cy="1085850"/>
          </a:xfrm>
          <a:prstGeom prst="rect">
            <a:avLst/>
          </a:prstGeom>
        </p:spPr>
      </p:pic>
      <p:sp>
        <p:nvSpPr>
          <p:cNvPr id="14" name="TextBox 13">
            <a:extLst>
              <a:ext uri="{FF2B5EF4-FFF2-40B4-BE49-F238E27FC236}">
                <a16:creationId xmlns:a16="http://schemas.microsoft.com/office/drawing/2014/main" id="{14543E3E-3825-43D3-B0CD-CC8F14099A16}"/>
              </a:ext>
            </a:extLst>
          </p:cNvPr>
          <p:cNvSpPr txBox="1"/>
          <p:nvPr/>
        </p:nvSpPr>
        <p:spPr>
          <a:xfrm>
            <a:off x="7092802" y="3213914"/>
            <a:ext cx="4873129" cy="1240917"/>
          </a:xfrm>
          <a:prstGeom prst="rect">
            <a:avLst/>
          </a:prstGeom>
        </p:spPr>
        <p:txBody>
          <a:bodyPr wrap="none" lIns="0" tIns="0" rIns="0" bIns="0" rtlCol="0">
            <a:spAutoFit/>
          </a:bodyPr>
          <a:lstStyle/>
          <a:p>
            <a:pPr algn="l">
              <a:lnSpc>
                <a:spcPct val="96000"/>
              </a:lnSpc>
            </a:pPr>
            <a:r>
              <a:rPr lang="en-US" sz="2800" dirty="0">
                <a:solidFill>
                  <a:schemeClr val="tx2"/>
                </a:solidFill>
                <a:latin typeface="Microsoft Sans Serif"/>
                <a:cs typeface="Microsoft Sans Serif" panose="020B0604020202020204" pitchFamily="34" charset="0"/>
              </a:rPr>
              <a:t>Conditions:</a:t>
            </a:r>
          </a:p>
          <a:p>
            <a:pPr algn="l">
              <a:lnSpc>
                <a:spcPct val="96000"/>
              </a:lnSpc>
            </a:pPr>
            <a:r>
              <a:rPr lang="en-US" sz="2800" dirty="0" err="1">
                <a:solidFill>
                  <a:schemeClr val="tx2"/>
                </a:solidFill>
                <a:latin typeface="Microsoft Sans Serif"/>
                <a:cs typeface="Microsoft Sans Serif" panose="020B0604020202020204" pitchFamily="34" charset="0"/>
              </a:rPr>
              <a:t>Luma</a:t>
            </a:r>
            <a:r>
              <a:rPr lang="en-US" sz="2800" dirty="0">
                <a:solidFill>
                  <a:schemeClr val="tx2"/>
                </a:solidFill>
                <a:latin typeface="Microsoft Sans Serif"/>
                <a:cs typeface="Microsoft Sans Serif" panose="020B0604020202020204" pitchFamily="34" charset="0"/>
              </a:rPr>
              <a:t>: x – </a:t>
            </a:r>
            <a:r>
              <a:rPr lang="en-US" sz="2800" dirty="0" err="1">
                <a:solidFill>
                  <a:schemeClr val="tx2"/>
                </a:solidFill>
                <a:latin typeface="Microsoft Sans Serif"/>
                <a:cs typeface="Microsoft Sans Serif" panose="020B0604020202020204" pitchFamily="34" charset="0"/>
              </a:rPr>
              <a:t>ctbX</a:t>
            </a:r>
            <a:r>
              <a:rPr lang="en-US" sz="2800" dirty="0">
                <a:solidFill>
                  <a:schemeClr val="tx2"/>
                </a:solidFill>
                <a:latin typeface="Microsoft Sans Serif"/>
                <a:cs typeface="Microsoft Sans Serif" panose="020B0604020202020204" pitchFamily="34" charset="0"/>
              </a:rPr>
              <a:t> + y – </a:t>
            </a:r>
            <a:r>
              <a:rPr lang="en-US" sz="2800" dirty="0" err="1">
                <a:solidFill>
                  <a:schemeClr val="tx2"/>
                </a:solidFill>
                <a:latin typeface="Microsoft Sans Serif"/>
                <a:cs typeface="Microsoft Sans Serif" panose="020B0604020202020204" pitchFamily="34" charset="0"/>
              </a:rPr>
              <a:t>ctbY</a:t>
            </a:r>
            <a:r>
              <a:rPr lang="en-US" sz="2800" dirty="0">
                <a:solidFill>
                  <a:schemeClr val="tx2"/>
                </a:solidFill>
                <a:latin typeface="Microsoft Sans Serif"/>
                <a:cs typeface="Microsoft Sans Serif" panose="020B0604020202020204" pitchFamily="34" charset="0"/>
              </a:rPr>
              <a:t> &lt; 2</a:t>
            </a:r>
          </a:p>
          <a:p>
            <a:pPr>
              <a:lnSpc>
                <a:spcPct val="96000"/>
              </a:lnSpc>
            </a:pPr>
            <a:r>
              <a:rPr lang="en-US" sz="2800" dirty="0">
                <a:solidFill>
                  <a:schemeClr val="tx2"/>
                </a:solidFill>
                <a:latin typeface="Microsoft Sans Serif"/>
                <a:cs typeface="Microsoft Sans Serif" panose="020B0604020202020204" pitchFamily="34" charset="0"/>
              </a:rPr>
              <a:t>Chroma: </a:t>
            </a:r>
            <a:r>
              <a:rPr lang="en-US" sz="2800" dirty="0">
                <a:solidFill>
                  <a:schemeClr val="tx2"/>
                </a:solidFill>
                <a:cs typeface="Microsoft Sans Serif" panose="020B0604020202020204" pitchFamily="34" charset="0"/>
              </a:rPr>
              <a:t>x – </a:t>
            </a:r>
            <a:r>
              <a:rPr lang="en-US" sz="2800" dirty="0" err="1">
                <a:solidFill>
                  <a:schemeClr val="tx2"/>
                </a:solidFill>
                <a:cs typeface="Microsoft Sans Serif" panose="020B0604020202020204" pitchFamily="34" charset="0"/>
              </a:rPr>
              <a:t>ctbX</a:t>
            </a:r>
            <a:r>
              <a:rPr lang="en-US" sz="2800" dirty="0">
                <a:solidFill>
                  <a:schemeClr val="tx2"/>
                </a:solidFill>
                <a:cs typeface="Microsoft Sans Serif" panose="020B0604020202020204" pitchFamily="34" charset="0"/>
              </a:rPr>
              <a:t> + y – </a:t>
            </a:r>
            <a:r>
              <a:rPr lang="en-US" sz="2800" dirty="0" err="1">
                <a:solidFill>
                  <a:schemeClr val="tx2"/>
                </a:solidFill>
                <a:cs typeface="Microsoft Sans Serif" panose="020B0604020202020204" pitchFamily="34" charset="0"/>
              </a:rPr>
              <a:t>ctbY</a:t>
            </a:r>
            <a:r>
              <a:rPr lang="en-US" sz="2800" dirty="0">
                <a:solidFill>
                  <a:schemeClr val="tx2"/>
                </a:solidFill>
                <a:cs typeface="Microsoft Sans Serif" panose="020B0604020202020204" pitchFamily="34" charset="0"/>
              </a:rPr>
              <a:t> &lt; 1</a:t>
            </a:r>
          </a:p>
        </p:txBody>
      </p:sp>
      <p:sp>
        <p:nvSpPr>
          <p:cNvPr id="16" name="Subtitle 4">
            <a:extLst>
              <a:ext uri="{FF2B5EF4-FFF2-40B4-BE49-F238E27FC236}">
                <a16:creationId xmlns:a16="http://schemas.microsoft.com/office/drawing/2014/main" id="{13AA425A-2FDD-45E8-AA9E-71E0DA22201B}"/>
              </a:ext>
            </a:extLst>
          </p:cNvPr>
          <p:cNvSpPr>
            <a:spLocks noGrp="1"/>
          </p:cNvSpPr>
          <p:nvPr>
            <p:ph type="subTitle" idx="1"/>
          </p:nvPr>
        </p:nvSpPr>
        <p:spPr>
          <a:xfrm>
            <a:off x="502444" y="427855"/>
            <a:ext cx="11188223" cy="274320"/>
          </a:xfrm>
        </p:spPr>
        <p:txBody>
          <a:bodyPr/>
          <a:lstStyle/>
          <a:p>
            <a:r>
              <a:rPr lang="en-US" dirty="0"/>
              <a:t>Filtering</a:t>
            </a:r>
          </a:p>
        </p:txBody>
      </p:sp>
    </p:spTree>
    <p:extLst>
      <p:ext uri="{BB962C8B-B14F-4D97-AF65-F5344CB8AC3E}">
        <p14:creationId xmlns:p14="http://schemas.microsoft.com/office/powerpoint/2010/main" val="185543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826679-0E10-4965-993B-EB3872ADECE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64CB75F-415C-4653-A58B-4E6D7E38AF86}"/>
              </a:ext>
            </a:extLst>
          </p:cNvPr>
          <p:cNvSpPr>
            <a:spLocks noGrp="1"/>
          </p:cNvSpPr>
          <p:nvPr>
            <p:ph type="title"/>
          </p:nvPr>
        </p:nvSpPr>
        <p:spPr>
          <a:xfrm>
            <a:off x="495300" y="565125"/>
            <a:ext cx="11187112" cy="439479"/>
          </a:xfrm>
        </p:spPr>
        <p:txBody>
          <a:bodyPr/>
          <a:lstStyle/>
          <a:p>
            <a:r>
              <a:rPr lang="en-US" dirty="0"/>
              <a:t>ALF for corner pixels of raster scanned slices</a:t>
            </a:r>
          </a:p>
        </p:txBody>
      </p:sp>
      <p:sp>
        <p:nvSpPr>
          <p:cNvPr id="5" name="Subtitle 4">
            <a:extLst>
              <a:ext uri="{FF2B5EF4-FFF2-40B4-BE49-F238E27FC236}">
                <a16:creationId xmlns:a16="http://schemas.microsoft.com/office/drawing/2014/main" id="{3CCD598E-7035-4DC0-953A-175802B6437F}"/>
              </a:ext>
            </a:extLst>
          </p:cNvPr>
          <p:cNvSpPr>
            <a:spLocks noGrp="1"/>
          </p:cNvSpPr>
          <p:nvPr>
            <p:ph type="subTitle" idx="1"/>
          </p:nvPr>
        </p:nvSpPr>
        <p:spPr/>
        <p:txBody>
          <a:bodyPr/>
          <a:lstStyle/>
          <a:p>
            <a:r>
              <a:rPr lang="en-US" dirty="0"/>
              <a:t>Filtering: Extended to cases supported by spec</a:t>
            </a:r>
          </a:p>
        </p:txBody>
      </p:sp>
      <p:pic>
        <p:nvPicPr>
          <p:cNvPr id="6" name="Picture 5">
            <a:extLst>
              <a:ext uri="{FF2B5EF4-FFF2-40B4-BE49-F238E27FC236}">
                <a16:creationId xmlns:a16="http://schemas.microsoft.com/office/drawing/2014/main" id="{9B344AE0-D955-40B1-B21A-8FE2A506CD1B}"/>
              </a:ext>
            </a:extLst>
          </p:cNvPr>
          <p:cNvPicPr/>
          <p:nvPr/>
        </p:nvPicPr>
        <p:blipFill>
          <a:blip r:embed="rId2"/>
          <a:stretch>
            <a:fillRect/>
          </a:stretch>
        </p:blipFill>
        <p:spPr>
          <a:xfrm>
            <a:off x="2634017" y="1995776"/>
            <a:ext cx="5356817" cy="3421732"/>
          </a:xfrm>
          <a:prstGeom prst="rect">
            <a:avLst/>
          </a:prstGeom>
        </p:spPr>
      </p:pic>
    </p:spTree>
    <p:extLst>
      <p:ext uri="{BB962C8B-B14F-4D97-AF65-F5344CB8AC3E}">
        <p14:creationId xmlns:p14="http://schemas.microsoft.com/office/powerpoint/2010/main" val="230518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826679-0E10-4965-993B-EB3872ADECE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64CB75F-415C-4653-A58B-4E6D7E38AF86}"/>
              </a:ext>
            </a:extLst>
          </p:cNvPr>
          <p:cNvSpPr>
            <a:spLocks noGrp="1"/>
          </p:cNvSpPr>
          <p:nvPr>
            <p:ph type="title"/>
          </p:nvPr>
        </p:nvSpPr>
        <p:spPr>
          <a:xfrm>
            <a:off x="495300" y="565125"/>
            <a:ext cx="11187112" cy="439479"/>
          </a:xfrm>
        </p:spPr>
        <p:txBody>
          <a:bodyPr/>
          <a:lstStyle/>
          <a:p>
            <a:r>
              <a:rPr lang="en-US" dirty="0"/>
              <a:t>ALF for corner pixels of raster scanned slices</a:t>
            </a:r>
          </a:p>
        </p:txBody>
      </p:sp>
      <p:sp>
        <p:nvSpPr>
          <p:cNvPr id="5" name="Subtitle 4">
            <a:extLst>
              <a:ext uri="{FF2B5EF4-FFF2-40B4-BE49-F238E27FC236}">
                <a16:creationId xmlns:a16="http://schemas.microsoft.com/office/drawing/2014/main" id="{3CCD598E-7035-4DC0-953A-175802B6437F}"/>
              </a:ext>
            </a:extLst>
          </p:cNvPr>
          <p:cNvSpPr>
            <a:spLocks noGrp="1"/>
          </p:cNvSpPr>
          <p:nvPr>
            <p:ph type="subTitle" idx="1"/>
          </p:nvPr>
        </p:nvSpPr>
        <p:spPr/>
        <p:txBody>
          <a:bodyPr/>
          <a:lstStyle/>
          <a:p>
            <a:r>
              <a:rPr lang="en-US" dirty="0"/>
              <a:t>Laplacian values for a pixel</a:t>
            </a:r>
          </a:p>
        </p:txBody>
      </p:sp>
      <p:pic>
        <p:nvPicPr>
          <p:cNvPr id="8" name="Picture 7">
            <a:extLst>
              <a:ext uri="{FF2B5EF4-FFF2-40B4-BE49-F238E27FC236}">
                <a16:creationId xmlns:a16="http://schemas.microsoft.com/office/drawing/2014/main" id="{2633E4A1-C0E6-479A-8009-A8A726FAE04C}"/>
              </a:ext>
            </a:extLst>
          </p:cNvPr>
          <p:cNvPicPr>
            <a:picLocks noChangeAspect="1"/>
          </p:cNvPicPr>
          <p:nvPr/>
        </p:nvPicPr>
        <p:blipFill>
          <a:blip r:embed="rId2"/>
          <a:stretch>
            <a:fillRect/>
          </a:stretch>
        </p:blipFill>
        <p:spPr>
          <a:xfrm>
            <a:off x="4348722" y="1819840"/>
            <a:ext cx="2514600" cy="893288"/>
          </a:xfrm>
          <a:prstGeom prst="rect">
            <a:avLst/>
          </a:prstGeom>
        </p:spPr>
      </p:pic>
      <p:pic>
        <p:nvPicPr>
          <p:cNvPr id="9" name="Picture 8">
            <a:extLst>
              <a:ext uri="{FF2B5EF4-FFF2-40B4-BE49-F238E27FC236}">
                <a16:creationId xmlns:a16="http://schemas.microsoft.com/office/drawing/2014/main" id="{9C4C8A5D-DD34-43D4-9333-D571099410A1}"/>
              </a:ext>
            </a:extLst>
          </p:cNvPr>
          <p:cNvPicPr>
            <a:picLocks noChangeAspect="1"/>
          </p:cNvPicPr>
          <p:nvPr/>
        </p:nvPicPr>
        <p:blipFill>
          <a:blip r:embed="rId3"/>
          <a:stretch>
            <a:fillRect/>
          </a:stretch>
        </p:blipFill>
        <p:spPr>
          <a:xfrm>
            <a:off x="4348722" y="2673689"/>
            <a:ext cx="2143125" cy="1020027"/>
          </a:xfrm>
          <a:prstGeom prst="rect">
            <a:avLst/>
          </a:prstGeom>
        </p:spPr>
      </p:pic>
      <p:pic>
        <p:nvPicPr>
          <p:cNvPr id="12" name="Picture 11">
            <a:extLst>
              <a:ext uri="{FF2B5EF4-FFF2-40B4-BE49-F238E27FC236}">
                <a16:creationId xmlns:a16="http://schemas.microsoft.com/office/drawing/2014/main" id="{22C10F9C-F34E-4D2B-81B0-733925ED300C}"/>
              </a:ext>
            </a:extLst>
          </p:cNvPr>
          <p:cNvPicPr/>
          <p:nvPr/>
        </p:nvPicPr>
        <p:blipFill>
          <a:blip r:embed="rId4"/>
          <a:stretch>
            <a:fillRect/>
          </a:stretch>
        </p:blipFill>
        <p:spPr>
          <a:xfrm>
            <a:off x="726897" y="1707758"/>
            <a:ext cx="2600325" cy="2510155"/>
          </a:xfrm>
          <a:prstGeom prst="rect">
            <a:avLst/>
          </a:prstGeom>
        </p:spPr>
      </p:pic>
    </p:spTree>
    <p:extLst>
      <p:ext uri="{BB962C8B-B14F-4D97-AF65-F5344CB8AC3E}">
        <p14:creationId xmlns:p14="http://schemas.microsoft.com/office/powerpoint/2010/main" val="1159932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826679-0E10-4965-993B-EB3872ADECE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64CB75F-415C-4653-A58B-4E6D7E38AF86}"/>
              </a:ext>
            </a:extLst>
          </p:cNvPr>
          <p:cNvSpPr>
            <a:spLocks noGrp="1"/>
          </p:cNvSpPr>
          <p:nvPr>
            <p:ph type="title"/>
          </p:nvPr>
        </p:nvSpPr>
        <p:spPr>
          <a:xfrm>
            <a:off x="495300" y="565125"/>
            <a:ext cx="11187112" cy="439479"/>
          </a:xfrm>
        </p:spPr>
        <p:txBody>
          <a:bodyPr/>
          <a:lstStyle/>
          <a:p>
            <a:r>
              <a:rPr lang="en-US" dirty="0"/>
              <a:t>ALF for corner pixels of raster scanned slices</a:t>
            </a:r>
          </a:p>
        </p:txBody>
      </p:sp>
      <p:sp>
        <p:nvSpPr>
          <p:cNvPr id="5" name="Subtitle 4">
            <a:extLst>
              <a:ext uri="{FF2B5EF4-FFF2-40B4-BE49-F238E27FC236}">
                <a16:creationId xmlns:a16="http://schemas.microsoft.com/office/drawing/2014/main" id="{3CCD598E-7035-4DC0-953A-175802B6437F}"/>
              </a:ext>
            </a:extLst>
          </p:cNvPr>
          <p:cNvSpPr>
            <a:spLocks noGrp="1"/>
          </p:cNvSpPr>
          <p:nvPr>
            <p:ph type="subTitle" idx="1"/>
          </p:nvPr>
        </p:nvSpPr>
        <p:spPr/>
        <p:txBody>
          <a:bodyPr/>
          <a:lstStyle/>
          <a:p>
            <a:r>
              <a:rPr lang="en-US" dirty="0"/>
              <a:t>Classification </a:t>
            </a:r>
          </a:p>
        </p:txBody>
      </p:sp>
      <p:pic>
        <p:nvPicPr>
          <p:cNvPr id="4" name="Picture 3">
            <a:extLst>
              <a:ext uri="{FF2B5EF4-FFF2-40B4-BE49-F238E27FC236}">
                <a16:creationId xmlns:a16="http://schemas.microsoft.com/office/drawing/2014/main" id="{6622678D-ADA9-43F4-B697-42F8A7FB7B8D}"/>
              </a:ext>
            </a:extLst>
          </p:cNvPr>
          <p:cNvPicPr>
            <a:picLocks noChangeAspect="1"/>
          </p:cNvPicPr>
          <p:nvPr/>
        </p:nvPicPr>
        <p:blipFill>
          <a:blip r:embed="rId2"/>
          <a:stretch>
            <a:fillRect/>
          </a:stretch>
        </p:blipFill>
        <p:spPr>
          <a:xfrm>
            <a:off x="494189" y="1776400"/>
            <a:ext cx="4750244" cy="3993465"/>
          </a:xfrm>
          <a:prstGeom prst="rect">
            <a:avLst/>
          </a:prstGeom>
        </p:spPr>
      </p:pic>
      <p:pic>
        <p:nvPicPr>
          <p:cNvPr id="7" name="Picture 6">
            <a:extLst>
              <a:ext uri="{FF2B5EF4-FFF2-40B4-BE49-F238E27FC236}">
                <a16:creationId xmlns:a16="http://schemas.microsoft.com/office/drawing/2014/main" id="{42329387-7D52-4B2B-9173-FE7ACF46813B}"/>
              </a:ext>
            </a:extLst>
          </p:cNvPr>
          <p:cNvPicPr>
            <a:picLocks noChangeAspect="1"/>
          </p:cNvPicPr>
          <p:nvPr/>
        </p:nvPicPr>
        <p:blipFill>
          <a:blip r:embed="rId3"/>
          <a:stretch>
            <a:fillRect/>
          </a:stretch>
        </p:blipFill>
        <p:spPr>
          <a:xfrm>
            <a:off x="5809973" y="1768854"/>
            <a:ext cx="4753038" cy="4001012"/>
          </a:xfrm>
          <a:prstGeom prst="rect">
            <a:avLst/>
          </a:prstGeom>
        </p:spPr>
      </p:pic>
      <p:pic>
        <p:nvPicPr>
          <p:cNvPr id="8" name="Picture 7">
            <a:extLst>
              <a:ext uri="{FF2B5EF4-FFF2-40B4-BE49-F238E27FC236}">
                <a16:creationId xmlns:a16="http://schemas.microsoft.com/office/drawing/2014/main" id="{2633E4A1-C0E6-479A-8009-A8A726FAE04C}"/>
              </a:ext>
            </a:extLst>
          </p:cNvPr>
          <p:cNvPicPr>
            <a:picLocks noChangeAspect="1"/>
          </p:cNvPicPr>
          <p:nvPr/>
        </p:nvPicPr>
        <p:blipFill>
          <a:blip r:embed="rId4"/>
          <a:stretch>
            <a:fillRect/>
          </a:stretch>
        </p:blipFill>
        <p:spPr>
          <a:xfrm>
            <a:off x="9539287" y="-56283"/>
            <a:ext cx="2514600" cy="893288"/>
          </a:xfrm>
          <a:prstGeom prst="rect">
            <a:avLst/>
          </a:prstGeom>
        </p:spPr>
      </p:pic>
      <p:pic>
        <p:nvPicPr>
          <p:cNvPr id="9" name="Picture 8">
            <a:extLst>
              <a:ext uri="{FF2B5EF4-FFF2-40B4-BE49-F238E27FC236}">
                <a16:creationId xmlns:a16="http://schemas.microsoft.com/office/drawing/2014/main" id="{9C4C8A5D-DD34-43D4-9333-D571099410A1}"/>
              </a:ext>
            </a:extLst>
          </p:cNvPr>
          <p:cNvPicPr>
            <a:picLocks noChangeAspect="1"/>
          </p:cNvPicPr>
          <p:nvPr/>
        </p:nvPicPr>
        <p:blipFill>
          <a:blip r:embed="rId5"/>
          <a:stretch>
            <a:fillRect/>
          </a:stretch>
        </p:blipFill>
        <p:spPr>
          <a:xfrm>
            <a:off x="9539287" y="797566"/>
            <a:ext cx="2143125" cy="1020027"/>
          </a:xfrm>
          <a:prstGeom prst="rect">
            <a:avLst/>
          </a:prstGeom>
        </p:spPr>
      </p:pic>
      <p:sp>
        <p:nvSpPr>
          <p:cNvPr id="10" name="TextBox 9">
            <a:extLst>
              <a:ext uri="{FF2B5EF4-FFF2-40B4-BE49-F238E27FC236}">
                <a16:creationId xmlns:a16="http://schemas.microsoft.com/office/drawing/2014/main" id="{53BB500F-39BD-4862-9882-223E1CD6A040}"/>
              </a:ext>
            </a:extLst>
          </p:cNvPr>
          <p:cNvSpPr txBox="1"/>
          <p:nvPr/>
        </p:nvSpPr>
        <p:spPr>
          <a:xfrm>
            <a:off x="726897" y="5971603"/>
            <a:ext cx="4284827" cy="886397"/>
          </a:xfrm>
          <a:prstGeom prst="rect">
            <a:avLst/>
          </a:prstGeom>
        </p:spPr>
        <p:txBody>
          <a:bodyPr wrap="none" lIns="0" tIns="0" rIns="0" bIns="0" rtlCol="0">
            <a:spAutoFit/>
          </a:bodyPr>
          <a:lstStyle/>
          <a:p>
            <a:pPr algn="l">
              <a:lnSpc>
                <a:spcPct val="96000"/>
              </a:lnSpc>
            </a:pPr>
            <a:r>
              <a:rPr lang="en-US" sz="2000" dirty="0">
                <a:solidFill>
                  <a:schemeClr val="tx2"/>
                </a:solidFill>
                <a:latin typeface="Microsoft Sans Serif"/>
                <a:cs typeface="Microsoft Sans Serif" panose="020B0604020202020204" pitchFamily="34" charset="0"/>
              </a:rPr>
              <a:t>Condition: position of top-left sample </a:t>
            </a:r>
          </a:p>
          <a:p>
            <a:pPr algn="l">
              <a:lnSpc>
                <a:spcPct val="96000"/>
              </a:lnSpc>
            </a:pPr>
            <a:r>
              <a:rPr lang="en-US" sz="2000" dirty="0">
                <a:solidFill>
                  <a:schemeClr val="tx2"/>
                </a:solidFill>
                <a:latin typeface="Microsoft Sans Serif"/>
                <a:cs typeface="Microsoft Sans Serif" panose="020B0604020202020204" pitchFamily="34" charset="0"/>
              </a:rPr>
              <a:t>of a 4x4 block is the top-left sample of</a:t>
            </a:r>
          </a:p>
          <a:p>
            <a:pPr algn="l">
              <a:lnSpc>
                <a:spcPct val="96000"/>
              </a:lnSpc>
            </a:pPr>
            <a:r>
              <a:rPr lang="en-US" sz="2000" dirty="0">
                <a:solidFill>
                  <a:schemeClr val="tx2"/>
                </a:solidFill>
                <a:latin typeface="Microsoft Sans Serif"/>
                <a:cs typeface="Microsoft Sans Serif" panose="020B0604020202020204" pitchFamily="34" charset="0"/>
              </a:rPr>
              <a:t>current CTB</a:t>
            </a:r>
          </a:p>
        </p:txBody>
      </p:sp>
      <p:sp>
        <p:nvSpPr>
          <p:cNvPr id="11" name="TextBox 10">
            <a:extLst>
              <a:ext uri="{FF2B5EF4-FFF2-40B4-BE49-F238E27FC236}">
                <a16:creationId xmlns:a16="http://schemas.microsoft.com/office/drawing/2014/main" id="{95BAA3C0-7995-454B-8E2F-20B5EDC1D27D}"/>
              </a:ext>
            </a:extLst>
          </p:cNvPr>
          <p:cNvSpPr txBox="1"/>
          <p:nvPr/>
        </p:nvSpPr>
        <p:spPr>
          <a:xfrm>
            <a:off x="5855943" y="5971602"/>
            <a:ext cx="5514330" cy="886397"/>
          </a:xfrm>
          <a:prstGeom prst="rect">
            <a:avLst/>
          </a:prstGeom>
        </p:spPr>
        <p:txBody>
          <a:bodyPr wrap="none" lIns="0" tIns="0" rIns="0" bIns="0" rtlCol="0">
            <a:spAutoFit/>
          </a:bodyPr>
          <a:lstStyle/>
          <a:p>
            <a:pPr algn="l">
              <a:lnSpc>
                <a:spcPct val="96000"/>
              </a:lnSpc>
            </a:pPr>
            <a:r>
              <a:rPr lang="en-US" sz="2000" dirty="0">
                <a:solidFill>
                  <a:schemeClr val="tx2"/>
                </a:solidFill>
                <a:latin typeface="Microsoft Sans Serif"/>
                <a:cs typeface="Microsoft Sans Serif" panose="020B0604020202020204" pitchFamily="34" charset="0"/>
              </a:rPr>
              <a:t>Condition: distance of position of top-left sample </a:t>
            </a:r>
          </a:p>
          <a:p>
            <a:pPr algn="l">
              <a:lnSpc>
                <a:spcPct val="96000"/>
              </a:lnSpc>
            </a:pPr>
            <a:r>
              <a:rPr lang="en-US" sz="2000" dirty="0">
                <a:solidFill>
                  <a:schemeClr val="tx2"/>
                </a:solidFill>
                <a:latin typeface="Microsoft Sans Serif"/>
                <a:cs typeface="Microsoft Sans Serif" panose="020B0604020202020204" pitchFamily="34" charset="0"/>
              </a:rPr>
              <a:t>of a 4x4 block to the bottom-right sample of</a:t>
            </a:r>
          </a:p>
          <a:p>
            <a:pPr algn="l">
              <a:lnSpc>
                <a:spcPct val="96000"/>
              </a:lnSpc>
            </a:pPr>
            <a:r>
              <a:rPr lang="en-US" sz="2000" dirty="0">
                <a:solidFill>
                  <a:schemeClr val="tx2"/>
                </a:solidFill>
                <a:latin typeface="Microsoft Sans Serif"/>
                <a:cs typeface="Microsoft Sans Serif" panose="020B0604020202020204" pitchFamily="34" charset="0"/>
              </a:rPr>
              <a:t>current CTB is &lt;= 8</a:t>
            </a:r>
          </a:p>
        </p:txBody>
      </p:sp>
    </p:spTree>
    <p:extLst>
      <p:ext uri="{BB962C8B-B14F-4D97-AF65-F5344CB8AC3E}">
        <p14:creationId xmlns:p14="http://schemas.microsoft.com/office/powerpoint/2010/main" val="242113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4826679-0E10-4965-993B-EB3872ADECE7}"/>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64CB75F-415C-4653-A58B-4E6D7E38AF86}"/>
              </a:ext>
            </a:extLst>
          </p:cNvPr>
          <p:cNvSpPr>
            <a:spLocks noGrp="1"/>
          </p:cNvSpPr>
          <p:nvPr>
            <p:ph type="title"/>
          </p:nvPr>
        </p:nvSpPr>
        <p:spPr>
          <a:xfrm>
            <a:off x="495300" y="565125"/>
            <a:ext cx="11187112" cy="439479"/>
          </a:xfrm>
        </p:spPr>
        <p:txBody>
          <a:bodyPr/>
          <a:lstStyle/>
          <a:p>
            <a:r>
              <a:rPr lang="en-US" dirty="0"/>
              <a:t>ALF for corner pixels of raster scanned slices</a:t>
            </a:r>
          </a:p>
        </p:txBody>
      </p:sp>
      <p:sp>
        <p:nvSpPr>
          <p:cNvPr id="5" name="Subtitle 4">
            <a:extLst>
              <a:ext uri="{FF2B5EF4-FFF2-40B4-BE49-F238E27FC236}">
                <a16:creationId xmlns:a16="http://schemas.microsoft.com/office/drawing/2014/main" id="{3CCD598E-7035-4DC0-953A-175802B6437F}"/>
              </a:ext>
            </a:extLst>
          </p:cNvPr>
          <p:cNvSpPr>
            <a:spLocks noGrp="1"/>
          </p:cNvSpPr>
          <p:nvPr>
            <p:ph type="subTitle" idx="1"/>
          </p:nvPr>
        </p:nvSpPr>
        <p:spPr/>
        <p:txBody>
          <a:bodyPr/>
          <a:lstStyle/>
          <a:p>
            <a:r>
              <a:rPr lang="en-US" dirty="0"/>
              <a:t>Classification: Extended to cases supported by spec </a:t>
            </a:r>
          </a:p>
        </p:txBody>
      </p:sp>
      <p:pic>
        <p:nvPicPr>
          <p:cNvPr id="6" name="Picture 5">
            <a:extLst>
              <a:ext uri="{FF2B5EF4-FFF2-40B4-BE49-F238E27FC236}">
                <a16:creationId xmlns:a16="http://schemas.microsoft.com/office/drawing/2014/main" id="{72F5C60C-1A3E-4422-ADE2-79E5B2A78352}"/>
              </a:ext>
            </a:extLst>
          </p:cNvPr>
          <p:cNvPicPr>
            <a:picLocks noChangeAspect="1"/>
          </p:cNvPicPr>
          <p:nvPr/>
        </p:nvPicPr>
        <p:blipFill>
          <a:blip r:embed="rId2"/>
          <a:stretch>
            <a:fillRect/>
          </a:stretch>
        </p:blipFill>
        <p:spPr>
          <a:xfrm>
            <a:off x="141850" y="1693708"/>
            <a:ext cx="4574940" cy="3926255"/>
          </a:xfrm>
          <a:prstGeom prst="rect">
            <a:avLst/>
          </a:prstGeom>
        </p:spPr>
      </p:pic>
      <p:pic>
        <p:nvPicPr>
          <p:cNvPr id="12" name="Picture 11">
            <a:extLst>
              <a:ext uri="{FF2B5EF4-FFF2-40B4-BE49-F238E27FC236}">
                <a16:creationId xmlns:a16="http://schemas.microsoft.com/office/drawing/2014/main" id="{A046161A-43CC-4C05-8ECD-12A605485A5B}"/>
              </a:ext>
            </a:extLst>
          </p:cNvPr>
          <p:cNvPicPr>
            <a:picLocks noChangeAspect="1"/>
          </p:cNvPicPr>
          <p:nvPr/>
        </p:nvPicPr>
        <p:blipFill>
          <a:blip r:embed="rId3"/>
          <a:stretch>
            <a:fillRect/>
          </a:stretch>
        </p:blipFill>
        <p:spPr>
          <a:xfrm>
            <a:off x="4716790" y="1693708"/>
            <a:ext cx="4574940" cy="3874579"/>
          </a:xfrm>
          <a:prstGeom prst="rect">
            <a:avLst/>
          </a:prstGeom>
        </p:spPr>
      </p:pic>
      <p:pic>
        <p:nvPicPr>
          <p:cNvPr id="13" name="Picture 12">
            <a:extLst>
              <a:ext uri="{FF2B5EF4-FFF2-40B4-BE49-F238E27FC236}">
                <a16:creationId xmlns:a16="http://schemas.microsoft.com/office/drawing/2014/main" id="{C5892EBD-4343-42F8-9702-ADA8FC4F8E36}"/>
              </a:ext>
            </a:extLst>
          </p:cNvPr>
          <p:cNvPicPr>
            <a:picLocks noChangeAspect="1"/>
          </p:cNvPicPr>
          <p:nvPr/>
        </p:nvPicPr>
        <p:blipFill>
          <a:blip r:embed="rId4"/>
          <a:stretch>
            <a:fillRect/>
          </a:stretch>
        </p:blipFill>
        <p:spPr>
          <a:xfrm>
            <a:off x="9475934" y="1088135"/>
            <a:ext cx="2724150" cy="4457700"/>
          </a:xfrm>
          <a:prstGeom prst="rect">
            <a:avLst/>
          </a:prstGeom>
        </p:spPr>
      </p:pic>
    </p:spTree>
    <p:extLst>
      <p:ext uri="{BB962C8B-B14F-4D97-AF65-F5344CB8AC3E}">
        <p14:creationId xmlns:p14="http://schemas.microsoft.com/office/powerpoint/2010/main" val="321478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4B1EBEF-BC07-42F8-97FA-DD2532DAECD9}">
  <ds:schemaRefs>
    <ds:schemaRef ds:uri="http://schemas.microsoft.com/sharepoint/v3/contenttype/forms"/>
  </ds:schemaRefs>
</ds:datastoreItem>
</file>

<file path=customXml/itemProps2.xml><?xml version="1.0" encoding="utf-8"?>
<ds:datastoreItem xmlns:ds="http://schemas.openxmlformats.org/officeDocument/2006/customXml" ds:itemID="{C1B10E7F-8664-461E-A305-32ABA61637F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0198C22-B210-4F59-8140-4390A5B4AF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32</TotalTime>
  <Words>184</Words>
  <Application>Microsoft Office PowerPoint</Application>
  <PresentationFormat>Widescreen</PresentationFormat>
  <Paragraphs>29</Paragraphs>
  <Slides>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Century Gothic</vt:lpstr>
      <vt:lpstr>Microsoft Sans Serif</vt:lpstr>
      <vt:lpstr>Qualcomm Executive External</vt:lpstr>
      <vt:lpstr>AHG12/Non-CE5: Extending slice boundary processing for adaptive loop filter for raster scanned slices</vt:lpstr>
      <vt:lpstr>ALF for corner pixels of raster scanned slices</vt:lpstr>
      <vt:lpstr>ALF for corner pixels of raster scanned slices</vt:lpstr>
      <vt:lpstr>ALF for corner pixels of raster scanned slices</vt:lpstr>
      <vt:lpstr>ALF for corner pixels of raster scanned slices</vt:lpstr>
      <vt:lpstr>ALF for corner pixels of raster scanned slices</vt:lpstr>
      <vt:lpstr>ALF for corner pixels of raster scanned slices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AHG12/Non-CE5: Extending slice boundary processing for adaptive loop filter for raster scanned slices</dc:title>
  <dc:creator>Nan Hu</dc:creator>
  <cp:lastModifiedBy>Nan Hu</cp:lastModifiedBy>
  <cp:revision>1</cp:revision>
  <dcterms:created xsi:type="dcterms:W3CDTF">2019-10-04T17:19:33Z</dcterms:created>
  <dcterms:modified xsi:type="dcterms:W3CDTF">2019-10-05T15:54:19Z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