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2" r:id="rId3"/>
    <p:sldId id="294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0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JVET-P0523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Context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coded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bin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constraint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for palette mode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signaling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1.75 CCB per sample</a:t>
            </a:r>
            <a:r>
              <a:rPr lang="zh-TW" altLang="en-US" dirty="0"/>
              <a:t> </a:t>
            </a:r>
            <a:r>
              <a:rPr lang="en-US" altLang="zh-TW" dirty="0"/>
              <a:t>is set as a limit</a:t>
            </a:r>
            <a:r>
              <a:rPr lang="en-CA" dirty="0"/>
              <a:t> for each transform block</a:t>
            </a:r>
            <a:r>
              <a:rPr lang="zh-TW" altLang="en-US" dirty="0"/>
              <a:t> </a:t>
            </a:r>
            <a:r>
              <a:rPr lang="en-US" altLang="zh-TW" dirty="0"/>
              <a:t>coding</a:t>
            </a:r>
            <a:endParaRPr lang="en-CA" dirty="0"/>
          </a:p>
          <a:p>
            <a:pPr hangingPunct="0"/>
            <a:r>
              <a:rPr lang="en-CA" dirty="0"/>
              <a:t>2 CCB per sample for the coding of index map of a PLT block</a:t>
            </a:r>
          </a:p>
          <a:p>
            <a:pPr lvl="1" hangingPunct="0"/>
            <a:r>
              <a:rPr lang="en-US" dirty="0"/>
              <a:t>E.g. each sample is coded as “Index” type with run equal to “1”</a:t>
            </a:r>
          </a:p>
          <a:p>
            <a:pPr hangingPunct="0"/>
            <a:r>
              <a:rPr lang="en-CA" sz="3200" dirty="0"/>
              <a:t>Proposed to apply 1.75 CCB per sample for PLT coding</a:t>
            </a:r>
          </a:p>
          <a:p>
            <a:pPr lvl="1" hangingPunct="0"/>
            <a:r>
              <a:rPr lang="en-CA" sz="2800" dirty="0"/>
              <a:t>Proposed to apply 0.75 CCB per sample for the “type” coding</a:t>
            </a:r>
          </a:p>
          <a:p>
            <a:pPr lvl="1" hangingPunct="0"/>
            <a:r>
              <a:rPr lang="en-CA" sz="2800" dirty="0"/>
              <a:t>1.00 CCB is assumed to be consumed by the “run</a:t>
            </a:r>
            <a:r>
              <a:rPr lang="en-US" altLang="zh-TW" sz="2800"/>
              <a:t>”</a:t>
            </a:r>
            <a:r>
              <a:rPr lang="en-CA" sz="2800"/>
              <a:t> </a:t>
            </a:r>
            <a:r>
              <a:rPr lang="en-CA" sz="2800" dirty="0"/>
              <a:t>coding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 (IBC=0</a:t>
            </a:r>
            <a:r>
              <a:rPr lang="en-US" altLang="zh-TW" dirty="0"/>
              <a:t>)</a:t>
            </a:r>
            <a:endParaRPr lang="en-US" dirty="0"/>
          </a:p>
          <a:p>
            <a:pPr hangingPunct="0"/>
            <a:r>
              <a:rPr lang="en-US" dirty="0"/>
              <a:t>Test: Anchor + proposed fix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FE2B0E-091E-4DDC-8D08-BEE02FE97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519" y="2773904"/>
            <a:ext cx="5349962" cy="38699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951A49-9B95-450B-93D4-6CA35BE97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800" y="2808288"/>
            <a:ext cx="5349962" cy="3869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9463A87-41EF-4BF8-A284-EE9F45BBC15E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EA6093-51F4-4DBE-809F-4A28ABCB1F47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apply 0.75 CCB per sample for the coding of PLT copy type </a:t>
            </a:r>
          </a:p>
          <a:p>
            <a:pPr lvl="1" hangingPunct="0"/>
            <a:r>
              <a:rPr lang="en-CA" dirty="0"/>
              <a:t>The coding of PLT index map can be limited within 1.75 CCB per sample</a:t>
            </a:r>
          </a:p>
          <a:p>
            <a:pPr lvl="1" hangingPunct="0"/>
            <a:r>
              <a:rPr lang="en-CA" dirty="0"/>
              <a:t>Negligible coding performance change</a:t>
            </a:r>
            <a:endParaRPr lang="en-US" dirty="0"/>
          </a:p>
          <a:p>
            <a:pPr hangingPunct="0"/>
            <a:r>
              <a:rPr lang="en-US" dirty="0"/>
              <a:t>Thanks for Alibaba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</TotalTime>
  <Words>175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Simulation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209</cp:revision>
  <dcterms:created xsi:type="dcterms:W3CDTF">2018-09-04T21:01:33Z</dcterms:created>
  <dcterms:modified xsi:type="dcterms:W3CDTF">2019-10-03T10:25:02Z</dcterms:modified>
</cp:coreProperties>
</file>