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9"/>
  </p:notesMasterIdLst>
  <p:sldIdLst>
    <p:sldId id="285" r:id="rId2"/>
    <p:sldId id="292" r:id="rId3"/>
    <p:sldId id="295" r:id="rId4"/>
    <p:sldId id="294" r:id="rId5"/>
    <p:sldId id="296" r:id="rId6"/>
    <p:sldId id="288" r:id="rId7"/>
    <p:sldId id="286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10/3/2019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89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JVET-P0522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fr-F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Non-CE8: On palette mode </a:t>
            </a:r>
            <a:r>
              <a:rPr lang="fr-FR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syntax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9151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Yi-Wen Chen, Xiaoyu Xiu, Xianglin Wang and et al.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5895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Issue1 Redundant bits in PLT (palette) mode signaling:</a:t>
            </a:r>
          </a:p>
          <a:p>
            <a:pPr lvl="1" hangingPunct="0"/>
            <a:r>
              <a:rPr lang="en-US" dirty="0"/>
              <a:t>When the number of index is one, signaling of the </a:t>
            </a:r>
            <a:r>
              <a:rPr lang="en-US" dirty="0" err="1"/>
              <a:t>palette_transpose_flag</a:t>
            </a:r>
            <a:r>
              <a:rPr lang="en-US" dirty="0"/>
              <a:t> and the </a:t>
            </a:r>
            <a:r>
              <a:rPr lang="en-US" dirty="0" err="1"/>
              <a:t>copy_above_indices_for_final_run_flag</a:t>
            </a:r>
            <a:r>
              <a:rPr lang="en-US" dirty="0"/>
              <a:t> is redundant. </a:t>
            </a:r>
          </a:p>
          <a:p>
            <a:pPr hangingPunct="0"/>
            <a:endParaRPr lang="en-US" dirty="0"/>
          </a:p>
          <a:p>
            <a:pPr hangingPunct="0"/>
            <a:r>
              <a:rPr lang="en-US" dirty="0"/>
              <a:t>Issue2 Undefined decoder behavior:</a:t>
            </a:r>
            <a:r>
              <a:rPr lang="zh-TW" altLang="en-US" dirty="0"/>
              <a:t> </a:t>
            </a:r>
            <a:endParaRPr lang="en-US" altLang="zh-TW" dirty="0"/>
          </a:p>
          <a:p>
            <a:pPr lvl="1" hangingPunct="0"/>
            <a:r>
              <a:rPr lang="en-US" dirty="0"/>
              <a:t>num_palette_indices_minus1 can be signaled as a number larger than the size of current block resulting an undefined decoder behavior</a:t>
            </a:r>
          </a:p>
          <a:p>
            <a:pPr lvl="1" hangingPunct="0"/>
            <a:endParaRPr lang="en-US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617212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Modification1 to solve Issue1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US" dirty="0"/>
              <a:t>Proposed to signal the </a:t>
            </a:r>
            <a:r>
              <a:rPr lang="en-US" dirty="0" err="1"/>
              <a:t>palette_transpose_flag</a:t>
            </a:r>
            <a:r>
              <a:rPr lang="en-US" dirty="0"/>
              <a:t> and num_palette_indices_minus1 when the number of indices in the index map of current PLT block is larger than 1</a:t>
            </a:r>
          </a:p>
          <a:p>
            <a:pPr hangingPunct="0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FAB088-B571-4E56-B7AE-29867DA701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9949" y="3325738"/>
            <a:ext cx="5944402" cy="3330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715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Modification1 to solve Issue1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2725"/>
            <a:ext cx="10515600" cy="4351338"/>
          </a:xfrm>
        </p:spPr>
        <p:txBody>
          <a:bodyPr/>
          <a:lstStyle/>
          <a:p>
            <a:pPr hangingPunct="0"/>
            <a:r>
              <a:rPr lang="en-US" dirty="0"/>
              <a:t>Anchor :VTM-6.0</a:t>
            </a:r>
          </a:p>
          <a:p>
            <a:pPr hangingPunct="0"/>
            <a:r>
              <a:rPr lang="en-US" dirty="0"/>
              <a:t>Test: Anchor + modification1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6C4CFD4-B7D1-494B-836D-C3A959667C05}"/>
              </a:ext>
            </a:extLst>
          </p:cNvPr>
          <p:cNvSpPr/>
          <p:nvPr/>
        </p:nvSpPr>
        <p:spPr>
          <a:xfrm>
            <a:off x="3507893" y="2389487"/>
            <a:ext cx="16132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</a:t>
            </a:r>
            <a:r>
              <a:rPr lang="en-US" dirty="0" err="1"/>
              <a:t>DualITree</a:t>
            </a:r>
            <a:r>
              <a:rPr lang="en-US" dirty="0"/>
              <a:t> = 0)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E1D7808-3676-4171-B455-4DC5A354DE56}"/>
              </a:ext>
            </a:extLst>
          </p:cNvPr>
          <p:cNvSpPr/>
          <p:nvPr/>
        </p:nvSpPr>
        <p:spPr>
          <a:xfrm>
            <a:off x="8840729" y="2389487"/>
            <a:ext cx="1555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(</a:t>
            </a:r>
            <a:r>
              <a:rPr lang="en-US" dirty="0" err="1"/>
              <a:t>DualITree</a:t>
            </a:r>
            <a:r>
              <a:rPr lang="en-US" dirty="0"/>
              <a:t> = 1)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3825E60-0282-4230-A6B8-C25B327693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1559" y="2763570"/>
            <a:ext cx="5349962" cy="386996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794B107-16D3-4E18-AD9E-FDD04DCFE2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0822" y="2763570"/>
            <a:ext cx="5349962" cy="3869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312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Modification2 to solve Issue2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US" dirty="0"/>
              <a:t>Proposed to constrain the num_palette_indices_minus1 to be equal to or less than the size of the current block</a:t>
            </a:r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hangingPunct="0"/>
            <a:r>
              <a:rPr lang="en-US" dirty="0"/>
              <a:t>No coding performance change under CTC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7824A9-83DE-44C6-977C-334F7A6A5A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839" y="3210836"/>
            <a:ext cx="5944402" cy="1580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296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hangingPunct="0"/>
            <a:r>
              <a:rPr lang="en-CA" dirty="0"/>
              <a:t>Two modifications are proposed</a:t>
            </a:r>
          </a:p>
          <a:p>
            <a:pPr hangingPunct="0"/>
            <a:r>
              <a:rPr lang="en-US" altLang="zh-TW" dirty="0"/>
              <a:t>S</a:t>
            </a:r>
            <a:r>
              <a:rPr lang="en-US" dirty="0"/>
              <a:t>ignal the </a:t>
            </a:r>
            <a:r>
              <a:rPr lang="en-US" dirty="0" err="1"/>
              <a:t>palette_transpose_flag</a:t>
            </a:r>
            <a:r>
              <a:rPr lang="en-US" dirty="0"/>
              <a:t> and num_palette_indices_minus1 when the number of indices is larger than 1</a:t>
            </a:r>
          </a:p>
          <a:p>
            <a:pPr lvl="1" hangingPunct="0"/>
            <a:r>
              <a:rPr lang="en-US" dirty="0"/>
              <a:t>Remove redundant signaling</a:t>
            </a:r>
          </a:p>
          <a:p>
            <a:pPr hangingPunct="0"/>
            <a:r>
              <a:rPr lang="en-US" altLang="zh-TW" dirty="0"/>
              <a:t>C</a:t>
            </a:r>
            <a:r>
              <a:rPr lang="en-US"/>
              <a:t>onstrain </a:t>
            </a:r>
            <a:r>
              <a:rPr lang="en-US" dirty="0"/>
              <a:t>the num_palette_indices_minus1 to be equal to or less than the size of the current block</a:t>
            </a:r>
          </a:p>
          <a:p>
            <a:pPr lvl="1" hangingPunct="0"/>
            <a:r>
              <a:rPr lang="en-US" dirty="0"/>
              <a:t>Solve the issue of undefined decoder behavior</a:t>
            </a:r>
          </a:p>
          <a:p>
            <a:pPr hangingPunct="0"/>
            <a:r>
              <a:rPr lang="en-US" dirty="0"/>
              <a:t>Thanks for Alibaba being our cross-checker</a:t>
            </a:r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476</TotalTime>
  <Words>258</Words>
  <Application>Microsoft Office PowerPoint</Application>
  <PresentationFormat>Widescreen</PresentationFormat>
  <Paragraphs>32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Source Han Sans CN Light</vt:lpstr>
      <vt:lpstr>Arial</vt:lpstr>
      <vt:lpstr>Calibri</vt:lpstr>
      <vt:lpstr>Calibri Light</vt:lpstr>
      <vt:lpstr>Office Theme</vt:lpstr>
      <vt:lpstr>PowerPoint Presentation</vt:lpstr>
      <vt:lpstr>Introduction</vt:lpstr>
      <vt:lpstr>Modification1 to solve Issue1</vt:lpstr>
      <vt:lpstr>Modification1 to solve Issue1</vt:lpstr>
      <vt:lpstr>Modification2 to solve Issue2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yiwen Chen</cp:lastModifiedBy>
  <cp:revision>222</cp:revision>
  <dcterms:created xsi:type="dcterms:W3CDTF">2018-09-04T21:01:33Z</dcterms:created>
  <dcterms:modified xsi:type="dcterms:W3CDTF">2019-10-03T10:20:49Z</dcterms:modified>
</cp:coreProperties>
</file>