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2" r:id="rId3"/>
    <p:sldId id="286" r:id="rId4"/>
    <p:sldId id="283" r:id="rId5"/>
    <p:sldId id="287" r:id="rId6"/>
    <p:sldId id="277" r:id="rId7"/>
    <p:sldId id="288" r:id="rId8"/>
    <p:sldId id="289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519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2019/10/4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b="1" dirty="0"/>
              <a:t>Non-CE8: Constraints on IBC reference block locations</a:t>
            </a:r>
            <a:br>
              <a:rPr lang="en-CA" b="1" dirty="0"/>
            </a:br>
            <a:r>
              <a:rPr lang="en-US" altLang="zh-CN" b="1" dirty="0"/>
              <a:t>(JVET-P0454)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X. Xu</a:t>
            </a:r>
            <a:r>
              <a:rPr lang="en-US" dirty="0"/>
              <a:t>, X. Li, S. Liu (Tencent)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Currently in VVC CD text/VTM-6.0, </a:t>
            </a:r>
          </a:p>
          <a:p>
            <a:pPr lvl="1"/>
            <a:r>
              <a:rPr lang="en-US" altLang="zh-CN" sz="2400" dirty="0"/>
              <a:t>A virtual buffer concept is adopted to indicate the availability of IBC reference samples</a:t>
            </a:r>
          </a:p>
          <a:p>
            <a:pPr lvl="1"/>
            <a:r>
              <a:rPr lang="en-US" altLang="zh-CN" sz="2400" dirty="0"/>
              <a:t>Decoded block vector will go through modulo operation to point into the virtual buffer</a:t>
            </a:r>
          </a:p>
          <a:p>
            <a:pPr lvl="1"/>
            <a:r>
              <a:rPr lang="en-US" altLang="zh-CN" sz="2400" dirty="0"/>
              <a:t>Some undesirable cases are now supported</a:t>
            </a:r>
          </a:p>
          <a:p>
            <a:r>
              <a:rPr lang="en-US" altLang="zh-CN" sz="2800" dirty="0">
                <a:ea typeface="宋体" panose="02010600030101010101" pitchFamily="2" charset="-122"/>
              </a:rPr>
              <a:t>In this contribution, two methods are proposed to remove those cases</a:t>
            </a:r>
            <a:endParaRPr lang="en-US" altLang="en-US" sz="2000" dirty="0">
              <a:ea typeface="宋体" panose="02010600030101010101" pitchFamily="2" charset="-122"/>
            </a:endParaRPr>
          </a:p>
          <a:p>
            <a:r>
              <a:rPr lang="en-US" altLang="en-US" sz="2800" dirty="0">
                <a:ea typeface="宋体" panose="02010600030101010101" pitchFamily="2" charset="-122"/>
              </a:rPr>
              <a:t>It is asserted that with the proposed methods, a reference block will not contain discontinued reference samples</a:t>
            </a:r>
            <a:endParaRPr lang="en-US" altLang="en-US" sz="2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Undesirable cases supported by the current VTM decoder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Currently in VVC CD text/VTM-6.0, a reference block for IBC mode can be generated such that:</a:t>
            </a:r>
          </a:p>
          <a:p>
            <a:pPr lvl="1"/>
            <a:r>
              <a:rPr lang="en-US" altLang="zh-CN" sz="2000" dirty="0"/>
              <a:t>The samples in the ref block are not continuous (case (a) and (b))</a:t>
            </a:r>
          </a:p>
          <a:p>
            <a:pPr lvl="1"/>
            <a:r>
              <a:rPr lang="en-US" altLang="zh-CN" sz="2000" dirty="0"/>
              <a:t>Some part of the reference block may come from left CTU while others come from current CTU (case (b))</a:t>
            </a:r>
          </a:p>
          <a:p>
            <a:pPr lvl="1"/>
            <a:r>
              <a:rPr lang="en-US" altLang="zh-CN" sz="2000" dirty="0"/>
              <a:t>The number of VPDU access is up to 4 (case (b))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8B30189-CA42-47F3-8DE1-DDA694BA327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717032"/>
            <a:ext cx="6984776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892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32919-D7DB-40BA-8578-969470544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D4B9C-23A3-4FFF-8073-CAB76B377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525963"/>
          </a:xfrm>
        </p:spPr>
        <p:txBody>
          <a:bodyPr/>
          <a:lstStyle/>
          <a:p>
            <a:r>
              <a:rPr lang="en-US" sz="2400" dirty="0"/>
              <a:t>Method 1: limit the reference block location to be within the same VPDU</a:t>
            </a:r>
          </a:p>
          <a:p>
            <a:pPr lvl="1"/>
            <a:r>
              <a:rPr lang="en-US" sz="2000" dirty="0"/>
              <a:t>Max number of VPDU access is reduced to 1</a:t>
            </a:r>
          </a:p>
          <a:p>
            <a:pPr lvl="1"/>
            <a:r>
              <a:rPr lang="en-US" sz="2000" dirty="0"/>
              <a:t>Remove the possibility of discontinued reference block</a:t>
            </a:r>
          </a:p>
          <a:p>
            <a:r>
              <a:rPr lang="en-US" sz="2400" dirty="0"/>
              <a:t>Method 2: limit the reference block location to disallow horizontal wrap-around and to disallow having reference samples from more than 1 CTU when CTU size is 128x128</a:t>
            </a:r>
          </a:p>
          <a:p>
            <a:pPr lvl="1"/>
            <a:r>
              <a:rPr lang="en-US" sz="2000" dirty="0"/>
              <a:t>Max number of VPDU access remains the same</a:t>
            </a:r>
          </a:p>
          <a:p>
            <a:pPr lvl="1"/>
            <a:r>
              <a:rPr lang="en-US" sz="2000" dirty="0"/>
              <a:t>Remove the possibility of discontinued reference block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45486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18C876-BCC1-4B09-AD2A-5C02C7632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  <a:endParaRPr lang="en-GB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1ED1D0-7A89-4552-B45C-2690C6E01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84784"/>
          </a:xfrm>
        </p:spPr>
        <p:txBody>
          <a:bodyPr/>
          <a:lstStyle/>
          <a:p>
            <a:r>
              <a:rPr lang="en-US" dirty="0"/>
              <a:t>Method 1                               Method 2</a:t>
            </a:r>
            <a:endParaRPr lang="en-GB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E6E64EA-35F1-406C-91EE-E43C30323F6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" y="2708920"/>
            <a:ext cx="4442460" cy="268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97AD65C-D71C-4F95-A368-2119E7BB5D6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496" y="2708920"/>
            <a:ext cx="4441190" cy="2688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0816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800" dirty="0"/>
              <a:t>Two methods are suggested to limit the location of reference block inside the IBC virtual buffer</a:t>
            </a:r>
          </a:p>
          <a:p>
            <a:pPr lvl="1"/>
            <a:r>
              <a:rPr lang="en-CA" sz="2400" dirty="0"/>
              <a:t>In method 1, all samples should be from the same VPDU. The BD rate change is 1.22% for TGM AI</a:t>
            </a:r>
          </a:p>
          <a:p>
            <a:pPr lvl="1"/>
            <a:r>
              <a:rPr lang="en-CA" sz="2400" dirty="0"/>
              <a:t>In method 2, all samples should be from the same CTU. The BD rate change is 0.42% for TGM AI</a:t>
            </a:r>
          </a:p>
          <a:p>
            <a:r>
              <a:rPr lang="en-CA" sz="2400" dirty="0"/>
              <a:t>The proposed changes are asserted to be more friendly for implementation and ease the effort for conformance tests</a:t>
            </a:r>
          </a:p>
          <a:p>
            <a:r>
              <a:rPr lang="en-CA" sz="2400" dirty="0"/>
              <a:t>It is recommended to include one of the two methods into the specification</a:t>
            </a:r>
          </a:p>
          <a:p>
            <a:r>
              <a:rPr lang="en-CA" sz="2400" dirty="0"/>
              <a:t>Thanks </a:t>
            </a:r>
            <a:r>
              <a:rPr lang="en-CA" sz="2400" dirty="0" err="1"/>
              <a:t>Kwai</a:t>
            </a:r>
            <a:r>
              <a:rPr lang="en-CA" sz="2400" dirty="0"/>
              <a:t> for performing </a:t>
            </a:r>
            <a:r>
              <a:rPr lang="en-CA" sz="2400"/>
              <a:t>the crosscheck!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81C133-9933-4BCB-863F-3F84FFF8D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 changes for method 1</a:t>
            </a:r>
            <a:endParaRPr lang="en-GB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BE1149-366F-47EB-82DE-B0620E3C82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2938944-C213-4F0F-AC53-1A17F5FE6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6" y="1600200"/>
            <a:ext cx="9144000" cy="1946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291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81C133-9933-4BCB-863F-3F84FFF8D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 changes for method 2</a:t>
            </a:r>
            <a:endParaRPr lang="en-GB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BE1149-366F-47EB-82DE-B0620E3C82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EBED1F7-69DA-403D-923E-C4E53B5019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81002"/>
            <a:ext cx="9144000" cy="283317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84478FD-92E0-40A4-95D9-C0840B2F7D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48" y="1431671"/>
            <a:ext cx="9144000" cy="224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671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11777</TotalTime>
  <Words>369</Words>
  <Application>Microsoft Office PowerPoint</Application>
  <PresentationFormat>全屏显示(4:3)</PresentationFormat>
  <Paragraphs>33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Office 主题</vt:lpstr>
      <vt:lpstr>Non-CE8: Constraints on IBC reference block locations (JVET-P0454)</vt:lpstr>
      <vt:lpstr>Summary</vt:lpstr>
      <vt:lpstr>Undesirable cases supported by the current VTM decoder</vt:lpstr>
      <vt:lpstr>Proposed methods</vt:lpstr>
      <vt:lpstr>Results</vt:lpstr>
      <vt:lpstr>Conclusion</vt:lpstr>
      <vt:lpstr>Spec changes for method 1</vt:lpstr>
      <vt:lpstr>Spec changes for method 2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Xiaozhong Xu</cp:lastModifiedBy>
  <cp:revision>307</cp:revision>
  <dcterms:created xsi:type="dcterms:W3CDTF">2010-10-25T03:40:34Z</dcterms:created>
  <dcterms:modified xsi:type="dcterms:W3CDTF">2019-10-04T19:58:27Z</dcterms:modified>
</cp:coreProperties>
</file>