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lsm" ContentType="application/vnd.ms-excel.sheet.macroEnabled.12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slideLayouts/slideLayout10.xml" ContentType="application/vnd.openxmlformats-officedocument.presentationml.slideLayout+xml"/>
  <Override PartName="/ppt/theme/theme3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5.xml" ContentType="application/vnd.openxmlformats-officedocument.them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6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7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8.xml" ContentType="application/vnd.openxmlformats-officedocument.them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9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10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11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12.xml" ContentType="application/vnd.openxmlformats-officedocument.theme+xml"/>
  <Override PartName="/ppt/theme/theme13.xml" ContentType="application/vnd.openxmlformats-officedocument.theme+xml"/>
  <Override PartName="/ppt/theme/theme1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4"/>
    <p:sldMasterId id="2147483798" r:id="rId5"/>
    <p:sldMasterId id="2147483812" r:id="rId6"/>
    <p:sldMasterId id="2147483814" r:id="rId7"/>
    <p:sldMasterId id="2147483821" r:id="rId8"/>
    <p:sldMasterId id="2147483832" r:id="rId9"/>
    <p:sldMasterId id="2147483836" r:id="rId10"/>
    <p:sldMasterId id="2147483840" r:id="rId11"/>
    <p:sldMasterId id="2147483853" r:id="rId12"/>
    <p:sldMasterId id="2147483858" r:id="rId13"/>
    <p:sldMasterId id="2147483862" r:id="rId14"/>
    <p:sldMasterId id="2147483866" r:id="rId15"/>
  </p:sldMasterIdLst>
  <p:notesMasterIdLst>
    <p:notesMasterId r:id="rId27"/>
  </p:notesMasterIdLst>
  <p:handoutMasterIdLst>
    <p:handoutMasterId r:id="rId28"/>
  </p:handoutMasterIdLst>
  <p:sldIdLst>
    <p:sldId id="418" r:id="rId16"/>
    <p:sldId id="446" r:id="rId17"/>
    <p:sldId id="453" r:id="rId18"/>
    <p:sldId id="447" r:id="rId19"/>
    <p:sldId id="448" r:id="rId20"/>
    <p:sldId id="450" r:id="rId21"/>
    <p:sldId id="444" r:id="rId22"/>
    <p:sldId id="449" r:id="rId23"/>
    <p:sldId id="435" r:id="rId24"/>
    <p:sldId id="441" r:id="rId25"/>
    <p:sldId id="454" r:id="rId26"/>
  </p:sldIdLst>
  <p:sldSz cx="9144000" cy="5143500" type="screen16x9"/>
  <p:notesSz cx="6810375" cy="9942513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  <p15:guide id="3" orient="horz" pos="3132">
          <p15:clr>
            <a:srgbClr val="A4A3A4"/>
          </p15:clr>
        </p15:guide>
        <p15:guide id="4" pos="2145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2FF61"/>
    <a:srgbClr val="F6FAFA"/>
    <a:srgbClr val="EEFFF5"/>
    <a:srgbClr val="ECFFFE"/>
    <a:srgbClr val="D0FFD7"/>
    <a:srgbClr val="92D050"/>
    <a:srgbClr val="00B050"/>
    <a:srgbClr val="000000"/>
    <a:srgbClr val="124191"/>
    <a:srgbClr val="7B4D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592" autoAdjust="0"/>
    <p:restoredTop sz="95500" autoAdjust="0"/>
  </p:normalViewPr>
  <p:slideViewPr>
    <p:cSldViewPr snapToGrid="0">
      <p:cViewPr varScale="1">
        <p:scale>
          <a:sx n="73" d="100"/>
          <a:sy n="73" d="100"/>
        </p:scale>
        <p:origin x="160" y="4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8" d="100"/>
          <a:sy n="88" d="100"/>
        </p:scale>
        <p:origin x="-3870" y="-120"/>
      </p:cViewPr>
      <p:guideLst>
        <p:guide orient="horz" pos="2880"/>
        <p:guide pos="2160"/>
        <p:guide orient="horz" pos="3132"/>
        <p:guide pos="214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Master" Target="slideMasters/slideMaster10.xml"/><Relationship Id="rId18" Type="http://schemas.openxmlformats.org/officeDocument/2006/relationships/slide" Target="slides/slide3.xml"/><Relationship Id="rId26" Type="http://schemas.openxmlformats.org/officeDocument/2006/relationships/slide" Target="slides/slide11.xml"/><Relationship Id="rId3" Type="http://schemas.openxmlformats.org/officeDocument/2006/relationships/customXml" Target="../customXml/item3.xml"/><Relationship Id="rId21" Type="http://schemas.openxmlformats.org/officeDocument/2006/relationships/slide" Target="slides/slide6.xml"/><Relationship Id="rId7" Type="http://schemas.openxmlformats.org/officeDocument/2006/relationships/slideMaster" Target="slideMasters/slideMaster4.xml"/><Relationship Id="rId12" Type="http://schemas.openxmlformats.org/officeDocument/2006/relationships/slideMaster" Target="slideMasters/slideMaster9.xml"/><Relationship Id="rId17" Type="http://schemas.openxmlformats.org/officeDocument/2006/relationships/slide" Target="slides/slide2.xml"/><Relationship Id="rId25" Type="http://schemas.openxmlformats.org/officeDocument/2006/relationships/slide" Target="slides/slide10.xml"/><Relationship Id="rId2" Type="http://schemas.openxmlformats.org/officeDocument/2006/relationships/customXml" Target="../customXml/item2.xml"/><Relationship Id="rId16" Type="http://schemas.openxmlformats.org/officeDocument/2006/relationships/slide" Target="slides/slide1.xml"/><Relationship Id="rId20" Type="http://schemas.openxmlformats.org/officeDocument/2006/relationships/slide" Target="slides/slide5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slide" Target="slides/slide9.xml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Master" Target="slideMasters/slideMaster12.xml"/><Relationship Id="rId23" Type="http://schemas.openxmlformats.org/officeDocument/2006/relationships/slide" Target="slides/slide8.xml"/><Relationship Id="rId28" Type="http://schemas.openxmlformats.org/officeDocument/2006/relationships/handoutMaster" Target="handoutMasters/handoutMaster1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4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Master" Target="slideMasters/slideMaster11.xml"/><Relationship Id="rId22" Type="http://schemas.openxmlformats.org/officeDocument/2006/relationships/slide" Target="slides/slide7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7636" y="0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3A1A956-FBA6-4D44-9717-88B588F88EA2}" type="datetimeFigureOut">
              <a:rPr lang="en-US"/>
              <a:pPr>
                <a:defRPr/>
              </a:pPr>
              <a:t>10/4/2019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3662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7636" y="9443662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EB7DA75-3119-461F-BBD9-15CADFA283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59862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7636" y="0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2CF6B7E-5EE0-4686-A335-20EF82FA6D28}" type="datetimeFigureOut">
              <a:rPr lang="en-US"/>
              <a:pPr>
                <a:defRPr/>
              </a:pPr>
              <a:t>10/4/2019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6125"/>
            <a:ext cx="6626225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1038" y="4722694"/>
            <a:ext cx="5448300" cy="4474131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7636" y="9443662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6C2616F-011D-47B3-A2C1-4E16F11993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99247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7.emf"/><Relationship Id="rId4" Type="http://schemas.openxmlformats.org/officeDocument/2006/relationships/oleObject" Target="../embeddings/oleObject2.bin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3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7.emf"/><Relationship Id="rId4" Type="http://schemas.openxmlformats.org/officeDocument/2006/relationships/oleObject" Target="../embeddings/oleObject3.bin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4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7.emf"/><Relationship Id="rId4" Type="http://schemas.openxmlformats.org/officeDocument/2006/relationships/oleObject" Target="../embeddings/oleObject4.bin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4.xml"/><Relationship Id="rId2" Type="http://schemas.openxmlformats.org/officeDocument/2006/relationships/tags" Target="../tags/tag5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7.emf"/><Relationship Id="rId4" Type="http://schemas.openxmlformats.org/officeDocument/2006/relationships/oleObject" Target="../embeddings/oleObject5.bin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7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7.bin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8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8.bin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9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9.bin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10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10.bin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11.xml"/><Relationship Id="rId1" Type="http://schemas.openxmlformats.org/officeDocument/2006/relationships/vmlDrawing" Target="../drawings/vmlDrawing11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11.bin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12.xml"/><Relationship Id="rId1" Type="http://schemas.openxmlformats.org/officeDocument/2006/relationships/vmlDrawing" Target="../drawings/vmlDrawing12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12.bin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13.xml"/><Relationship Id="rId1" Type="http://schemas.openxmlformats.org/officeDocument/2006/relationships/vmlDrawing" Target="../drawings/vmlDrawing13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13.bin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14.xml"/><Relationship Id="rId1" Type="http://schemas.openxmlformats.org/officeDocument/2006/relationships/vmlDrawing" Target="../drawings/vmlDrawing14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14.bin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5.xml"/><Relationship Id="rId2" Type="http://schemas.openxmlformats.org/officeDocument/2006/relationships/tags" Target="../tags/tag15.xml"/><Relationship Id="rId1" Type="http://schemas.openxmlformats.org/officeDocument/2006/relationships/vmlDrawing" Target="../drawings/vmlDrawing15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15.bin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17.xml"/><Relationship Id="rId1" Type="http://schemas.openxmlformats.org/officeDocument/2006/relationships/vmlDrawing" Target="../drawings/vmlDrawing17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17.bin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18.xml"/><Relationship Id="rId1" Type="http://schemas.openxmlformats.org/officeDocument/2006/relationships/vmlDrawing" Target="../drawings/vmlDrawing18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18.bin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19.xml"/><Relationship Id="rId1" Type="http://schemas.openxmlformats.org/officeDocument/2006/relationships/vmlDrawing" Target="../drawings/vmlDrawing19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19.bin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20.xml"/><Relationship Id="rId1" Type="http://schemas.openxmlformats.org/officeDocument/2006/relationships/vmlDrawing" Target="../drawings/vmlDrawing20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20.bin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21.xml"/><Relationship Id="rId1" Type="http://schemas.openxmlformats.org/officeDocument/2006/relationships/vmlDrawing" Target="../drawings/vmlDrawing21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21.bin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22.xml"/><Relationship Id="rId1" Type="http://schemas.openxmlformats.org/officeDocument/2006/relationships/vmlDrawing" Target="../drawings/vmlDrawing22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22.bin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23.xml"/><Relationship Id="rId1" Type="http://schemas.openxmlformats.org/officeDocument/2006/relationships/vmlDrawing" Target="../drawings/vmlDrawing23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23.bin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24.xml"/><Relationship Id="rId1" Type="http://schemas.openxmlformats.org/officeDocument/2006/relationships/vmlDrawing" Target="../drawings/vmlDrawing24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24.bin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25.xml"/><Relationship Id="rId1" Type="http://schemas.openxmlformats.org/officeDocument/2006/relationships/vmlDrawing" Target="../drawings/vmlDrawing25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25.bin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26.xml"/><Relationship Id="rId1" Type="http://schemas.openxmlformats.org/officeDocument/2006/relationships/vmlDrawing" Target="../drawings/vmlDrawing26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26.bin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27.xml"/><Relationship Id="rId1" Type="http://schemas.openxmlformats.org/officeDocument/2006/relationships/vmlDrawing" Target="../drawings/vmlDrawing27.vml"/><Relationship Id="rId6" Type="http://schemas.openxmlformats.org/officeDocument/2006/relationships/image" Target="../media/image10.png"/><Relationship Id="rId5" Type="http://schemas.openxmlformats.org/officeDocument/2006/relationships/image" Target="../media/image9.emf"/><Relationship Id="rId4" Type="http://schemas.openxmlformats.org/officeDocument/2006/relationships/oleObject" Target="../embeddings/oleObject27.bin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28.xml"/><Relationship Id="rId1" Type="http://schemas.openxmlformats.org/officeDocument/2006/relationships/vmlDrawing" Target="../drawings/vmlDrawing28.vml"/><Relationship Id="rId6" Type="http://schemas.openxmlformats.org/officeDocument/2006/relationships/image" Target="../media/image11.png"/><Relationship Id="rId5" Type="http://schemas.openxmlformats.org/officeDocument/2006/relationships/image" Target="../media/image9.emf"/><Relationship Id="rId4" Type="http://schemas.openxmlformats.org/officeDocument/2006/relationships/oleObject" Target="../embeddings/oleObject28.bin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9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endParaRPr lang="en-US" noProof="0" dirty="0">
              <a:solidFill>
                <a:schemeClr val="bg2"/>
              </a:solidFill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9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7" name="think-cell Slide" r:id="rId4" imgW="360" imgH="360" progId="TCLayout.ActiveDocument.1">
                  <p:embed/>
                </p:oleObj>
              </mc:Choice>
              <mc:Fallback>
                <p:oleObj name="think-cell Slide" r:id="rId4" imgW="360" imgH="360" progId="TCLayout.ActiveDocument.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9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 userDrawn="1"/>
        </p:nvSpPr>
        <p:spPr>
          <a:xfrm>
            <a:off x="417514" y="4787901"/>
            <a:ext cx="6078537" cy="123111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457189">
              <a:defRPr/>
            </a:pPr>
            <a:r>
              <a:rPr lang="en-GB" sz="800" b="1">
                <a:solidFill>
                  <a:srgbClr val="FFFFFF"/>
                </a:solidFill>
                <a:latin typeface="Nokia Pure Text Light"/>
                <a:ea typeface="+mn-ea"/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42769857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5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9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01" name="think-cell Slide" r:id="rId4" imgW="360" imgH="360" progId="TCLayout.ActiveDocument.1">
                  <p:embed/>
                </p:oleObj>
              </mc:Choice>
              <mc:Fallback>
                <p:oleObj name="think-cell Slide" r:id="rId4" imgW="360" imgH="360" progId="TCLayout.ActiveDocument.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9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 Placeholder 6"/>
          <p:cNvSpPr>
            <a:spLocks noGrp="1"/>
          </p:cNvSpPr>
          <p:nvPr>
            <p:ph type="body" sz="quarter" idx="14"/>
          </p:nvPr>
        </p:nvSpPr>
        <p:spPr>
          <a:xfrm>
            <a:off x="417513" y="1089025"/>
            <a:ext cx="8229600" cy="3444875"/>
          </a:xfrm>
        </p:spPr>
        <p:txBody>
          <a:bodyPr/>
          <a:lstStyle>
            <a:lvl1pPr>
              <a:defRPr>
                <a:latin typeface="Nokia Pure Text Light" pitchFamily="34" charset="0"/>
              </a:defRPr>
            </a:lvl1pPr>
            <a:lvl2pPr>
              <a:buClr>
                <a:schemeClr val="bg2"/>
              </a:buClr>
              <a:defRPr>
                <a:latin typeface="Nokia Pure Text Light" pitchFamily="34" charset="0"/>
              </a:defRPr>
            </a:lvl2pPr>
            <a:lvl3pPr>
              <a:defRPr>
                <a:latin typeface="Nokia Pure Text Light" pitchFamily="34" charset="0"/>
              </a:defRPr>
            </a:lvl3pPr>
            <a:lvl4pPr>
              <a:defRPr>
                <a:latin typeface="Nokia Pure Text Light" pitchFamily="34" charset="0"/>
              </a:defRPr>
            </a:lvl4pPr>
            <a:lvl5pPr>
              <a:defRPr>
                <a:latin typeface="Nokia Pure Text Light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417513" y="279400"/>
            <a:ext cx="8229600" cy="311150"/>
          </a:xfrm>
        </p:spPr>
        <p:txBody>
          <a:bodyPr/>
          <a:lstStyle>
            <a:lvl1pPr>
              <a:defRPr baseline="0">
                <a:latin typeface="Nokia Pure Headline Light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Content Placeholder 8"/>
          <p:cNvSpPr>
            <a:spLocks noGrp="1"/>
          </p:cNvSpPr>
          <p:nvPr>
            <p:ph sz="quarter" idx="13"/>
          </p:nvPr>
        </p:nvSpPr>
        <p:spPr>
          <a:xfrm>
            <a:off x="418121" y="652091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600">
                <a:solidFill>
                  <a:schemeClr val="bg2"/>
                </a:solidFill>
                <a:latin typeface="Nokia Pure Headline Light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568220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9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25" name="think-cell Slide" r:id="rId4" imgW="360" imgH="360" progId="TCLayout.ActiveDocument.1">
                  <p:embed/>
                </p:oleObj>
              </mc:Choice>
              <mc:Fallback>
                <p:oleObj name="think-cell Slide" r:id="rId4" imgW="360" imgH="360" progId="TCLayout.ActiveDocument.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9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417513" y="279400"/>
            <a:ext cx="8229600" cy="309600"/>
          </a:xfrm>
        </p:spPr>
        <p:txBody>
          <a:bodyPr/>
          <a:lstStyle>
            <a:lvl1pPr>
              <a:defRPr baseline="0">
                <a:latin typeface="Nokia Pure Headline Light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8"/>
          <p:cNvSpPr>
            <a:spLocks noGrp="1"/>
          </p:cNvSpPr>
          <p:nvPr>
            <p:ph sz="quarter" idx="13"/>
          </p:nvPr>
        </p:nvSpPr>
        <p:spPr>
          <a:xfrm>
            <a:off x="418121" y="652091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600">
                <a:solidFill>
                  <a:schemeClr val="bg2"/>
                </a:solidFill>
                <a:latin typeface="Nokia Pure Headline Light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143883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9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49" name="think-cell Slide" r:id="rId4" imgW="360" imgH="360" progId="TCLayout.ActiveDocument.1">
                  <p:embed/>
                </p:oleObj>
              </mc:Choice>
              <mc:Fallback>
                <p:oleObj name="think-cell Slide" r:id="rId4" imgW="360" imgH="360" progId="TCLayout.ActiveDocument.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9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884754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1" y="537791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819300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21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0719442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45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598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403119037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69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Content Placeholder 2"/>
          <p:cNvSpPr>
            <a:spLocks noGrp="1"/>
          </p:cNvSpPr>
          <p:nvPr>
            <p:ph sz="quarter" idx="15"/>
          </p:nvPr>
        </p:nvSpPr>
        <p:spPr>
          <a:xfrm>
            <a:off x="418118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1600">
                <a:solidFill>
                  <a:schemeClr val="tx2"/>
                </a:solidFill>
              </a:defRPr>
            </a:lvl1pPr>
            <a:lvl2pPr marL="460800" algn="l">
              <a:defRPr sz="1400">
                <a:solidFill>
                  <a:schemeClr val="tx2"/>
                </a:solidFill>
              </a:defRPr>
            </a:lvl2pPr>
            <a:lvl3pPr marL="691200" indent="-230400" algn="l">
              <a:defRPr sz="1200">
                <a:solidFill>
                  <a:schemeClr val="tx2"/>
                </a:solidFill>
              </a:defRPr>
            </a:lvl3pPr>
            <a:lvl4pPr marL="921600" algn="l">
              <a:defRPr sz="1000">
                <a:solidFill>
                  <a:schemeClr val="tx2"/>
                </a:solidFill>
              </a:defRPr>
            </a:lvl4pPr>
            <a:lvl5pPr marL="1152000" algn="l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GB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39128709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93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6844060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l"/>
            <a:r>
              <a:rPr lang="en-US" noProof="0">
                <a:solidFill>
                  <a:schemeClr val="bg2"/>
                </a:solidFill>
                <a:cs typeface="Arial" charset="0"/>
              </a:rPr>
              <a:t>Confidential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17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9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133268534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41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61200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9"/>
          </p:nvPr>
        </p:nvSpPr>
        <p:spPr>
          <a:xfrm>
            <a:off x="3261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50691022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565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1" name="Content Placeholder 2"/>
          <p:cNvSpPr>
            <a:spLocks noGrp="1"/>
          </p:cNvSpPr>
          <p:nvPr>
            <p:ph sz="quarter" idx="19"/>
          </p:nvPr>
        </p:nvSpPr>
        <p:spPr>
          <a:xfrm>
            <a:off x="3261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3" name="Content Placeholder 2"/>
          <p:cNvSpPr>
            <a:spLocks noGrp="1"/>
          </p:cNvSpPr>
          <p:nvPr>
            <p:ph sz="quarter" idx="20"/>
          </p:nvPr>
        </p:nvSpPr>
        <p:spPr>
          <a:xfrm>
            <a:off x="61200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403205551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89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9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10"/>
          <p:cNvSpPr>
            <a:spLocks noGrp="1"/>
          </p:cNvSpPr>
          <p:nvPr>
            <p:ph type="body" sz="quarter" idx="20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637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25560093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613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1" name="Content Placeholder 2"/>
          <p:cNvSpPr>
            <a:spLocks noGrp="1"/>
          </p:cNvSpPr>
          <p:nvPr>
            <p:ph sz="quarter" idx="19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3" name="Content Placeholder 2"/>
          <p:cNvSpPr>
            <a:spLocks noGrp="1"/>
          </p:cNvSpPr>
          <p:nvPr>
            <p:ph sz="quarter" idx="20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6" name="Content Placeholder 2"/>
          <p:cNvSpPr>
            <a:spLocks noGrp="1"/>
          </p:cNvSpPr>
          <p:nvPr>
            <p:ph sz="quarter" idx="21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249250363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255283428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68167619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10182886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185844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24125336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 noProof="0">
                <a:solidFill>
                  <a:schemeClr val="bg2"/>
                </a:solidFill>
                <a:cs typeface="Arial" charset="0"/>
              </a:rPr>
              <a:t>Confidential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329800703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01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48950782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25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598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84238731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749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Content Placeholder 2"/>
          <p:cNvSpPr>
            <a:spLocks noGrp="1"/>
          </p:cNvSpPr>
          <p:nvPr>
            <p:ph sz="quarter" idx="15"/>
          </p:nvPr>
        </p:nvSpPr>
        <p:spPr>
          <a:xfrm>
            <a:off x="418118" y="1080000"/>
            <a:ext cx="8308800" cy="3560400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 sz="1600">
                <a:solidFill>
                  <a:schemeClr val="tx2"/>
                </a:solidFill>
              </a:defRPr>
            </a:lvl1pPr>
            <a:lvl2pPr marL="460800" algn="l">
              <a:defRPr sz="1400">
                <a:solidFill>
                  <a:schemeClr val="tx2"/>
                </a:solidFill>
              </a:defRPr>
            </a:lvl2pPr>
            <a:lvl3pPr marL="691200" indent="-230400" algn="l">
              <a:defRPr sz="1200">
                <a:solidFill>
                  <a:schemeClr val="tx2"/>
                </a:solidFill>
              </a:defRPr>
            </a:lvl3pPr>
            <a:lvl4pPr marL="921600" algn="l">
              <a:defRPr sz="1000">
                <a:solidFill>
                  <a:schemeClr val="tx2"/>
                </a:solidFill>
              </a:defRPr>
            </a:lvl4pPr>
            <a:lvl5pPr marL="1152000" algn="l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GB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48089486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773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17372681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797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9"/>
          </p:nvPr>
        </p:nvSpPr>
        <p:spPr>
          <a:xfrm>
            <a:off x="4716000" y="1080000"/>
            <a:ext cx="40104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361928774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821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61200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9"/>
          </p:nvPr>
        </p:nvSpPr>
        <p:spPr>
          <a:xfrm>
            <a:off x="3261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3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52207451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845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1" name="Content Placeholder 2"/>
          <p:cNvSpPr>
            <a:spLocks noGrp="1"/>
          </p:cNvSpPr>
          <p:nvPr>
            <p:ph sz="quarter" idx="19"/>
          </p:nvPr>
        </p:nvSpPr>
        <p:spPr>
          <a:xfrm>
            <a:off x="32616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3" name="Content Placeholder 2"/>
          <p:cNvSpPr>
            <a:spLocks noGrp="1"/>
          </p:cNvSpPr>
          <p:nvPr>
            <p:ph sz="quarter" idx="20"/>
          </p:nvPr>
        </p:nvSpPr>
        <p:spPr>
          <a:xfrm>
            <a:off x="6120000" y="1080000"/>
            <a:ext cx="25920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/>
            </a:lvl2pPr>
            <a:lvl3pPr marL="691200" indent="-230400">
              <a:defRPr sz="1200"/>
            </a:lvl3pPr>
            <a:lvl4pPr marL="921600">
              <a:defRPr sz="1000"/>
            </a:lvl4pPr>
            <a:lvl5pPr marL="1152000">
              <a:defRPr sz="800"/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178261970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869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176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9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sz="1400" baseline="0">
                <a:solidFill>
                  <a:schemeClr val="tx2"/>
                </a:solidFill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10"/>
          <p:cNvSpPr>
            <a:spLocks noGrp="1"/>
          </p:cNvSpPr>
          <p:nvPr>
            <p:ph type="body" sz="quarter" idx="20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Aft>
                <a:spcPts val="600"/>
              </a:spcAft>
              <a:buNone/>
              <a:defRPr sz="1400" baseline="0">
                <a:solidFill>
                  <a:schemeClr val="tx2"/>
                </a:solidFill>
              </a:defRPr>
            </a:lvl1pPr>
            <a:lvl2pPr marL="0" indent="0">
              <a:spcAft>
                <a:spcPts val="600"/>
              </a:spcAft>
              <a:buNone/>
              <a:defRPr sz="1400">
                <a:solidFill>
                  <a:schemeClr val="tx2"/>
                </a:solidFill>
              </a:defRPr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637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84839729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893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Content Placeholder 2"/>
          <p:cNvSpPr>
            <a:spLocks noGrp="1"/>
          </p:cNvSpPr>
          <p:nvPr>
            <p:ph sz="quarter" idx="15"/>
          </p:nvPr>
        </p:nvSpPr>
        <p:spPr>
          <a:xfrm>
            <a:off x="418119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1" name="Content Placeholder 2"/>
          <p:cNvSpPr>
            <a:spLocks noGrp="1"/>
          </p:cNvSpPr>
          <p:nvPr>
            <p:ph sz="quarter" idx="19"/>
          </p:nvPr>
        </p:nvSpPr>
        <p:spPr>
          <a:xfrm>
            <a:off x="25560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3" name="Content Placeholder 2"/>
          <p:cNvSpPr>
            <a:spLocks noGrp="1"/>
          </p:cNvSpPr>
          <p:nvPr>
            <p:ph sz="quarter" idx="20"/>
          </p:nvPr>
        </p:nvSpPr>
        <p:spPr>
          <a:xfrm>
            <a:off x="46944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6" name="Content Placeholder 2"/>
          <p:cNvSpPr>
            <a:spLocks noGrp="1"/>
          </p:cNvSpPr>
          <p:nvPr>
            <p:ph sz="quarter" idx="21"/>
          </p:nvPr>
        </p:nvSpPr>
        <p:spPr>
          <a:xfrm>
            <a:off x="6832800" y="1080000"/>
            <a:ext cx="1893600" cy="3560400"/>
          </a:xfrm>
          <a:prstGeom prst="rect">
            <a:avLst/>
          </a:prstGeom>
        </p:spPr>
        <p:txBody>
          <a:bodyPr lIns="0" tIns="0" rIns="0" bIns="0"/>
          <a:lstStyle>
            <a:lvl1pPr>
              <a:defRPr sz="1600">
                <a:solidFill>
                  <a:schemeClr val="tx2"/>
                </a:solidFill>
              </a:defRPr>
            </a:lvl1pPr>
            <a:lvl2pPr marL="460800">
              <a:defRPr sz="1400">
                <a:solidFill>
                  <a:schemeClr val="tx2"/>
                </a:solidFill>
              </a:defRPr>
            </a:lvl2pPr>
            <a:lvl3pPr marL="691200" indent="-230400">
              <a:defRPr sz="1200">
                <a:solidFill>
                  <a:schemeClr val="tx2"/>
                </a:solidFill>
              </a:defRPr>
            </a:lvl3pPr>
            <a:lvl4pPr marL="921600">
              <a:defRPr sz="1000">
                <a:solidFill>
                  <a:schemeClr val="tx2"/>
                </a:solidFill>
              </a:defRPr>
            </a:lvl4pPr>
            <a:lvl5pPr marL="1152000">
              <a:defRPr sz="8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417600" y="279249"/>
            <a:ext cx="8308800" cy="309600"/>
          </a:xfrm>
        </p:spPr>
        <p:txBody>
          <a:bodyPr/>
          <a:lstStyle>
            <a:lvl1pPr>
              <a:defRPr sz="20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dirty="0"/>
              <a:t>Click to edit headline</a:t>
            </a:r>
            <a:endParaRPr lang="en-US" dirty="0"/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17512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 sz="2000">
                <a:solidFill>
                  <a:schemeClr val="bg2"/>
                </a:solidFill>
                <a:latin typeface="+mj-lt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 typeface="Arial" charset="0"/>
              <a:buNone/>
              <a:tabLst/>
              <a:defRPr/>
            </a:pPr>
            <a:r>
              <a:rPr lang="en-GB" dirty="0"/>
              <a:t>Click to edit secondary headline</a:t>
            </a:r>
          </a:p>
        </p:txBody>
      </p:sp>
    </p:spTree>
    <p:extLst>
      <p:ext uri="{BB962C8B-B14F-4D97-AF65-F5344CB8AC3E}">
        <p14:creationId xmlns:p14="http://schemas.microsoft.com/office/powerpoint/2010/main" val="2176646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22363" y="563044"/>
            <a:ext cx="8244000" cy="2253600"/>
          </a:xfrm>
        </p:spPr>
        <p:txBody>
          <a:bodyPr/>
          <a:lstStyle>
            <a:lvl1pPr marL="0" indent="0">
              <a:buNone/>
              <a:defRPr sz="6600">
                <a:solidFill>
                  <a:schemeClr val="tx2"/>
                </a:solidFill>
                <a:latin typeface="Nokia Pure Headline Ultra Light" panose="020B0204020202020204" pitchFamily="34" charset="0"/>
              </a:defRPr>
            </a:lvl1pPr>
          </a:lstStyle>
          <a:p>
            <a:pPr eaLnBrk="1" hangingPunct="1"/>
            <a:r>
              <a:rPr lang="en-US" dirty="0">
                <a:ea typeface="ヒラギノ角ゴ Pro W3"/>
                <a:cs typeface="ヒラギノ角ゴ Pro W3"/>
              </a:rPr>
              <a:t>main headline in</a:t>
            </a:r>
            <a:br>
              <a:rPr lang="en-US" dirty="0">
                <a:ea typeface="ヒラギノ角ゴ Pro W3"/>
                <a:cs typeface="ヒラギノ角ゴ Pro W3"/>
              </a:rPr>
            </a:br>
            <a:r>
              <a:rPr lang="en-US" dirty="0">
                <a:ea typeface="ヒラギノ角ゴ Pro W3"/>
                <a:cs typeface="ヒラギノ角ゴ Pro W3"/>
              </a:rPr>
              <a:t>lower case here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noProof="0">
                <a:solidFill>
                  <a:schemeClr val="bg1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22276" y="2659314"/>
            <a:ext cx="8243887" cy="1697037"/>
          </a:xfrm>
        </p:spPr>
        <p:txBody>
          <a:bodyPr/>
          <a:lstStyle/>
          <a:p>
            <a:pPr marL="0" indent="0" eaLnBrk="1" hangingPunct="1">
              <a:buFont typeface="Arial" pitchFamily="34" charset="0"/>
              <a:buNone/>
              <a:defRPr/>
            </a:pPr>
            <a:r>
              <a:rPr lang="en-US" sz="1800" dirty="0"/>
              <a:t>Supporting headline in sentence case here</a:t>
            </a:r>
          </a:p>
          <a:p>
            <a:pPr eaLnBrk="1" hangingPunct="1">
              <a:defRPr/>
            </a:pPr>
            <a:r>
              <a:rPr lang="en-US" sz="1800" dirty="0"/>
              <a:t>Author/Presenter</a:t>
            </a:r>
          </a:p>
          <a:p>
            <a:pPr eaLnBrk="1" hangingPunct="1">
              <a:defRPr/>
            </a:pPr>
            <a:r>
              <a:rPr lang="en-GB" sz="1800" dirty="0"/>
              <a:t>DD-MM-YYYY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220" y="39903"/>
            <a:ext cx="1567485" cy="66047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269200" y="307967"/>
            <a:ext cx="1460710" cy="241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495769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917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652090"/>
            <a:ext cx="8227649" cy="301625"/>
          </a:xfrm>
          <a:prstGeom prst="rect">
            <a:avLst/>
          </a:prstGeom>
        </p:spPr>
        <p:txBody>
          <a:bodyPr/>
          <a:lstStyle>
            <a:lvl1pPr marL="0" indent="0">
              <a:buFont typeface="Arial"/>
              <a:buNone/>
              <a:defRPr sz="16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FFFFFF"/>
                </a:solidFill>
                <a:cs typeface="Arial" panose="020B0604020202020204" pitchFamily="34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88037675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41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367200" y="900000"/>
            <a:ext cx="8359200" cy="1980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660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eaLnBrk="1" hangingPunct="1"/>
            <a:r>
              <a:rPr lang="en-US" dirty="0">
                <a:ea typeface="ヒラギノ角ゴ Pro W3"/>
                <a:cs typeface="ヒラギノ角ゴ Pro W3"/>
              </a:rPr>
              <a:t>Main headline in</a:t>
            </a:r>
            <a:br>
              <a:rPr lang="en-US" dirty="0">
                <a:ea typeface="ヒラギノ角ゴ Pro W3"/>
                <a:cs typeface="ヒラギノ角ゴ Pro W3"/>
              </a:rPr>
            </a:br>
            <a:r>
              <a:rPr lang="en-US" dirty="0">
                <a:ea typeface="ヒラギノ角ゴ Pro W3"/>
                <a:cs typeface="ヒラギノ角ゴ Pro W3"/>
              </a:rPr>
              <a:t>lower case here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 hasCustomPrompt="1"/>
          </p:nvPr>
        </p:nvSpPr>
        <p:spPr>
          <a:xfrm>
            <a:off x="417600" y="3059999"/>
            <a:ext cx="8308800" cy="1576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  <a:lvl2pPr marL="230400" indent="-228600">
              <a:buFont typeface="Arial" panose="020B0604020202020204" pitchFamily="34" charset="0"/>
              <a:buChar char="•"/>
              <a:defRPr sz="1800"/>
            </a:lvl2pPr>
          </a:lstStyle>
          <a:p>
            <a:pPr lvl="0"/>
            <a:r>
              <a:rPr lang="en-US" dirty="0"/>
              <a:t>Supporting headline in sentence case here </a:t>
            </a:r>
          </a:p>
          <a:p>
            <a:pPr lvl="1"/>
            <a:r>
              <a:rPr lang="en-US" dirty="0"/>
              <a:t>Author/Presenter</a:t>
            </a:r>
          </a:p>
          <a:p>
            <a:pPr lvl="1"/>
            <a:r>
              <a:rPr lang="en-US" dirty="0"/>
              <a:t>DD-MM-YYYY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600" y="280580"/>
            <a:ext cx="1080000" cy="175283"/>
          </a:xfrm>
          <a:prstGeom prst="rect">
            <a:avLst/>
          </a:prstGeom>
        </p:spPr>
      </p:pic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FFFFFF"/>
                </a:solidFill>
                <a:cs typeface="Arial" panose="020B0604020202020204" pitchFamily="34" charset="0"/>
              </a:rPr>
              <a:t>Confidential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7704000" y="349200"/>
            <a:ext cx="1027162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GB" sz="900">
                <a:solidFill>
                  <a:srgbClr val="FFFFFF"/>
                </a:solidFill>
                <a:latin typeface="Nokia Pure Text Light"/>
              </a:rPr>
              <a:t>Nokia Technologies</a:t>
            </a:r>
          </a:p>
        </p:txBody>
      </p:sp>
    </p:spTree>
    <p:extLst>
      <p:ext uri="{BB962C8B-B14F-4D97-AF65-F5344CB8AC3E}">
        <p14:creationId xmlns:p14="http://schemas.microsoft.com/office/powerpoint/2010/main" val="344587844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965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Picture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58140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>
                <a:solidFill>
                  <a:srgbClr val="FFFFFF"/>
                </a:solidFill>
                <a:cs typeface="Arial" panose="020B0604020202020204" pitchFamily="34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388661255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93168240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241940361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20660019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17600" y="288000"/>
            <a:ext cx="8244000" cy="2253600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4400" baseline="0">
                <a:solidFill>
                  <a:schemeClr val="tx2"/>
                </a:solidFill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>
                <a:solidFill>
                  <a:schemeClr val="bg1"/>
                </a:solidFill>
                <a:cs typeface="Arial" panose="020B0604020202020204" pitchFamily="34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95620542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01791843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204033239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3173568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22363" y="563044"/>
            <a:ext cx="8244000" cy="2253600"/>
          </a:xfrm>
        </p:spPr>
        <p:txBody>
          <a:bodyPr/>
          <a:lstStyle>
            <a:lvl1pPr marL="0" indent="0">
              <a:buNone/>
              <a:defRPr sz="6600">
                <a:solidFill>
                  <a:schemeClr val="tx2"/>
                </a:solidFill>
                <a:latin typeface="Nokia Pure Headline Ultra Light" panose="020B0204020202020204" pitchFamily="34" charset="0"/>
              </a:defRPr>
            </a:lvl1pPr>
          </a:lstStyle>
          <a:p>
            <a:pPr eaLnBrk="1" hangingPunct="1"/>
            <a:r>
              <a:rPr lang="en-US" dirty="0">
                <a:ea typeface="ヒラギノ角ゴ Pro W3"/>
                <a:cs typeface="ヒラギノ角ゴ Pro W3"/>
              </a:rPr>
              <a:t>main headline in</a:t>
            </a:r>
            <a:br>
              <a:rPr lang="en-US" dirty="0">
                <a:ea typeface="ヒラギノ角ゴ Pro W3"/>
                <a:cs typeface="ヒラギノ角ゴ Pro W3"/>
              </a:rPr>
            </a:br>
            <a:r>
              <a:rPr lang="en-US" dirty="0">
                <a:ea typeface="ヒラギノ角ゴ Pro W3"/>
                <a:cs typeface="ヒラギノ角ゴ Pro W3"/>
              </a:rPr>
              <a:t>lower case here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noProof="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22276" y="2659314"/>
            <a:ext cx="8243887" cy="1697037"/>
          </a:xfrm>
        </p:spPr>
        <p:txBody>
          <a:bodyPr/>
          <a:lstStyle/>
          <a:p>
            <a:pPr marL="0" indent="0" eaLnBrk="1" hangingPunct="1">
              <a:buFont typeface="Arial" pitchFamily="34" charset="0"/>
              <a:buNone/>
              <a:defRPr/>
            </a:pPr>
            <a:r>
              <a:rPr lang="en-US" sz="1800" dirty="0"/>
              <a:t>Supporting headline in sentence case here</a:t>
            </a:r>
          </a:p>
          <a:p>
            <a:pPr eaLnBrk="1" hangingPunct="1">
              <a:defRPr/>
            </a:pPr>
            <a:r>
              <a:rPr lang="en-US" sz="1800" dirty="0"/>
              <a:t>Author/Presenter</a:t>
            </a:r>
          </a:p>
          <a:p>
            <a:pPr eaLnBrk="1" hangingPunct="1">
              <a:defRPr/>
            </a:pPr>
            <a:r>
              <a:rPr lang="en-GB" sz="1800" dirty="0"/>
              <a:t>DD-MM-YYYY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220" y="39903"/>
            <a:ext cx="1567485" cy="66047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269200" y="307967"/>
            <a:ext cx="1460710" cy="24183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50"/>
            <a:ext cx="8229600" cy="311789"/>
          </a:xfrm>
        </p:spPr>
        <p:txBody>
          <a:bodyPr/>
          <a:lstStyle>
            <a:lvl1pPr>
              <a:defRPr sz="2400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1" y="652091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600" baseline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405672610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50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1" y="652091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6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4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228997692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1" y="652091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6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425240765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214607234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82862464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22758999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17600" y="288000"/>
            <a:ext cx="8244000" cy="2253600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4400" baseline="0">
                <a:solidFill>
                  <a:schemeClr val="tx2"/>
                </a:solidFill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>
                <a:solidFill>
                  <a:schemeClr val="bg1"/>
                </a:solidFill>
                <a:cs typeface="Arial" panose="020B0604020202020204" pitchFamily="34" charset="0"/>
              </a:rPr>
              <a:t>Confidential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noProof="0">
                <a:solidFill>
                  <a:schemeClr val="bg1"/>
                </a:solidFill>
                <a:cs typeface="Arial" panose="020B0604020202020204" pitchFamily="34" charset="0"/>
              </a:rPr>
              <a:t>Confidential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kia Blue Sepa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noProof="0">
                <a:solidFill>
                  <a:schemeClr val="bg1"/>
                </a:solidFill>
                <a:cs typeface="Arial" panose="020B0604020202020204" pitchFamily="34" charset="0"/>
              </a:rPr>
              <a:t>Confidential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18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 noProof="0">
                <a:solidFill>
                  <a:schemeClr val="bg1"/>
                </a:solidFill>
                <a:cs typeface="Arial" panose="020B0604020202020204" pitchFamily="34" charset="0"/>
              </a:rPr>
              <a:t>Confidential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9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5" Type="http://schemas.openxmlformats.org/officeDocument/2006/relationships/image" Target="../media/image1.png"/><Relationship Id="rId4" Type="http://schemas.openxmlformats.org/officeDocument/2006/relationships/theme" Target="../theme/theme10.xml"/></Relationships>
</file>

<file path=ppt/slideMasters/_rels/slideMaster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2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5" Type="http://schemas.openxmlformats.org/officeDocument/2006/relationships/image" Target="../media/image1.png"/><Relationship Id="rId4" Type="http://schemas.openxmlformats.org/officeDocument/2006/relationships/theme" Target="../theme/theme11.xml"/></Relationships>
</file>

<file path=ppt/slideMasters/_rels/slideMaster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5.xml"/><Relationship Id="rId2" Type="http://schemas.openxmlformats.org/officeDocument/2006/relationships/slideLayout" Target="../slideLayouts/slideLayout54.xml"/><Relationship Id="rId1" Type="http://schemas.openxmlformats.org/officeDocument/2006/relationships/slideLayout" Target="../slideLayouts/slideLayout53.xml"/><Relationship Id="rId5" Type="http://schemas.openxmlformats.org/officeDocument/2006/relationships/image" Target="../media/image1.png"/><Relationship Id="rId4" Type="http://schemas.openxmlformats.org/officeDocument/2006/relationships/theme" Target="../theme/theme1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0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ags" Target="../tags/tag1.xml"/><Relationship Id="rId3" Type="http://schemas.openxmlformats.org/officeDocument/2006/relationships/slideLayout" Target="../slideLayouts/slideLayout13.xml"/><Relationship Id="rId7" Type="http://schemas.openxmlformats.org/officeDocument/2006/relationships/vmlDrawing" Target="../drawings/vmlDrawing1.v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theme" Target="../theme/theme4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15.xml"/><Relationship Id="rId10" Type="http://schemas.openxmlformats.org/officeDocument/2006/relationships/image" Target="../media/image6.emf"/><Relationship Id="rId4" Type="http://schemas.openxmlformats.org/officeDocument/2006/relationships/slideLayout" Target="../slideLayouts/slideLayout14.xml"/><Relationship Id="rId9" Type="http://schemas.openxmlformats.org/officeDocument/2006/relationships/oleObject" Target="../embeddings/oleObject1.bin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oleObject" Target="../embeddings/oleObject6.bin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tags" Target="../tags/tag6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vmlDrawing" Target="../drawings/vmlDrawing6.vml"/><Relationship Id="rId5" Type="http://schemas.openxmlformats.org/officeDocument/2006/relationships/slideLayout" Target="../slideLayouts/slideLayout20.xml"/><Relationship Id="rId15" Type="http://schemas.openxmlformats.org/officeDocument/2006/relationships/image" Target="../media/image8.png"/><Relationship Id="rId10" Type="http://schemas.openxmlformats.org/officeDocument/2006/relationships/theme" Target="../theme/theme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image" Target="../media/image6.emf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1.png"/><Relationship Id="rId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5" Type="http://schemas.openxmlformats.org/officeDocument/2006/relationships/image" Target="../media/image1.png"/><Relationship Id="rId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.xml"/><Relationship Id="rId13" Type="http://schemas.openxmlformats.org/officeDocument/2006/relationships/theme" Target="../theme/theme8.xml"/><Relationship Id="rId18" Type="http://schemas.openxmlformats.org/officeDocument/2006/relationships/image" Target="../media/image8.png"/><Relationship Id="rId3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7.xml"/><Relationship Id="rId12" Type="http://schemas.openxmlformats.org/officeDocument/2006/relationships/slideLayout" Target="../slideLayouts/slideLayout42.xml"/><Relationship Id="rId17" Type="http://schemas.openxmlformats.org/officeDocument/2006/relationships/image" Target="../media/image6.emf"/><Relationship Id="rId2" Type="http://schemas.openxmlformats.org/officeDocument/2006/relationships/slideLayout" Target="../slideLayouts/slideLayout32.xml"/><Relationship Id="rId16" Type="http://schemas.openxmlformats.org/officeDocument/2006/relationships/oleObject" Target="../embeddings/oleObject16.bin"/><Relationship Id="rId1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6.xml"/><Relationship Id="rId11" Type="http://schemas.openxmlformats.org/officeDocument/2006/relationships/slideLayout" Target="../slideLayouts/slideLayout41.xml"/><Relationship Id="rId5" Type="http://schemas.openxmlformats.org/officeDocument/2006/relationships/slideLayout" Target="../slideLayouts/slideLayout35.xml"/><Relationship Id="rId15" Type="http://schemas.openxmlformats.org/officeDocument/2006/relationships/tags" Target="../tags/tag16.xml"/><Relationship Id="rId1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4.xml"/><Relationship Id="rId9" Type="http://schemas.openxmlformats.org/officeDocument/2006/relationships/slideLayout" Target="../slideLayouts/slideLayout39.xml"/><Relationship Id="rId14" Type="http://schemas.openxmlformats.org/officeDocument/2006/relationships/vmlDrawing" Target="../drawings/vmlDrawing16.v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5.xml"/><Relationship Id="rId2" Type="http://schemas.openxmlformats.org/officeDocument/2006/relationships/slideLayout" Target="../slideLayouts/slideLayout44.xml"/><Relationship Id="rId1" Type="http://schemas.openxmlformats.org/officeDocument/2006/relationships/slideLayout" Target="../slideLayouts/slideLayout43.xml"/><Relationship Id="rId6" Type="http://schemas.openxmlformats.org/officeDocument/2006/relationships/image" Target="../media/image1.png"/><Relationship Id="rId5" Type="http://schemas.openxmlformats.org/officeDocument/2006/relationships/theme" Target="../theme/theme9.xml"/><Relationship Id="rId4" Type="http://schemas.openxmlformats.org/officeDocument/2006/relationships/slideLayout" Target="../slideLayouts/slideLayout4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+mj-l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background</a:t>
            </a:r>
            <a:r>
              <a:rPr lang="en-GB" sz="5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US" sz="800" noProof="0" smtClean="0">
                <a:solidFill>
                  <a:schemeClr val="bg2"/>
                </a:solidFill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noProof="0">
              <a:solidFill>
                <a:schemeClr val="bg2"/>
              </a:solidFill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38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US" sz="800" noProof="0" dirty="0">
                <a:solidFill>
                  <a:schemeClr val="bg2"/>
                </a:solidFill>
                <a:latin typeface="+mn-lt"/>
                <a:cs typeface="Arial" charset="0"/>
              </a:rPr>
              <a:t>© Nokia 2019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1" name="Footer Placeholder 29"/>
          <p:cNvSpPr>
            <a:spLocks noGrp="1"/>
          </p:cNvSpPr>
          <p:nvPr>
            <p:ph type="ftr" sz="quarter" idx="3"/>
          </p:nvPr>
        </p:nvSpPr>
        <p:spPr>
          <a:xfrm>
            <a:off x="432000" y="4789325"/>
            <a:ext cx="60804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algn="l"/>
            <a:endParaRPr lang="en-US" noProof="0" dirty="0">
              <a:solidFill>
                <a:schemeClr val="bg2"/>
              </a:solidFill>
              <a:cs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05" r:id="rId2"/>
    <p:sldLayoutId id="2147483804" r:id="rId3"/>
    <p:sldLayoutId id="2147483871" r:id="rId4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Nokia Pure Headline Ligh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18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65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0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201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104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113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216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217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168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187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background</a:t>
            </a: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US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38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US" sz="800">
                <a:solidFill>
                  <a:srgbClr val="68717A"/>
                </a:solidFill>
                <a:latin typeface="Nokia Pure Text Light"/>
                <a:cs typeface="Arial" charset="0"/>
              </a:rPr>
              <a:t>© Nokia 2018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1" name="Footer Placeholder 29"/>
          <p:cNvSpPr>
            <a:spLocks noGrp="1"/>
          </p:cNvSpPr>
          <p:nvPr>
            <p:ph type="ftr" sz="quarter" idx="3"/>
          </p:nvPr>
        </p:nvSpPr>
        <p:spPr>
          <a:xfrm>
            <a:off x="432000" y="4789325"/>
            <a:ext cx="60804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3324306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9" r:id="rId1"/>
    <p:sldLayoutId id="2147483860" r:id="rId2"/>
    <p:sldLayoutId id="2147483861" r:id="rId3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189">
              <a:defRPr/>
            </a:pPr>
            <a:endParaRPr lang="en-GB">
              <a:solidFill>
                <a:srgbClr val="124191"/>
              </a:solidFill>
              <a:latin typeface="Nokia Pure Headline Light"/>
              <a:ea typeface="+mn-ea"/>
              <a:cs typeface="+mn-cs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189">
              <a:defRPr/>
            </a:pPr>
            <a:endParaRPr lang="en-GB">
              <a:solidFill>
                <a:srgbClr val="124191"/>
              </a:solidFill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189">
              <a:defRPr/>
            </a:pPr>
            <a:endParaRPr lang="en-GB">
              <a:solidFill>
                <a:srgbClr val="124191"/>
              </a:solidFill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189">
              <a:defRPr/>
            </a:pPr>
            <a:endParaRPr lang="en-GB">
              <a:solidFill>
                <a:srgbClr val="124191"/>
              </a:solidFill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189">
              <a:defRPr/>
            </a:pPr>
            <a:endParaRPr lang="en-GB">
              <a:solidFill>
                <a:srgbClr val="124191"/>
              </a:solidFill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189">
              <a:defRPr/>
            </a:pPr>
            <a:endParaRPr lang="en-GB">
              <a:solidFill>
                <a:srgbClr val="124191"/>
              </a:solidFill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189">
              <a:defRPr/>
            </a:pPr>
            <a:endParaRPr lang="en-GB">
              <a:solidFill>
                <a:srgbClr val="124191"/>
              </a:solidFill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189">
              <a:defRPr/>
            </a:pPr>
            <a:endParaRPr lang="en-GB">
              <a:solidFill>
                <a:srgbClr val="124191"/>
              </a:solidFill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189">
              <a:defRPr/>
            </a:pPr>
            <a:endParaRPr lang="en-GB">
              <a:solidFill>
                <a:srgbClr val="124191"/>
              </a:solidFill>
              <a:latin typeface="Arial" pitchFamily="34" charset="0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6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9" y="5208589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35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R 18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G 65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1" y="5208589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35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R 0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G 201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9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32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R 104</a:t>
            </a:r>
            <a:br>
              <a:rPr lang="en-US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G 113</a:t>
            </a:r>
            <a:br>
              <a:rPr lang="en-US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9" y="5208589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35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R 216</a:t>
            </a:r>
            <a:b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G 217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6" y="5208589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35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R 168</a:t>
            </a:r>
            <a:b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G 187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1" y="5208589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35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Core and </a:t>
            </a:r>
            <a:r>
              <a:rPr lang="en-GB" sz="500" b="1">
                <a:solidFill>
                  <a:srgbClr val="FFFFFF"/>
                </a:solidFill>
                <a:latin typeface="Nokia Pure Text Light"/>
                <a:ea typeface="+mn-ea"/>
                <a:cs typeface="Arial" panose="020B0604020202020204" pitchFamily="34" charset="0"/>
              </a:rPr>
              <a:t>background</a:t>
            </a: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9" y="5208589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35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1" y="5208589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35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9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32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1" y="5208589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35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>
              <a:solidFill>
                <a:srgbClr val="FFFFFF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9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US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59726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TextBox 27"/>
          <p:cNvSpPr txBox="1"/>
          <p:nvPr/>
        </p:nvSpPr>
        <p:spPr>
          <a:xfrm>
            <a:off x="1503364" y="4749800"/>
            <a:ext cx="6078537" cy="3385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457189"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defTabSz="457189"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1" name="Footer Placeholder 29"/>
          <p:cNvSpPr>
            <a:spLocks noGrp="1"/>
          </p:cNvSpPr>
          <p:nvPr>
            <p:ph type="ftr" sz="quarter" idx="3"/>
          </p:nvPr>
        </p:nvSpPr>
        <p:spPr>
          <a:xfrm>
            <a:off x="432000" y="4789325"/>
            <a:ext cx="60804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algn="l" defTabSz="457189"/>
            <a:r>
              <a:rPr lang="en-US">
                <a:solidFill>
                  <a:srgbClr val="68717A"/>
                </a:solidFill>
                <a:ea typeface="+mn-ea"/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509602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3" r:id="rId1"/>
    <p:sldLayoutId id="2147483864" r:id="rId2"/>
    <p:sldLayoutId id="2147483865" r:id="rId3"/>
  </p:sldLayoutIdLst>
  <p:hf sldNum="0" hdr="0" dt="0"/>
  <p:txStyles>
    <p:titleStyle>
      <a:lvl1pPr algn="l" defTabSz="457189" rtl="0" eaLnBrk="1" fontAlgn="base" hangingPunct="1">
        <a:spcBef>
          <a:spcPct val="0"/>
        </a:spcBef>
        <a:spcAft>
          <a:spcPct val="0"/>
        </a:spcAft>
        <a:defRPr lang="en-US" sz="2400" b="1" kern="1200" baseline="0" dirty="0" smtClean="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189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189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189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189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189" algn="l" defTabSz="457189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378" algn="l" defTabSz="457189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566" algn="l" defTabSz="457189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754" algn="l" defTabSz="457189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3" indent="-230183" algn="l" defTabSz="457189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16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77" indent="-228594" algn="l" defTabSz="457189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16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196" indent="-225419" algn="l" defTabSz="457189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16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791" indent="-228594" algn="l" defTabSz="457189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16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2972" indent="-230183" algn="l" defTabSz="457189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16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537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Nokia Pure Headline Ligh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18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65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0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201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104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113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216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217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168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187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background</a:t>
            </a: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US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38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US" sz="800">
                <a:solidFill>
                  <a:srgbClr val="68717A"/>
                </a:solidFill>
                <a:latin typeface="Nokia Pure Text Light"/>
                <a:cs typeface="Arial" charset="0"/>
              </a:rPr>
              <a:t>© Nokia 2018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1" name="Footer Placeholder 29"/>
          <p:cNvSpPr>
            <a:spLocks noGrp="1"/>
          </p:cNvSpPr>
          <p:nvPr>
            <p:ph type="ftr" sz="quarter" idx="3"/>
          </p:nvPr>
        </p:nvSpPr>
        <p:spPr>
          <a:xfrm>
            <a:off x="432000" y="4789325"/>
            <a:ext cx="60804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3214373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7" r:id="rId1"/>
    <p:sldLayoutId id="2147483868" r:id="rId2"/>
    <p:sldLayoutId id="2147483869" r:id="rId3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6155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880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15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Core and background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noProof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342800" y="4644000"/>
            <a:ext cx="5048250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+mn-lt"/>
                <a:cs typeface="Arial" charset="0"/>
              </a:rPr>
              <a:t>© Nokia 2019</a:t>
            </a:r>
          </a:p>
        </p:txBody>
      </p:sp>
      <p:sp>
        <p:nvSpPr>
          <p:cNvPr id="2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432000" y="4789425"/>
            <a:ext cx="50472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en-US" noProof="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09" r:id="rId3"/>
    <p:sldLayoutId id="2147483810" r:id="rId4"/>
    <p:sldLayoutId id="2147483811" r:id="rId5"/>
  </p:sldLayoutIdLst>
  <p:hf sldNum="0" hd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1800" b="1" kern="1200">
          <a:solidFill>
            <a:schemeClr val="tx2"/>
          </a:solidFill>
          <a:latin typeface="+mj-lt"/>
          <a:ea typeface="ヒラギノ角ゴ Pro W3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12419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" name="Object 29" hidden="1"/>
          <p:cNvGraphicFramePr>
            <a:graphicFrameLocks noChangeAspect="1"/>
          </p:cNvGraphicFramePr>
          <p:nvPr>
            <p:custDataLst>
              <p:tags r:id="rId8"/>
            </p:custDataLst>
          </p:nvPr>
        </p:nvGraphicFramePr>
        <p:xfrm>
          <a:off x="1588" y="1589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4" name="think-cell Slide" r:id="rId9" imgW="270" imgH="270" progId="TCLayout.ActiveDocument.1">
                  <p:embed/>
                </p:oleObj>
              </mc:Choice>
              <mc:Fallback>
                <p:oleObj name="think-cell Slide" r:id="rId9" imgW="270" imgH="270" progId="TCLayout.ActiveDocument.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9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6"/>
            <a:ext cx="8229600" cy="344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8" name="TextBox 7"/>
          <p:cNvSpPr txBox="1"/>
          <p:nvPr/>
        </p:nvSpPr>
        <p:spPr>
          <a:xfrm>
            <a:off x="417514" y="4787901"/>
            <a:ext cx="6078537" cy="123111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457189">
              <a:defRPr/>
            </a:pPr>
            <a:r>
              <a:rPr lang="en-GB" sz="800" b="1">
                <a:solidFill>
                  <a:srgbClr val="DC6E00"/>
                </a:solidFill>
                <a:latin typeface="Nokia Pure Text Light"/>
                <a:ea typeface="+mn-ea"/>
                <a:cs typeface="Arial" charset="0"/>
              </a:rPr>
              <a:t>Confidential</a:t>
            </a:r>
          </a:p>
        </p:txBody>
      </p:sp>
      <p:pic>
        <p:nvPicPr>
          <p:cNvPr id="13" name="Picture 1"/>
          <p:cNvPicPr>
            <a:picLocks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7959726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Slide Number Placeholder 5"/>
          <p:cNvSpPr txBox="1">
            <a:spLocks/>
          </p:cNvSpPr>
          <p:nvPr/>
        </p:nvSpPr>
        <p:spPr>
          <a:xfrm>
            <a:off x="417513" y="4646247"/>
            <a:ext cx="144462" cy="138112"/>
          </a:xfrm>
          <a:prstGeom prst="rect">
            <a:avLst/>
          </a:prstGeom>
        </p:spPr>
        <p:txBody>
          <a:bodyPr wrap="none"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GB" sz="800" smtClean="0">
                <a:solidFill>
                  <a:srgbClr val="000000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34294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5" r:id="rId1"/>
    <p:sldLayoutId id="2147483816" r:id="rId2"/>
    <p:sldLayoutId id="2147483817" r:id="rId3"/>
    <p:sldLayoutId id="2147483818" r:id="rId4"/>
    <p:sldLayoutId id="2147483819" r:id="rId5"/>
  </p:sldLayoutIdLst>
  <p:hf sldNum="0" hdr="0" dt="0"/>
  <p:txStyles>
    <p:titleStyle>
      <a:lvl1pPr algn="l" defTabSz="457189" rtl="0" eaLnBrk="1" fontAlgn="base" hangingPunct="1">
        <a:spcBef>
          <a:spcPct val="0"/>
        </a:spcBef>
        <a:spcAft>
          <a:spcPct val="0"/>
        </a:spcAft>
        <a:defRPr sz="2400" b="1" kern="1200">
          <a:solidFill>
            <a:schemeClr val="tx1"/>
          </a:solidFill>
          <a:latin typeface="Nokia Pure Headline Light" pitchFamily="34" charset="0"/>
          <a:ea typeface="Nokia Pure Headline Light" pitchFamily="34" charset="0"/>
          <a:cs typeface="Arial"/>
        </a:defRPr>
      </a:lvl1pPr>
      <a:lvl2pPr algn="l" defTabSz="457189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189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189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189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189" algn="l" defTabSz="457189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378" algn="l" defTabSz="457189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566" algn="l" defTabSz="457189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754" algn="l" defTabSz="457189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0" indent="0" algn="l" defTabSz="457189" rtl="0" eaLnBrk="1" fontAlgn="base" hangingPunct="1">
        <a:spcBef>
          <a:spcPct val="0"/>
        </a:spcBef>
        <a:spcAft>
          <a:spcPts val="384"/>
        </a:spcAft>
        <a:buFont typeface="Arial" charset="0"/>
        <a:buNone/>
        <a:defRPr sz="1600" b="1" kern="1200">
          <a:solidFill>
            <a:srgbClr val="000000"/>
          </a:solidFill>
          <a:latin typeface="Nokia Pure Text Light" pitchFamily="34" charset="0"/>
          <a:ea typeface="Nokia Pure Text Light" pitchFamily="34" charset="0"/>
          <a:cs typeface="Nokia Pure Text Light" pitchFamily="34" charset="0"/>
        </a:defRPr>
      </a:lvl1pPr>
      <a:lvl2pPr marL="230394" indent="-230394" algn="l" defTabSz="457189" rtl="0" eaLnBrk="1" fontAlgn="base" hangingPunct="1">
        <a:spcBef>
          <a:spcPct val="0"/>
        </a:spcBef>
        <a:spcAft>
          <a:spcPts val="384"/>
        </a:spcAft>
        <a:buClr>
          <a:schemeClr val="bg2"/>
        </a:buClr>
        <a:buFont typeface="Arial" pitchFamily="34" charset="0"/>
        <a:buChar char="•"/>
        <a:defRPr sz="1600" kern="1200">
          <a:solidFill>
            <a:srgbClr val="000000"/>
          </a:solidFill>
          <a:latin typeface="Nokia Pure Text Light" pitchFamily="34" charset="0"/>
          <a:ea typeface="Nokia Pure Text Light" pitchFamily="34" charset="0"/>
          <a:cs typeface="Nokia Pure Text Light" pitchFamily="34" charset="0"/>
        </a:defRPr>
      </a:lvl2pPr>
      <a:lvl3pPr marL="460789" indent="-230394" algn="l" defTabSz="457189" rtl="0" eaLnBrk="1" fontAlgn="base" hangingPunct="1">
        <a:spcBef>
          <a:spcPct val="0"/>
        </a:spcBef>
        <a:spcAft>
          <a:spcPts val="384"/>
        </a:spcAft>
        <a:buClr>
          <a:schemeClr val="bg2"/>
        </a:buClr>
        <a:buFont typeface="Arial" pitchFamily="34" charset="0"/>
        <a:buChar char="–"/>
        <a:defRPr sz="1600" kern="1200">
          <a:solidFill>
            <a:srgbClr val="000000"/>
          </a:solidFill>
          <a:latin typeface="Nokia Pure Text Light" pitchFamily="34" charset="0"/>
          <a:ea typeface="Nokia Pure Text Light" pitchFamily="34" charset="0"/>
          <a:cs typeface="Nokia Pure Text Light" pitchFamily="34" charset="0"/>
        </a:defRPr>
      </a:lvl3pPr>
      <a:lvl4pPr marL="691183" indent="-228594" algn="l" defTabSz="457189" rtl="0" eaLnBrk="1" fontAlgn="base" hangingPunct="1">
        <a:spcBef>
          <a:spcPct val="0"/>
        </a:spcBef>
        <a:spcAft>
          <a:spcPts val="384"/>
        </a:spcAft>
        <a:buClr>
          <a:schemeClr val="bg2"/>
        </a:buClr>
        <a:buFont typeface="Arial" pitchFamily="34" charset="0"/>
        <a:buChar char="–"/>
        <a:defRPr sz="1600" kern="1200">
          <a:solidFill>
            <a:srgbClr val="000000"/>
          </a:solidFill>
          <a:latin typeface="Nokia Pure Text Light" pitchFamily="34" charset="0"/>
          <a:ea typeface="Nokia Pure Text Light" pitchFamily="34" charset="0"/>
          <a:cs typeface="Nokia Pure Text Light" pitchFamily="34" charset="0"/>
        </a:defRPr>
      </a:lvl4pPr>
      <a:lvl5pPr marL="921577" indent="-230183" algn="l" defTabSz="457189" rtl="0" eaLnBrk="1" fontAlgn="base" hangingPunct="1">
        <a:spcBef>
          <a:spcPct val="0"/>
        </a:spcBef>
        <a:spcAft>
          <a:spcPts val="384"/>
        </a:spcAft>
        <a:buClr>
          <a:schemeClr val="bg2"/>
        </a:buClr>
        <a:buFont typeface="Arial" pitchFamily="34" charset="0"/>
        <a:buChar char="–"/>
        <a:defRPr sz="1600" kern="1200">
          <a:solidFill>
            <a:srgbClr val="000000"/>
          </a:solidFill>
          <a:latin typeface="Nokia Pure Text Light" pitchFamily="34" charset="0"/>
          <a:ea typeface="Nokia Pure Text Light" pitchFamily="34" charset="0"/>
          <a:cs typeface="Nokia Pure Text Light" pitchFamily="34" charset="0"/>
        </a:defRPr>
      </a:lvl5pPr>
      <a:lvl6pPr marL="2514537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5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/>
          <p:cNvGraphicFramePr>
            <a:graphicFrameLocks noChangeAspect="1"/>
          </p:cNvGraphicFramePr>
          <p:nvPr userDrawn="1">
            <p:custDataLst>
              <p:tags r:id="rId12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98" name="think-cell Slide" r:id="rId13" imgW="270" imgH="270" progId="TCLayout.ActiveDocument.1">
                  <p:embed/>
                </p:oleObj>
              </mc:Choice>
              <mc:Fallback>
                <p:oleObj name="think-cell Slide" r:id="rId13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600" y="280988"/>
            <a:ext cx="8308800" cy="309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7" name="Slide Number Placeholder 5"/>
          <p:cNvSpPr txBox="1">
            <a:spLocks/>
          </p:cNvSpPr>
          <p:nvPr/>
        </p:nvSpPr>
        <p:spPr>
          <a:xfrm>
            <a:off x="419102" y="4816800"/>
            <a:ext cx="144462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solidFill>
                  <a:srgbClr val="001135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3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pic>
        <p:nvPicPr>
          <p:cNvPr id="3" name="Picture 2"/>
          <p:cNvPicPr>
            <a:picLocks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5200" y="4806000"/>
            <a:ext cx="691200" cy="111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57033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2" r:id="rId1"/>
    <p:sldLayoutId id="2147483823" r:id="rId2"/>
    <p:sldLayoutId id="2147483824" r:id="rId3"/>
    <p:sldLayoutId id="2147483825" r:id="rId4"/>
    <p:sldLayoutId id="2147483826" r:id="rId5"/>
    <p:sldLayoutId id="2147483827" r:id="rId6"/>
    <p:sldLayoutId id="2147483828" r:id="rId7"/>
    <p:sldLayoutId id="2147483829" r:id="rId8"/>
    <p:sldLayoutId id="2147483830" r:id="rId9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2000" b="0" kern="1200">
          <a:solidFill>
            <a:schemeClr val="tx1"/>
          </a:solidFill>
          <a:latin typeface="+mj-lt"/>
          <a:ea typeface="Nokia Pure Headline Ultra Light" panose="020B0204020202020204" pitchFamily="34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Nokia Pure Headline Ligh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18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65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0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201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104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113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216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217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168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187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background</a:t>
            </a: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US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38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US" sz="800">
                <a:solidFill>
                  <a:srgbClr val="68717A"/>
                </a:solidFill>
                <a:latin typeface="Nokia Pure Text Light"/>
                <a:cs typeface="Arial" charset="0"/>
              </a:rPr>
              <a:t>© Nokia 2018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1" name="Footer Placeholder 29"/>
          <p:cNvSpPr>
            <a:spLocks noGrp="1"/>
          </p:cNvSpPr>
          <p:nvPr>
            <p:ph type="ftr" sz="quarter" idx="3"/>
          </p:nvPr>
        </p:nvSpPr>
        <p:spPr>
          <a:xfrm>
            <a:off x="432000" y="4789325"/>
            <a:ext cx="60804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9161468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3" r:id="rId1"/>
    <p:sldLayoutId id="2147483834" r:id="rId2"/>
    <p:sldLayoutId id="2147483835" r:id="rId3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Nokia Pure Headline Ligh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18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65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0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201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104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113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216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217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168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187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background</a:t>
            </a: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US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38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US" sz="800">
                <a:solidFill>
                  <a:srgbClr val="68717A"/>
                </a:solidFill>
                <a:latin typeface="Nokia Pure Text Light"/>
                <a:cs typeface="Arial" charset="0"/>
              </a:rPr>
              <a:t>© Nokia 2018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1" name="Footer Placeholder 29"/>
          <p:cNvSpPr>
            <a:spLocks noGrp="1"/>
          </p:cNvSpPr>
          <p:nvPr>
            <p:ph type="ftr" sz="quarter" idx="3"/>
          </p:nvPr>
        </p:nvSpPr>
        <p:spPr>
          <a:xfrm>
            <a:off x="432000" y="4789325"/>
            <a:ext cx="60804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758575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7" r:id="rId1"/>
    <p:sldLayoutId id="2147483838" r:id="rId2"/>
    <p:sldLayoutId id="2147483839" r:id="rId3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/>
          <p:cNvGraphicFramePr>
            <a:graphicFrameLocks noChangeAspect="1"/>
          </p:cNvGraphicFramePr>
          <p:nvPr userDrawn="1">
            <p:custDataLst>
              <p:tags r:id="rId15"/>
            </p:custDataLst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677" name="think-cell Slide" r:id="rId16" imgW="270" imgH="270" progId="TCLayout.ActiveDocument.1">
                  <p:embed/>
                </p:oleObj>
              </mc:Choice>
              <mc:Fallback>
                <p:oleObj name="think-cell Slide" r:id="rId16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600" y="280988"/>
            <a:ext cx="8308800" cy="309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7" name="Slide Number Placeholder 5"/>
          <p:cNvSpPr txBox="1">
            <a:spLocks/>
          </p:cNvSpPr>
          <p:nvPr/>
        </p:nvSpPr>
        <p:spPr>
          <a:xfrm>
            <a:off x="419102" y="4816800"/>
            <a:ext cx="144462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solidFill>
                  <a:srgbClr val="001135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>
              <a:solidFill>
                <a:srgbClr val="001135"/>
              </a:solidFill>
              <a:cs typeface="Arial" panose="020B0604020202020204" pitchFamily="34" charset="0"/>
            </a:endParaRPr>
          </a:p>
        </p:txBody>
      </p:sp>
      <p:sp>
        <p:nvSpPr>
          <p:cNvPr id="3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657000" y="4816800"/>
            <a:ext cx="25812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>
                <a:solidFill>
                  <a:srgbClr val="001135"/>
                </a:solidFill>
                <a:cs typeface="Arial" panose="020B0604020202020204" pitchFamily="34" charset="0"/>
              </a:rPr>
              <a:t>Confidential</a:t>
            </a:r>
          </a:p>
        </p:txBody>
      </p:sp>
      <p:pic>
        <p:nvPicPr>
          <p:cNvPr id="3" name="Picture 2"/>
          <p:cNvPicPr>
            <a:picLocks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5200" y="4806000"/>
            <a:ext cx="691200" cy="111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8440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  <p:sldLayoutId id="2147483852" r:id="rId12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2000" b="0" kern="1200">
          <a:solidFill>
            <a:schemeClr val="tx1"/>
          </a:solidFill>
          <a:latin typeface="+mj-lt"/>
          <a:ea typeface="Nokia Pure Headline Ultra Light" panose="020B0204020202020204" pitchFamily="34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Nokia Pure Headline Ligh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solidFill>
                <a:srgbClr val="124191"/>
              </a:solidFill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18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65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0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201 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104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113</a:t>
            </a:r>
            <a:b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US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216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217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R 168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G 187</a:t>
            </a:r>
            <a:b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</a:b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>
                <a:solidFill>
                  <a:srgbClr val="FFFFFF"/>
                </a:solidFill>
                <a:latin typeface="Nokia Pure Text Light"/>
                <a:cs typeface="Arial" panose="020B0604020202020204" pitchFamily="34" charset="0"/>
              </a:rPr>
              <a:t>background</a:t>
            </a:r>
            <a:r>
              <a:rPr lang="en-GB" sz="5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US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38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US" sz="800">
                <a:solidFill>
                  <a:srgbClr val="68717A"/>
                </a:solidFill>
                <a:latin typeface="Nokia Pure Text Light"/>
                <a:cs typeface="Arial" charset="0"/>
              </a:rPr>
              <a:t>© Nokia 2018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>
              <a:solidFill>
                <a:srgbClr val="68717A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1" name="Footer Placeholder 29"/>
          <p:cNvSpPr>
            <a:spLocks noGrp="1"/>
          </p:cNvSpPr>
          <p:nvPr>
            <p:ph type="ftr" sz="quarter" idx="3"/>
          </p:nvPr>
        </p:nvSpPr>
        <p:spPr>
          <a:xfrm>
            <a:off x="432000" y="4789325"/>
            <a:ext cx="60804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algn="l"/>
            <a:r>
              <a:rPr lang="en-US">
                <a:solidFill>
                  <a:srgbClr val="68717A"/>
                </a:solidFill>
                <a:cs typeface="Arial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5205015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4" r:id="rId1"/>
    <p:sldLayoutId id="2147483855" r:id="rId2"/>
    <p:sldLayoutId id="2147483856" r:id="rId3"/>
    <p:sldLayoutId id="2147483870" r:id="rId4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Macro-Enabled_Worksheet2.xlsm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1.vml"/><Relationship Id="rId4" Type="http://schemas.openxmlformats.org/officeDocument/2006/relationships/image" Target="../media/image14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Macro-Enabled_Worksheet.xlsm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9.vml"/><Relationship Id="rId4" Type="http://schemas.openxmlformats.org/officeDocument/2006/relationships/image" Target="../media/image12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Macro-Enabled_Worksheet1.xlsm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0.vml"/><Relationship Id="rId4" Type="http://schemas.openxmlformats.org/officeDocument/2006/relationships/image" Target="../media/image13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013E09F-E4CC-3D47-9D40-53AA8BDB71F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22363" y="978678"/>
            <a:ext cx="8244000" cy="3474052"/>
          </a:xfrm>
        </p:spPr>
        <p:txBody>
          <a:bodyPr/>
          <a:lstStyle/>
          <a:p>
            <a:pPr algn="ctr"/>
            <a:endParaRPr lang="en" sz="3600" dirty="0"/>
          </a:p>
          <a:p>
            <a:pPr algn="ctr"/>
            <a:r>
              <a:rPr lang="en" sz="3600" dirty="0"/>
              <a:t>CE4-related:</a:t>
            </a:r>
          </a:p>
          <a:p>
            <a:pPr algn="ctr"/>
            <a:r>
              <a:rPr lang="en-US" sz="3600" dirty="0"/>
              <a:t>Thin Partition Mode</a:t>
            </a:r>
          </a:p>
          <a:p>
            <a:pPr algn="ctr"/>
            <a:endParaRPr lang="en-US" sz="3600" dirty="0"/>
          </a:p>
          <a:p>
            <a:pPr algn="ctr"/>
            <a:r>
              <a:rPr lang="en-US" sz="3600" dirty="0"/>
              <a:t>JVET-P0449</a:t>
            </a:r>
          </a:p>
          <a:p>
            <a:pPr algn="ctr"/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4655205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21229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6631DA5-3E31-5043-9DFE-5AE7590AEB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/>
          <a:p>
            <a:r>
              <a:rPr lang="en-US" dirty="0"/>
              <a:t>Simulation Results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FB500FA-B079-134E-AF49-1C55062331FB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With CE4_1_2_REDUCED_TO_64 enabled</a:t>
            </a: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F7FD2E20-35AA-4E65-B836-409EBA8FB93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8024534"/>
              </p:ext>
            </p:extLst>
          </p:nvPr>
        </p:nvGraphicFramePr>
        <p:xfrm>
          <a:off x="1054325" y="1188720"/>
          <a:ext cx="6955238" cy="27660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56" name="Macro-Enabled Worksheet" r:id="rId3" imgW="4406875" imgH="1752731" progId="Excel.SheetMacroEnabled.12">
                  <p:embed/>
                </p:oleObj>
              </mc:Choice>
              <mc:Fallback>
                <p:oleObj name="Macro-Enabled Worksheet" r:id="rId3" imgW="4406875" imgH="1752731" progId="Excel.SheetMacroEnabled.12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F7FD2E20-35AA-4E65-B836-409EBA8FB93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54325" y="1188720"/>
                        <a:ext cx="6955238" cy="27660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041882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9C00A54-9722-49A9-AF70-FA9057A9AA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/>
              <a:t>One of merge modes</a:t>
            </a:r>
          </a:p>
          <a:p>
            <a:pPr lvl="1"/>
            <a:r>
              <a:rPr lang="en-US" sz="1400" dirty="0"/>
              <a:t>Use neighbors MV, no further refinement</a:t>
            </a:r>
          </a:p>
          <a:p>
            <a:r>
              <a:rPr lang="en-US" sz="1800" dirty="0"/>
              <a:t>Partition CU into two triangles</a:t>
            </a:r>
          </a:p>
          <a:p>
            <a:pPr lvl="1"/>
            <a:r>
              <a:rPr lang="en-US" sz="1400" dirty="0"/>
              <a:t>2 options; diagonal split or anti-diagonal split</a:t>
            </a:r>
          </a:p>
          <a:p>
            <a:pPr lvl="1"/>
            <a:r>
              <a:rPr lang="en-US" sz="1400" dirty="0"/>
              <a:t>Uni-prediction used for each partition</a:t>
            </a:r>
          </a:p>
          <a:p>
            <a:r>
              <a:rPr lang="en-US" sz="1800" dirty="0"/>
              <a:t>Blending of two triangles around triangle split</a:t>
            </a:r>
          </a:p>
          <a:p>
            <a:pPr lvl="1"/>
            <a:r>
              <a:rPr lang="en-US" sz="1400" dirty="0"/>
              <a:t>Bi-prediction with MV from both triangles for those pixels</a:t>
            </a:r>
          </a:p>
          <a:p>
            <a:r>
              <a:rPr lang="en-US" sz="1800" dirty="0"/>
              <a:t>MV storage for future AMVP, TMVP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399730F-D945-4FFF-9195-C4D643BE4C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TPM (Triangle Partition Mode)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EE074C3-366E-4617-8C4A-8680635DA937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1E5F3E-5469-4F73-9614-C93270606185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endParaRPr lang="en-US" noProof="0" dirty="0">
              <a:solidFill>
                <a:schemeClr val="bg2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52267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9C00A54-9722-49A9-AF70-FA9057A9AA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/>
              <a:t>Blending effect for 4xN TPM 45- and 135- degree splits are similar (same for Nx4 TPM)</a:t>
            </a:r>
          </a:p>
          <a:p>
            <a:pPr lvl="1"/>
            <a:r>
              <a:rPr lang="en-US" sz="1400" dirty="0"/>
              <a:t>Not efficient use of split direction flag</a:t>
            </a:r>
          </a:p>
          <a:p>
            <a:r>
              <a:rPr lang="en-US" sz="1800" dirty="0"/>
              <a:t>Blending weight calculation is a complex task due to irregular weight pattern</a:t>
            </a:r>
          </a:p>
          <a:p>
            <a:pPr lvl="1"/>
            <a:r>
              <a:rPr lang="en-US" sz="1400" dirty="0"/>
              <a:t>SIMD implementation requires weight LUT</a:t>
            </a:r>
          </a:p>
          <a:p>
            <a:r>
              <a:rPr lang="en-US" sz="1800" dirty="0"/>
              <a:t>LUT to store blending weights for 4xN and Nx4 TPM </a:t>
            </a:r>
          </a:p>
          <a:p>
            <a:pPr lvl="1"/>
            <a:r>
              <a:rPr lang="en-US" sz="1400" dirty="0"/>
              <a:t>4*(8+16+32+64+128)*2*4 = 3968 bits for </a:t>
            </a:r>
            <a:r>
              <a:rPr lang="en-US" sz="1400" dirty="0" err="1"/>
              <a:t>luma</a:t>
            </a:r>
            <a:endParaRPr lang="en-US" sz="1400" dirty="0"/>
          </a:p>
          <a:p>
            <a:pPr lvl="1"/>
            <a:r>
              <a:rPr lang="en-US" sz="1400" dirty="0"/>
              <a:t>2*(4+8+16+32+64)*2*4 = 1984 bits for chroma</a:t>
            </a:r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399730F-D945-4FFF-9195-C4D643BE4C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Motivation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EE074C3-366E-4617-8C4A-8680635DA937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1E5F3E-5469-4F73-9614-C93270606185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endParaRPr lang="en-US" noProof="0" dirty="0">
              <a:solidFill>
                <a:schemeClr val="bg2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28068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9C00A54-9722-49A9-AF70-FA9057A9AA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/>
              <a:t>Similar to TPM</a:t>
            </a:r>
            <a:endParaRPr lang="en-US" sz="1400" dirty="0"/>
          </a:p>
          <a:p>
            <a:r>
              <a:rPr lang="en-US" sz="1800" dirty="0"/>
              <a:t>Partition CU into two rectangles</a:t>
            </a:r>
          </a:p>
          <a:p>
            <a:pPr lvl="1"/>
            <a:r>
              <a:rPr lang="en-US" sz="1400" dirty="0"/>
              <a:t>One way to split CU; either Horizontal or vertical split, depending on CU dimension</a:t>
            </a:r>
          </a:p>
          <a:p>
            <a:pPr lvl="1"/>
            <a:r>
              <a:rPr lang="en-US" sz="1400" dirty="0"/>
              <a:t>Uni-prediction used for each partition</a:t>
            </a:r>
          </a:p>
          <a:p>
            <a:r>
              <a:rPr lang="en-US" sz="1800" dirty="0"/>
              <a:t>Blending of two rectangles around partition split</a:t>
            </a:r>
          </a:p>
          <a:p>
            <a:pPr lvl="1"/>
            <a:r>
              <a:rPr lang="en-US" sz="1400" dirty="0"/>
              <a:t>Bi-prediction with MV from both rectangles for those pixels</a:t>
            </a:r>
          </a:p>
          <a:p>
            <a:r>
              <a:rPr lang="en-US" sz="1800" dirty="0"/>
              <a:t>MV storage for future AMVP, TMVP</a:t>
            </a:r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399730F-D945-4FFF-9195-C4D643BE4C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Thin Partition Mode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EE074C3-366E-4617-8C4A-8680635DA937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1E5F3E-5469-4F73-9614-C93270606185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endParaRPr lang="en-US" noProof="0" dirty="0">
              <a:solidFill>
                <a:schemeClr val="bg2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36136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19C00A54-9722-49A9-AF70-FA9057A9AA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/>
              <a:t>Replace TPM partitions with Thin partitions for 4xN and Nx4 size CU</a:t>
            </a:r>
          </a:p>
          <a:p>
            <a:pPr lvl="1"/>
            <a:r>
              <a:rPr lang="en-US" sz="1400" dirty="0"/>
              <a:t>Keep TPM partitions for other CU sizes unchanged</a:t>
            </a:r>
          </a:p>
          <a:p>
            <a:r>
              <a:rPr lang="en-US" sz="1800" dirty="0"/>
              <a:t>Use current TPM syntax</a:t>
            </a:r>
          </a:p>
          <a:p>
            <a:pPr lvl="1"/>
            <a:r>
              <a:rPr lang="en-US" sz="1400" dirty="0"/>
              <a:t>Not signal split direction for 4xN and Nx4 CU</a:t>
            </a:r>
          </a:p>
          <a:p>
            <a:pPr lvl="1"/>
            <a:r>
              <a:rPr lang="en-US" sz="1400" dirty="0"/>
              <a:t>Split 4xN CU into two 2xN thin partitions</a:t>
            </a:r>
          </a:p>
          <a:p>
            <a:pPr lvl="1"/>
            <a:r>
              <a:rPr lang="en-US" sz="1400" dirty="0"/>
              <a:t>Split Nx4 CU into two Nx2 thin partitions</a:t>
            </a:r>
          </a:p>
          <a:p>
            <a:r>
              <a:rPr lang="en-US" sz="1800" dirty="0"/>
              <a:t>New Blending weights</a:t>
            </a:r>
          </a:p>
          <a:p>
            <a:pPr lvl="1"/>
            <a:r>
              <a:rPr lang="en-US" sz="1400" dirty="0"/>
              <a:t>[7/8 5/8 3/8 1/8] for </a:t>
            </a:r>
            <a:r>
              <a:rPr lang="en-US" sz="1400" dirty="0" err="1"/>
              <a:t>luma</a:t>
            </a:r>
            <a:r>
              <a:rPr lang="en-US" sz="1400" dirty="0"/>
              <a:t> and [5/8 3/8] for chroma</a:t>
            </a:r>
          </a:p>
          <a:p>
            <a:r>
              <a:rPr lang="en-US" sz="1800" dirty="0"/>
              <a:t>Use MV of the second partition of a CU for MV context storage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399730F-D945-4FFF-9195-C4D643BE4C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Changes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EE074C3-366E-4617-8C4A-8680635DA937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1E5F3E-5469-4F73-9614-C93270606185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endParaRPr lang="en-US" noProof="0" dirty="0">
              <a:solidFill>
                <a:schemeClr val="bg2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24929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574E519-3F3F-4392-92C5-DC56FB4090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Adaptive TPM/Thin for Different CU Sizes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4177CD-14D9-4460-BF28-DF5807785993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endParaRPr lang="en-US" noProof="0" dirty="0">
              <a:solidFill>
                <a:schemeClr val="bg2"/>
              </a:solidFill>
              <a:cs typeface="Arial" charset="0"/>
            </a:endParaRPr>
          </a:p>
        </p:txBody>
      </p:sp>
      <p:graphicFrame>
        <p:nvGraphicFramePr>
          <p:cNvPr id="37" name="Content Placeholder 3">
            <a:extLst>
              <a:ext uri="{FF2B5EF4-FFF2-40B4-BE49-F238E27FC236}">
                <a16:creationId xmlns:a16="http://schemas.microsoft.com/office/drawing/2014/main" id="{9D233AC2-A91A-420A-9664-654192A9617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24514898"/>
              </p:ext>
            </p:extLst>
          </p:nvPr>
        </p:nvGraphicFramePr>
        <p:xfrm>
          <a:off x="1202368" y="948510"/>
          <a:ext cx="6659150" cy="379546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50576">
                  <a:extLst>
                    <a:ext uri="{9D8B030D-6E8A-4147-A177-3AD203B41FA5}">
                      <a16:colId xmlns:a16="http://schemas.microsoft.com/office/drawing/2014/main" val="1405385467"/>
                    </a:ext>
                  </a:extLst>
                </a:gridCol>
                <a:gridCol w="951429">
                  <a:extLst>
                    <a:ext uri="{9D8B030D-6E8A-4147-A177-3AD203B41FA5}">
                      <a16:colId xmlns:a16="http://schemas.microsoft.com/office/drawing/2014/main" val="1475024847"/>
                    </a:ext>
                  </a:extLst>
                </a:gridCol>
                <a:gridCol w="951429">
                  <a:extLst>
                    <a:ext uri="{9D8B030D-6E8A-4147-A177-3AD203B41FA5}">
                      <a16:colId xmlns:a16="http://schemas.microsoft.com/office/drawing/2014/main" val="2689926010"/>
                    </a:ext>
                  </a:extLst>
                </a:gridCol>
                <a:gridCol w="951429">
                  <a:extLst>
                    <a:ext uri="{9D8B030D-6E8A-4147-A177-3AD203B41FA5}">
                      <a16:colId xmlns:a16="http://schemas.microsoft.com/office/drawing/2014/main" val="1013873608"/>
                    </a:ext>
                  </a:extLst>
                </a:gridCol>
                <a:gridCol w="951429">
                  <a:extLst>
                    <a:ext uri="{9D8B030D-6E8A-4147-A177-3AD203B41FA5}">
                      <a16:colId xmlns:a16="http://schemas.microsoft.com/office/drawing/2014/main" val="1299232812"/>
                    </a:ext>
                  </a:extLst>
                </a:gridCol>
                <a:gridCol w="951429">
                  <a:extLst>
                    <a:ext uri="{9D8B030D-6E8A-4147-A177-3AD203B41FA5}">
                      <a16:colId xmlns:a16="http://schemas.microsoft.com/office/drawing/2014/main" val="1597954312"/>
                    </a:ext>
                  </a:extLst>
                </a:gridCol>
                <a:gridCol w="951429">
                  <a:extLst>
                    <a:ext uri="{9D8B030D-6E8A-4147-A177-3AD203B41FA5}">
                      <a16:colId xmlns:a16="http://schemas.microsoft.com/office/drawing/2014/main" val="3355571683"/>
                    </a:ext>
                  </a:extLst>
                </a:gridCol>
              </a:tblGrid>
              <a:tr h="86688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Width/ Height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4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8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16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32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64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128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00740056"/>
                  </a:ext>
                </a:extLst>
              </a:tr>
              <a:tr h="52054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4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N/A</a:t>
                      </a:r>
                      <a:endParaRPr lang="en-US" sz="1400" dirty="0">
                        <a:effectLst/>
                        <a:latin typeface="+mn-lt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N/A </a:t>
                      </a:r>
                      <a:endParaRPr lang="en-US" sz="1400" dirty="0">
                        <a:effectLst/>
                        <a:latin typeface="+mn-lt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highlight>
                            <a:srgbClr val="00FF00"/>
                          </a:highlight>
                          <a:latin typeface="+mn-lt"/>
                        </a:rPr>
                        <a:t>Thin</a:t>
                      </a:r>
                      <a:endParaRPr lang="en-US" sz="1400" dirty="0">
                        <a:effectLst/>
                        <a:highlight>
                          <a:srgbClr val="00FF00"/>
                        </a:highlight>
                        <a:latin typeface="+mn-lt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highlight>
                            <a:srgbClr val="00FF00"/>
                          </a:highlight>
                          <a:latin typeface="+mn-lt"/>
                        </a:rPr>
                        <a:t>Thin</a:t>
                      </a:r>
                      <a:endParaRPr lang="en-US" sz="1400" dirty="0">
                        <a:effectLst/>
                        <a:highlight>
                          <a:srgbClr val="00FF00"/>
                        </a:highlight>
                        <a:latin typeface="+mn-lt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highlight>
                            <a:srgbClr val="00FF00"/>
                          </a:highlight>
                          <a:latin typeface="+mn-lt"/>
                        </a:rPr>
                        <a:t>Thin</a:t>
                      </a:r>
                      <a:endParaRPr lang="en-US" sz="1400" dirty="0">
                        <a:effectLst/>
                        <a:highlight>
                          <a:srgbClr val="00FF00"/>
                        </a:highlight>
                        <a:latin typeface="+mn-lt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highlight>
                            <a:srgbClr val="00FF00"/>
                          </a:highlight>
                          <a:latin typeface="+mn-lt"/>
                        </a:rPr>
                        <a:t>Thin</a:t>
                      </a:r>
                      <a:endParaRPr lang="en-US" sz="1400" dirty="0">
                        <a:effectLst/>
                        <a:highlight>
                          <a:srgbClr val="00FF00"/>
                        </a:highlight>
                        <a:latin typeface="+mn-lt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01279213"/>
                  </a:ext>
                </a:extLst>
              </a:tr>
              <a:tr h="4816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8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 N/A</a:t>
                      </a:r>
                      <a:endParaRPr lang="en-US" sz="1400" dirty="0">
                        <a:effectLst/>
                        <a:latin typeface="+mn-lt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  <a:latin typeface="+mn-lt"/>
                        </a:rPr>
                        <a:t> TPM</a:t>
                      </a:r>
                      <a:endParaRPr lang="en-US" sz="1400" dirty="0">
                        <a:effectLst/>
                        <a:highlight>
                          <a:srgbClr val="FFFF00"/>
                        </a:highlight>
                        <a:latin typeface="+mn-lt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  <a:latin typeface="+mn-lt"/>
                        </a:rPr>
                        <a:t>TPM </a:t>
                      </a:r>
                      <a:endParaRPr lang="en-US" sz="1400" dirty="0">
                        <a:effectLst/>
                        <a:highlight>
                          <a:srgbClr val="FFFF00"/>
                        </a:highlight>
                        <a:latin typeface="+mn-lt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  <a:latin typeface="+mn-lt"/>
                        </a:rPr>
                        <a:t>TPM </a:t>
                      </a:r>
                      <a:endParaRPr lang="en-US" sz="1400" dirty="0">
                        <a:effectLst/>
                        <a:highlight>
                          <a:srgbClr val="FFFF00"/>
                        </a:highlight>
                        <a:latin typeface="+mn-lt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  <a:latin typeface="+mn-lt"/>
                        </a:rPr>
                        <a:t>TPM </a:t>
                      </a:r>
                      <a:endParaRPr lang="en-US" sz="1400" dirty="0">
                        <a:effectLst/>
                        <a:highlight>
                          <a:srgbClr val="FFFF00"/>
                        </a:highlight>
                        <a:latin typeface="+mn-lt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  <a:latin typeface="+mn-lt"/>
                        </a:rPr>
                        <a:t>TPM </a:t>
                      </a:r>
                      <a:endParaRPr lang="en-US" sz="1400" dirty="0">
                        <a:effectLst/>
                        <a:highlight>
                          <a:srgbClr val="FFFF00"/>
                        </a:highlight>
                        <a:latin typeface="+mn-lt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36067945"/>
                  </a:ext>
                </a:extLst>
              </a:tr>
              <a:tr h="4816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16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highlight>
                            <a:srgbClr val="00FF00"/>
                          </a:highlight>
                          <a:latin typeface="+mn-lt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Thin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  <a:latin typeface="+mn-lt"/>
                        </a:rPr>
                        <a:t> TPM</a:t>
                      </a:r>
                      <a:endParaRPr lang="en-US" sz="1400" dirty="0">
                        <a:effectLst/>
                        <a:highlight>
                          <a:srgbClr val="FFFF00"/>
                        </a:highlight>
                        <a:latin typeface="+mn-lt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  <a:latin typeface="+mn-lt"/>
                        </a:rPr>
                        <a:t> TPM</a:t>
                      </a:r>
                      <a:endParaRPr lang="en-US" sz="1400" dirty="0">
                        <a:effectLst/>
                        <a:highlight>
                          <a:srgbClr val="FFFF00"/>
                        </a:highlight>
                        <a:latin typeface="+mn-lt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  <a:latin typeface="+mn-lt"/>
                        </a:rPr>
                        <a:t> TPM</a:t>
                      </a:r>
                      <a:endParaRPr lang="en-US" sz="1400" dirty="0">
                        <a:effectLst/>
                        <a:highlight>
                          <a:srgbClr val="FFFF00"/>
                        </a:highlight>
                        <a:latin typeface="+mn-lt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  <a:latin typeface="+mn-lt"/>
                        </a:rPr>
                        <a:t> TPM</a:t>
                      </a:r>
                      <a:endParaRPr lang="en-US" sz="1400" dirty="0">
                        <a:effectLst/>
                        <a:highlight>
                          <a:srgbClr val="FFFF00"/>
                        </a:highlight>
                        <a:latin typeface="+mn-lt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  <a:latin typeface="+mn-lt"/>
                        </a:rPr>
                        <a:t> TPM</a:t>
                      </a:r>
                      <a:endParaRPr lang="en-US" sz="1400" dirty="0">
                        <a:effectLst/>
                        <a:highlight>
                          <a:srgbClr val="FFFF00"/>
                        </a:highlight>
                        <a:latin typeface="+mn-lt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72924041"/>
                  </a:ext>
                </a:extLst>
              </a:tr>
              <a:tr h="4816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32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highlight>
                            <a:srgbClr val="00FF00"/>
                          </a:highlight>
                          <a:latin typeface="+mn-lt"/>
                        </a:rPr>
                        <a:t> Thin</a:t>
                      </a:r>
                      <a:endParaRPr lang="en-US" sz="1400" dirty="0">
                        <a:effectLst/>
                        <a:highlight>
                          <a:srgbClr val="00FF00"/>
                        </a:highlight>
                        <a:latin typeface="+mn-lt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  <a:latin typeface="+mn-lt"/>
                        </a:rPr>
                        <a:t> TPM</a:t>
                      </a:r>
                      <a:endParaRPr lang="en-US" sz="1400" dirty="0">
                        <a:effectLst/>
                        <a:highlight>
                          <a:srgbClr val="FFFF00"/>
                        </a:highlight>
                        <a:latin typeface="+mn-lt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  <a:latin typeface="+mn-lt"/>
                        </a:rPr>
                        <a:t> TPM</a:t>
                      </a:r>
                      <a:endParaRPr lang="en-US" sz="1400" dirty="0">
                        <a:effectLst/>
                        <a:highlight>
                          <a:srgbClr val="FFFF00"/>
                        </a:highlight>
                        <a:latin typeface="+mn-lt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  <a:latin typeface="+mn-lt"/>
                        </a:rPr>
                        <a:t> TPM</a:t>
                      </a:r>
                      <a:endParaRPr lang="en-US" sz="1400" dirty="0">
                        <a:effectLst/>
                        <a:highlight>
                          <a:srgbClr val="FFFF00"/>
                        </a:highlight>
                        <a:latin typeface="+mn-lt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  <a:latin typeface="+mn-lt"/>
                        </a:rPr>
                        <a:t> TPM</a:t>
                      </a:r>
                      <a:endParaRPr lang="en-US" sz="1400" dirty="0">
                        <a:effectLst/>
                        <a:highlight>
                          <a:srgbClr val="FFFF00"/>
                        </a:highlight>
                        <a:latin typeface="+mn-lt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  <a:latin typeface="+mn-lt"/>
                        </a:rPr>
                        <a:t> TPM</a:t>
                      </a:r>
                      <a:endParaRPr lang="en-US" sz="1400" dirty="0">
                        <a:effectLst/>
                        <a:highlight>
                          <a:srgbClr val="FFFF00"/>
                        </a:highlight>
                        <a:latin typeface="+mn-lt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95737668"/>
                  </a:ext>
                </a:extLst>
              </a:tr>
              <a:tr h="4816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64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highlight>
                            <a:srgbClr val="00FF00"/>
                          </a:highlight>
                          <a:latin typeface="+mn-lt"/>
                        </a:rPr>
                        <a:t> Thin</a:t>
                      </a:r>
                      <a:endParaRPr lang="en-US" sz="1400" dirty="0">
                        <a:effectLst/>
                        <a:highlight>
                          <a:srgbClr val="00FF00"/>
                        </a:highlight>
                        <a:latin typeface="+mn-lt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  <a:latin typeface="+mn-lt"/>
                        </a:rPr>
                        <a:t> TPM</a:t>
                      </a:r>
                      <a:endParaRPr lang="en-US" sz="1400" dirty="0">
                        <a:effectLst/>
                        <a:highlight>
                          <a:srgbClr val="FFFF00"/>
                        </a:highlight>
                        <a:latin typeface="+mn-lt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  <a:latin typeface="+mn-lt"/>
                        </a:rPr>
                        <a:t> TPM</a:t>
                      </a:r>
                      <a:endParaRPr lang="en-US" sz="1400" dirty="0">
                        <a:effectLst/>
                        <a:highlight>
                          <a:srgbClr val="FFFF00"/>
                        </a:highlight>
                        <a:latin typeface="+mn-lt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  <a:latin typeface="+mn-lt"/>
                        </a:rPr>
                        <a:t> TPM</a:t>
                      </a:r>
                      <a:endParaRPr lang="en-US" sz="1400" dirty="0">
                        <a:effectLst/>
                        <a:highlight>
                          <a:srgbClr val="FFFF00"/>
                        </a:highlight>
                        <a:latin typeface="+mn-lt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  <a:latin typeface="+mn-lt"/>
                        </a:rPr>
                        <a:t> TPM</a:t>
                      </a:r>
                      <a:endParaRPr lang="en-US" sz="1400" dirty="0">
                        <a:effectLst/>
                        <a:highlight>
                          <a:srgbClr val="FFFF00"/>
                        </a:highlight>
                        <a:latin typeface="+mn-lt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  <a:latin typeface="+mn-lt"/>
                        </a:rPr>
                        <a:t> TPM</a:t>
                      </a:r>
                      <a:endParaRPr lang="en-US" sz="1400" dirty="0">
                        <a:effectLst/>
                        <a:highlight>
                          <a:srgbClr val="FFFF00"/>
                        </a:highlight>
                        <a:latin typeface="+mn-lt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46686466"/>
                  </a:ext>
                </a:extLst>
              </a:tr>
              <a:tr h="4816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128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highlight>
                            <a:srgbClr val="00FF00"/>
                          </a:highlight>
                          <a:latin typeface="+mn-lt"/>
                        </a:rPr>
                        <a:t> Thin</a:t>
                      </a:r>
                      <a:endParaRPr lang="en-US" sz="1400" dirty="0">
                        <a:effectLst/>
                        <a:highlight>
                          <a:srgbClr val="00FF00"/>
                        </a:highlight>
                        <a:latin typeface="+mn-lt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  <a:latin typeface="+mn-lt"/>
                        </a:rPr>
                        <a:t> TPM</a:t>
                      </a:r>
                      <a:endParaRPr lang="en-US" sz="1400" dirty="0">
                        <a:effectLst/>
                        <a:highlight>
                          <a:srgbClr val="FFFF00"/>
                        </a:highlight>
                        <a:latin typeface="+mn-lt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  <a:latin typeface="+mn-lt"/>
                        </a:rPr>
                        <a:t> TPM</a:t>
                      </a:r>
                      <a:endParaRPr lang="en-US" sz="1400" dirty="0">
                        <a:effectLst/>
                        <a:highlight>
                          <a:srgbClr val="FFFF00"/>
                        </a:highlight>
                        <a:latin typeface="+mn-lt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  <a:latin typeface="+mn-lt"/>
                        </a:rPr>
                        <a:t> TPM</a:t>
                      </a:r>
                      <a:endParaRPr lang="en-US" sz="1400" dirty="0">
                        <a:effectLst/>
                        <a:highlight>
                          <a:srgbClr val="FFFF00"/>
                        </a:highlight>
                        <a:latin typeface="+mn-lt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  <a:latin typeface="+mn-lt"/>
                        </a:rPr>
                        <a:t> TPM</a:t>
                      </a:r>
                      <a:endParaRPr lang="en-US" sz="1400" dirty="0">
                        <a:effectLst/>
                        <a:highlight>
                          <a:srgbClr val="FFFF00"/>
                        </a:highlight>
                        <a:latin typeface="+mn-lt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  <a:latin typeface="+mn-lt"/>
                        </a:rPr>
                        <a:t> TPM</a:t>
                      </a:r>
                      <a:endParaRPr lang="en-US" sz="1400" dirty="0">
                        <a:effectLst/>
                        <a:highlight>
                          <a:srgbClr val="FFFF00"/>
                        </a:highlight>
                        <a:latin typeface="+mn-lt"/>
                        <a:ea typeface="Batang" panose="02030600000101010101" pitchFamily="18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651117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889291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6631DA5-3E31-5043-9DFE-5AE7590AEB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/>
          <a:p>
            <a:r>
              <a:rPr lang="en-US" dirty="0"/>
              <a:t>Simulation Results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FB500FA-B079-134E-AF49-1C55062331FB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With SIMD implementation (O0280)</a:t>
            </a: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F7FD2E20-35AA-4E65-B836-409EBA8FB93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1264598"/>
              </p:ext>
            </p:extLst>
          </p:nvPr>
        </p:nvGraphicFramePr>
        <p:xfrm>
          <a:off x="1054325" y="1188720"/>
          <a:ext cx="6955238" cy="27660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53" name="Macro-Enabled Worksheet" r:id="rId3" imgW="4406875" imgH="1752731" progId="Excel.SheetMacroEnabled.12">
                  <p:embed/>
                </p:oleObj>
              </mc:Choice>
              <mc:Fallback>
                <p:oleObj name="Macro-Enabled Worksheet" r:id="rId3" imgW="4406875" imgH="1752731" progId="Excel.SheetMacroEnabled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54325" y="1188720"/>
                        <a:ext cx="6955238" cy="27660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F2C5367A-025F-46E7-827D-F49800DC789D}"/>
              </a:ext>
            </a:extLst>
          </p:cNvPr>
          <p:cNvSpPr txBox="1"/>
          <p:nvPr/>
        </p:nvSpPr>
        <p:spPr>
          <a:xfrm>
            <a:off x="2133600" y="4380411"/>
            <a:ext cx="53296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+mn-lt"/>
              </a:rPr>
              <a:t>Thanks to Broadcom for crosschecking (P0779)</a:t>
            </a:r>
          </a:p>
        </p:txBody>
      </p:sp>
    </p:spTree>
    <p:extLst>
      <p:ext uri="{BB962C8B-B14F-4D97-AF65-F5344CB8AC3E}">
        <p14:creationId xmlns:p14="http://schemas.microsoft.com/office/powerpoint/2010/main" val="39486758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6631DA5-3E31-5043-9DFE-5AE7590AEB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/>
          <a:p>
            <a:r>
              <a:rPr lang="en-US" dirty="0"/>
              <a:t>Simulation Results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FB500FA-B079-134E-AF49-1C55062331FB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With SIMD implementation (O0280)</a:t>
            </a: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F7FD2E20-35AA-4E65-B836-409EBA8FB93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7058335"/>
              </p:ext>
            </p:extLst>
          </p:nvPr>
        </p:nvGraphicFramePr>
        <p:xfrm>
          <a:off x="1054325" y="1188720"/>
          <a:ext cx="6955238" cy="27660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65" name="Macro-Enabled Worksheet" r:id="rId3" imgW="4406875" imgH="1752731" progId="Excel.SheetMacroEnabled.12">
                  <p:embed/>
                </p:oleObj>
              </mc:Choice>
              <mc:Fallback>
                <p:oleObj name="Macro-Enabled Worksheet" r:id="rId3" imgW="4406875" imgH="1752731" progId="Excel.SheetMacroEnabled.12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F7FD2E20-35AA-4E65-B836-409EBA8FB93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54325" y="1188720"/>
                        <a:ext cx="6955238" cy="27660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5E926351-C11A-42C4-9317-1452B8B8B53E}"/>
              </a:ext>
            </a:extLst>
          </p:cNvPr>
          <p:cNvSpPr txBox="1"/>
          <p:nvPr/>
        </p:nvSpPr>
        <p:spPr>
          <a:xfrm>
            <a:off x="2133600" y="4380411"/>
            <a:ext cx="53296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+mn-lt"/>
              </a:rPr>
              <a:t>Thanks to Broadcom for crosschecking (P0779)</a:t>
            </a:r>
          </a:p>
        </p:txBody>
      </p:sp>
    </p:spTree>
    <p:extLst>
      <p:ext uri="{BB962C8B-B14F-4D97-AF65-F5344CB8AC3E}">
        <p14:creationId xmlns:p14="http://schemas.microsoft.com/office/powerpoint/2010/main" val="4416384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6FA40A1-B87A-0E45-8BA8-7550A8BED0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7512" y="1089025"/>
            <a:ext cx="8061470" cy="3382491"/>
          </a:xfrm>
        </p:spPr>
        <p:txBody>
          <a:bodyPr/>
          <a:lstStyle/>
          <a:p>
            <a:r>
              <a:rPr lang="en-US" sz="1800" dirty="0"/>
              <a:t>Simplify TPM for 4xN and Nx4 CU by allowing one split direction</a:t>
            </a:r>
          </a:p>
          <a:p>
            <a:r>
              <a:rPr lang="en-US" sz="1800" dirty="0"/>
              <a:t>Simplify blending operation with regular weights</a:t>
            </a:r>
          </a:p>
          <a:p>
            <a:r>
              <a:rPr lang="en-US" sz="1800" dirty="0"/>
              <a:t>Simplify MV context storage by only storing MV of second partition</a:t>
            </a:r>
          </a:p>
          <a:p>
            <a:r>
              <a:rPr lang="en-US" sz="1800" dirty="0"/>
              <a:t>Simplify mode decision since only one split direction is tested</a:t>
            </a:r>
          </a:p>
          <a:p>
            <a:r>
              <a:rPr lang="en-US" sz="1800" dirty="0"/>
              <a:t>No coding performance impact</a:t>
            </a:r>
          </a:p>
          <a:p>
            <a:r>
              <a:rPr lang="en-US" sz="1800" dirty="0"/>
              <a:t>No conflict with GEO since GEO is not used for 4xN and Nx4 CU</a:t>
            </a:r>
          </a:p>
          <a:p>
            <a:pPr marL="0" indent="0">
              <a:buNone/>
            </a:pPr>
            <a:endParaRPr lang="en-US" sz="1800" dirty="0"/>
          </a:p>
          <a:p>
            <a:endParaRPr lang="en-US" sz="24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6631DA5-3E31-5043-9DFE-5AE7590AEB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/>
          <a:p>
            <a:r>
              <a:rPr lang="en-US" dirty="0"/>
              <a:t>Conclusions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FB500FA-B079-134E-AF49-1C55062331FB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243441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TECH_PPT_Temp_Nokia_Pure_Macro_Free_v54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CH_PPT_Temp_Nokia_Pure_Macro_Free_v51" id="{3C43FD36-B18B-4EC4-94AC-AC2CB9CFB10D}" vid="{DCF4F67C-EAD3-446C-BDA9-B7DD04650A78}"/>
    </a:ext>
  </a:extLst>
</a:theme>
</file>

<file path=ppt/theme/theme10.xml><?xml version="1.0" encoding="utf-8"?>
<a:theme xmlns:a="http://schemas.openxmlformats.org/drawingml/2006/main" name="30_TECH_PPT_Temp_Nokia_Pure_Macro_Free_v54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CH_PPT_Temp_Nokia_Pure_Macro_Free_v51" id="{3C43FD36-B18B-4EC4-94AC-AC2CB9CFB10D}" vid="{DCF4F67C-EAD3-446C-BDA9-B7DD04650A78}"/>
    </a:ext>
  </a:extLst>
</a:theme>
</file>

<file path=ppt/theme/theme11.xml><?xml version="1.0" encoding="utf-8"?>
<a:theme xmlns:a="http://schemas.openxmlformats.org/drawingml/2006/main" name="4_TECH_PPT_Temp_Nokia_Pure_Macro_Free_v54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CH_PPT_Temp_Nokia_Pure_Macro_Free_v51" id="{3C43FD36-B18B-4EC4-94AC-AC2CB9CFB10D}" vid="{DCF4F67C-EAD3-446C-BDA9-B7DD04650A78}"/>
    </a:ext>
  </a:extLst>
</a:theme>
</file>

<file path=ppt/theme/theme12.xml><?xml version="1.0" encoding="utf-8"?>
<a:theme xmlns:a="http://schemas.openxmlformats.org/drawingml/2006/main" name="5_TECH_PPT_Temp_Nokia_Pure_Macro_Free_v54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CH_PPT_Temp_Nokia_Pure_Macro_Free_v51" id="{3C43FD36-B18B-4EC4-94AC-AC2CB9CFB10D}" vid="{DCF4F67C-EAD3-446C-BDA9-B7DD04650A78}"/>
    </a:ext>
  </a:extLst>
</a:theme>
</file>

<file path=ppt/theme/theme1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Nokia Master Blue Background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CH_PPT_Temp_Nokia_Pure_Macro_Free_v51" id="{3C43FD36-B18B-4EC4-94AC-AC2CB9CFB10D}" vid="{F98D9A7D-425F-43A3-BBD9-9EA3E3983E8E}"/>
    </a:ext>
  </a:extLst>
</a:theme>
</file>

<file path=ppt/theme/theme3.xml><?xml version="1.0" encoding="utf-8"?>
<a:theme xmlns:a="http://schemas.openxmlformats.org/drawingml/2006/main" name="Final Slide">
  <a:themeElements>
    <a:clrScheme name="Custom 18">
      <a:dk1>
        <a:srgbClr val="124191"/>
      </a:dk1>
      <a:lt1>
        <a:srgbClr val="FFFFFF"/>
      </a:lt1>
      <a:dk2>
        <a:srgbClr val="FFFFFF"/>
      </a:dk2>
      <a:lt2>
        <a:srgbClr val="687170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TECH_PPT_Temp_Nokia_Pure_Macro_Free_v51" id="{3C43FD36-B18B-4EC4-94AC-AC2CB9CFB10D}" vid="{96ED95D0-674F-4793-B85D-F8B2CF8CDE38}"/>
    </a:ext>
  </a:extLst>
</a:theme>
</file>

<file path=ppt/theme/theme4.xml><?xml version="1.0" encoding="utf-8"?>
<a:theme xmlns:a="http://schemas.openxmlformats.org/drawingml/2006/main" name="1_blank">
  <a:themeElements>
    <a:clrScheme name="Custom 30">
      <a:dk1>
        <a:srgbClr val="124191"/>
      </a:dk1>
      <a:lt1>
        <a:srgbClr val="FFFFFF"/>
      </a:lt1>
      <a:dk2>
        <a:srgbClr val="124191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tIns="90000" bIns="90000" rtlCol="0" anchor="ctr"/>
      <a:lstStyle>
        <a:defPPr algn="ctr">
          <a:defRPr sz="1400" dirty="0" err="1" smtClean="0">
            <a:solidFill>
              <a:schemeClr val="bg1"/>
            </a:solidFill>
            <a:latin typeface="Nokia Pure Text Light" pitchFamily="34" charset="0"/>
            <a:cs typeface="Arial" panose="020B0604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9525" cmpd="sng">
          <a:solidFill>
            <a:schemeClr val="accent4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sz="1400" dirty="0" err="1" smtClean="0">
            <a:solidFill>
              <a:srgbClr val="000000"/>
            </a:solidFill>
            <a:latin typeface="Nokia Pure Text Light" pitchFamily="34" charset="0"/>
          </a:defRPr>
        </a:defPPr>
      </a:lstStyle>
    </a:txDef>
  </a:objectDefaults>
  <a:extraClrSchemeLst/>
</a:theme>
</file>

<file path=ppt/theme/theme5.xml><?xml version="1.0" encoding="utf-8"?>
<a:theme xmlns:a="http://schemas.openxmlformats.org/drawingml/2006/main" name="17_TECH_PPT_Temp_Pure_V31">
  <a:themeElements>
    <a:clrScheme name="Nokia 120515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 fontAlgn="auto">
          <a:spcBef>
            <a:spcPts val="0"/>
          </a:spcBef>
          <a:spcAft>
            <a:spcPts val="0"/>
          </a:spcAft>
          <a:defRPr sz="1200" dirty="0" smtClean="0">
            <a:solidFill>
              <a:schemeClr val="bg1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6350" cmpd="sng">
          <a:solidFill>
            <a:schemeClr val="bg2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72000" tIns="72000" rIns="72000" bIns="72000" rtlCol="0">
        <a:spAutoFit/>
      </a:bodyPr>
      <a:lstStyle>
        <a:defPPr marR="0" algn="l" defTabSz="457200" rtl="0" eaLnBrk="1" fontAlgn="base" latinLnBrk="0" hangingPunct="1">
          <a:lnSpc>
            <a:spcPct val="100000"/>
          </a:lnSpc>
          <a:spcBef>
            <a:spcPts val="0"/>
          </a:spcBef>
          <a:spcAft>
            <a:spcPct val="0"/>
          </a:spcAft>
          <a:buClrTx/>
          <a:buSzTx/>
          <a:tabLst/>
          <a:defRPr sz="1200" dirty="0" smtClean="0">
            <a:solidFill>
              <a:schemeClr val="tx2"/>
            </a:solidFill>
            <a:latin typeface="+mn-lt"/>
            <a:cs typeface="Nokia Pure Headline Ligh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20FA3CCC-7F09-4380-B4ED-B540B5701BF8}" vid="{8C1DE882-E356-4A09-9613-B06642F731B0}"/>
    </a:ext>
  </a:extLst>
</a:theme>
</file>

<file path=ppt/theme/theme6.xml><?xml version="1.0" encoding="utf-8"?>
<a:theme xmlns:a="http://schemas.openxmlformats.org/drawingml/2006/main" name="1_TECH_PPT_Temp_Nokia_Pure_Macro_Free_v54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CH_PPT_Temp_Nokia_Pure_Macro_Free_v51" id="{3C43FD36-B18B-4EC4-94AC-AC2CB9CFB10D}" vid="{DCF4F67C-EAD3-446C-BDA9-B7DD04650A78}"/>
    </a:ext>
  </a:extLst>
</a:theme>
</file>

<file path=ppt/theme/theme7.xml><?xml version="1.0" encoding="utf-8"?>
<a:theme xmlns:a="http://schemas.openxmlformats.org/drawingml/2006/main" name="2_TECH_PPT_Temp_Nokia_Pure_Macro_Free_v54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CH_PPT_Temp_Nokia_Pure_Macro_Free_v51" id="{3C43FD36-B18B-4EC4-94AC-AC2CB9CFB10D}" vid="{DCF4F67C-EAD3-446C-BDA9-B7DD04650A78}"/>
    </a:ext>
  </a:extLst>
</a:theme>
</file>

<file path=ppt/theme/theme8.xml><?xml version="1.0" encoding="utf-8"?>
<a:theme xmlns:a="http://schemas.openxmlformats.org/drawingml/2006/main" name="5_TECH_PPT_Temp_Pure_V31">
  <a:themeElements>
    <a:clrScheme name="Nokia 120515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 fontAlgn="auto">
          <a:spcBef>
            <a:spcPts val="0"/>
          </a:spcBef>
          <a:spcAft>
            <a:spcPts val="0"/>
          </a:spcAft>
          <a:defRPr sz="1200" dirty="0" smtClean="0">
            <a:solidFill>
              <a:schemeClr val="bg1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6350" cmpd="sng">
          <a:solidFill>
            <a:schemeClr val="bg2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72000" tIns="72000" rIns="72000" bIns="72000" rtlCol="0">
        <a:spAutoFit/>
      </a:bodyPr>
      <a:lstStyle>
        <a:defPPr marR="0" algn="l" defTabSz="457200" rtl="0" eaLnBrk="1" fontAlgn="base" latinLnBrk="0" hangingPunct="1">
          <a:lnSpc>
            <a:spcPct val="100000"/>
          </a:lnSpc>
          <a:spcBef>
            <a:spcPts val="0"/>
          </a:spcBef>
          <a:spcAft>
            <a:spcPct val="0"/>
          </a:spcAft>
          <a:buClrTx/>
          <a:buSzTx/>
          <a:tabLst/>
          <a:defRPr sz="1200" dirty="0" smtClean="0">
            <a:solidFill>
              <a:schemeClr val="tx2"/>
            </a:solidFill>
            <a:latin typeface="+mn-lt"/>
            <a:cs typeface="Nokia Pure Headline Ligh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_Pure_PPT_TECH_V3.potx" id="{14433743-52F9-4774-A990-D82D154ABD07}" vid="{30D45774-10E7-4C9D-8A93-6CE8CCA0D7C1}"/>
    </a:ext>
  </a:extLst>
</a:theme>
</file>

<file path=ppt/theme/theme9.xml><?xml version="1.0" encoding="utf-8"?>
<a:theme xmlns:a="http://schemas.openxmlformats.org/drawingml/2006/main" name="3_TECH_PPT_Temp_Nokia_Pure_Macro_Free_v54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ECH_PPT_Temp_Nokia_Pure_Macro_Free_v51" id="{3C43FD36-B18B-4EC4-94AC-AC2CB9CFB10D}" vid="{DCF4F67C-EAD3-446C-BDA9-B7DD04650A78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95235CA1D26B942BB982780B04B9513" ma:contentTypeVersion="0" ma:contentTypeDescription="Create a new document." ma:contentTypeScope="" ma:versionID="1ebdc36ef2474cc3b22a79f49e3fc382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EE7B180-15F7-4252-82C7-C97F62F4E01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8BC89982-2CA0-4886-8245-1F266FA3D75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F34B1E5-ED30-4A1C-8B09-D7EF7FB7FEC3}">
  <ds:schemaRefs>
    <ds:schemaRef ds:uri="http://purl.org/dc/terms/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TECH_PPT_Temp_Nokia_Pure_Macro_Free_v54</Template>
  <TotalTime>0</TotalTime>
  <Words>411</Words>
  <Application>Microsoft Office PowerPoint</Application>
  <PresentationFormat>On-screen Show (16:9)</PresentationFormat>
  <Paragraphs>105</Paragraphs>
  <Slides>11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12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31" baseType="lpstr">
      <vt:lpstr>Arial</vt:lpstr>
      <vt:lpstr>Calibri</vt:lpstr>
      <vt:lpstr>Lucida Grande</vt:lpstr>
      <vt:lpstr>Nokia Pure Headline Light</vt:lpstr>
      <vt:lpstr>Nokia Pure Headline Ultra Light</vt:lpstr>
      <vt:lpstr>Nokia Pure Text Light</vt:lpstr>
      <vt:lpstr>TECH_PPT_Temp_Nokia_Pure_Macro_Free_v54</vt:lpstr>
      <vt:lpstr>Nokia Master Blue Background</vt:lpstr>
      <vt:lpstr>Final Slide</vt:lpstr>
      <vt:lpstr>1_blank</vt:lpstr>
      <vt:lpstr>17_TECH_PPT_Temp_Pure_V31</vt:lpstr>
      <vt:lpstr>1_TECH_PPT_Temp_Nokia_Pure_Macro_Free_v54</vt:lpstr>
      <vt:lpstr>2_TECH_PPT_Temp_Nokia_Pure_Macro_Free_v54</vt:lpstr>
      <vt:lpstr>5_TECH_PPT_Temp_Pure_V31</vt:lpstr>
      <vt:lpstr>3_TECH_PPT_Temp_Nokia_Pure_Macro_Free_v54</vt:lpstr>
      <vt:lpstr>30_TECH_PPT_Temp_Nokia_Pure_Macro_Free_v54</vt:lpstr>
      <vt:lpstr>4_TECH_PPT_Temp_Nokia_Pure_Macro_Free_v54</vt:lpstr>
      <vt:lpstr>5_TECH_PPT_Temp_Nokia_Pure_Macro_Free_v54</vt:lpstr>
      <vt:lpstr>think-cell Slide</vt:lpstr>
      <vt:lpstr>Macro-Enabled Worksheet</vt:lpstr>
      <vt:lpstr>PowerPoint Presentation</vt:lpstr>
      <vt:lpstr>TPM (Triangle Partition Mode)</vt:lpstr>
      <vt:lpstr>Motivation</vt:lpstr>
      <vt:lpstr>Thin Partition Mode</vt:lpstr>
      <vt:lpstr>Proposed Changes</vt:lpstr>
      <vt:lpstr>Proposed Adaptive TPM/Thin for Different CU Sizes</vt:lpstr>
      <vt:lpstr>Simulation Results</vt:lpstr>
      <vt:lpstr>Simulation Results</vt:lpstr>
      <vt:lpstr>Conclusions</vt:lpstr>
      <vt:lpstr>PowerPoint Presentation</vt:lpstr>
      <vt:lpstr>Simulation Results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2017-02-03T08:03:41Z</dcterms:created>
  <dcterms:modified xsi:type="dcterms:W3CDTF">2019-10-04T12:25:13Z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0x010100495235CA1D26B942BB982780B04B9513</vt:lpwstr>
  </property>
</Properties>
</file>