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72" r:id="rId3"/>
    <p:sldId id="278" r:id="rId4"/>
    <p:sldId id="273" r:id="rId5"/>
    <p:sldId id="277" r:id="rId6"/>
    <p:sldId id="281" r:id="rId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8" d="100"/>
          <a:sy n="118" d="100"/>
        </p:scale>
        <p:origin x="1738" y="91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2019/10/4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484785"/>
            <a:ext cx="7772400" cy="2115666"/>
          </a:xfrm>
        </p:spPr>
        <p:txBody>
          <a:bodyPr/>
          <a:lstStyle/>
          <a:p>
            <a:pPr eaLnBrk="1" hangingPunct="1"/>
            <a:r>
              <a:rPr lang="en-CA" sz="3600" dirty="0"/>
              <a:t>JVET-P0443 non-CE4</a:t>
            </a:r>
            <a:br>
              <a:rPr lang="en-CA" b="1" dirty="0"/>
            </a:br>
            <a:r>
              <a:rPr lang="en-CA" b="1" dirty="0"/>
              <a:t>On DMVR early termination</a:t>
            </a:r>
            <a:endParaRPr lang="en-US" altLang="en-US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7624" y="3886200"/>
            <a:ext cx="6912768" cy="1752600"/>
          </a:xfrm>
        </p:spPr>
        <p:txBody>
          <a:bodyPr rtlCol="0">
            <a:normAutofit/>
          </a:bodyPr>
          <a:lstStyle/>
          <a:p>
            <a:r>
              <a:rPr lang="en-US" dirty="0"/>
              <a:t>G. Li, X. Li, X. Xu, S. Liu</a:t>
            </a:r>
          </a:p>
          <a:p>
            <a:pPr>
              <a:defRPr/>
            </a:pPr>
            <a:r>
              <a:rPr lang="en-US" dirty="0"/>
              <a:t>2019</a:t>
            </a:r>
            <a:r>
              <a:rPr lang="en-US" altLang="zh-CN" dirty="0"/>
              <a:t>/10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41D1A84-2FE5-4CB2-BAC7-C5411BDB8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en-US" dirty="0">
                <a:ea typeface="宋体" panose="02010600030101010101" pitchFamily="2" charset="-122"/>
              </a:rPr>
              <a:t>Introduction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11C983A-B855-483F-85A9-05192B52B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633" y="1268760"/>
            <a:ext cx="7684767" cy="4680520"/>
          </a:xfrm>
        </p:spPr>
        <p:txBody>
          <a:bodyPr/>
          <a:lstStyle/>
          <a:p>
            <a:r>
              <a:rPr lang="en-CA" dirty="0"/>
              <a:t>Early termination is used for DMVR</a:t>
            </a:r>
          </a:p>
          <a:p>
            <a:r>
              <a:rPr lang="en-US" dirty="0"/>
              <a:t>SAD of the initial MV pair is first calculated and reduced by 1/4</a:t>
            </a:r>
          </a:p>
          <a:p>
            <a:r>
              <a:rPr lang="en-US" dirty="0"/>
              <a:t>If reduced SAD of the initial MV pair is smaller than a threshold, early stop is triggered</a:t>
            </a:r>
            <a:endParaRPr lang="en-US" altLang="en-US" sz="2000" dirty="0">
              <a:ea typeface="宋体" panose="02010600030101010101" pitchFamily="2" charset="-122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/>
              <a:t>SAD &lt; </a:t>
            </a:r>
            <a:r>
              <a:rPr lang="en-US" sz="2000" dirty="0" err="1"/>
              <a:t>sbWidth</a:t>
            </a:r>
            <a:r>
              <a:rPr lang="en-US" sz="2000" dirty="0"/>
              <a:t> * </a:t>
            </a:r>
            <a:r>
              <a:rPr lang="en-US" sz="2000" dirty="0" err="1"/>
              <a:t>sbHeight</a:t>
            </a:r>
            <a:endParaRPr lang="en-US" altLang="en-US" sz="20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8042B0-DD9E-46A2-A185-7B62F6ACC4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B78324-D3C7-4014-8AE9-E8B273B38C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In addition to MV(0, 0), utilize left and above neighboring sub-PU’s MV offset for early stop</a:t>
            </a:r>
          </a:p>
          <a:p>
            <a:r>
              <a:rPr lang="en-US" dirty="0"/>
              <a:t>Early termination condition: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 err="1"/>
              <a:t>minSAD</a:t>
            </a:r>
            <a:r>
              <a:rPr lang="en-US" dirty="0"/>
              <a:t> * 5 / 8 &lt; </a:t>
            </a:r>
            <a:r>
              <a:rPr lang="en-US" dirty="0" err="1"/>
              <a:t>sbWidth</a:t>
            </a:r>
            <a:r>
              <a:rPr lang="en-US" dirty="0"/>
              <a:t> * </a:t>
            </a:r>
            <a:r>
              <a:rPr lang="en-US" dirty="0" err="1"/>
              <a:t>sbHeight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0EA568F-16B5-420C-90D7-F86EB035702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077072"/>
            <a:ext cx="2432548" cy="24391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35103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5D850B-B65C-4127-A265-25535D958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874104C-38BA-4B98-8D4D-52A8539275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/>
          <a:lstStyle/>
          <a:p>
            <a:r>
              <a:rPr lang="en-US" sz="2400" dirty="0"/>
              <a:t>Anchor: VTM-6.0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67FEC75-DCEE-4460-B8AC-B782C719089F}"/>
              </a:ext>
            </a:extLst>
          </p:cNvPr>
          <p:cNvGraphicFramePr>
            <a:graphicFrameLocks noGrp="1"/>
          </p:cNvGraphicFramePr>
          <p:nvPr/>
        </p:nvGraphicFramePr>
        <p:xfrm>
          <a:off x="457200" y="2946209"/>
          <a:ext cx="8229600" cy="1833944"/>
        </p:xfrm>
        <a:graphic>
          <a:graphicData uri="http://schemas.openxmlformats.org/drawingml/2006/table">
            <a:tbl>
              <a:tblPr firstRow="1" firstCol="1" bandRow="1"/>
              <a:tblGrid>
                <a:gridCol w="1222919">
                  <a:extLst>
                    <a:ext uri="{9D8B030D-6E8A-4147-A177-3AD203B41FA5}">
                      <a16:colId xmlns:a16="http://schemas.microsoft.com/office/drawing/2014/main" val="1657110867"/>
                    </a:ext>
                  </a:extLst>
                </a:gridCol>
                <a:gridCol w="1232794">
                  <a:extLst>
                    <a:ext uri="{9D8B030D-6E8A-4147-A177-3AD203B41FA5}">
                      <a16:colId xmlns:a16="http://schemas.microsoft.com/office/drawing/2014/main" val="4165210976"/>
                    </a:ext>
                  </a:extLst>
                </a:gridCol>
                <a:gridCol w="663306">
                  <a:extLst>
                    <a:ext uri="{9D8B030D-6E8A-4147-A177-3AD203B41FA5}">
                      <a16:colId xmlns:a16="http://schemas.microsoft.com/office/drawing/2014/main" val="2929309912"/>
                    </a:ext>
                  </a:extLst>
                </a:gridCol>
                <a:gridCol w="1784177">
                  <a:extLst>
                    <a:ext uri="{9D8B030D-6E8A-4147-A177-3AD203B41FA5}">
                      <a16:colId xmlns:a16="http://schemas.microsoft.com/office/drawing/2014/main" val="868988604"/>
                    </a:ext>
                  </a:extLst>
                </a:gridCol>
                <a:gridCol w="883859">
                  <a:extLst>
                    <a:ext uri="{9D8B030D-6E8A-4147-A177-3AD203B41FA5}">
                      <a16:colId xmlns:a16="http://schemas.microsoft.com/office/drawing/2014/main" val="3621468050"/>
                    </a:ext>
                  </a:extLst>
                </a:gridCol>
                <a:gridCol w="883859">
                  <a:extLst>
                    <a:ext uri="{9D8B030D-6E8A-4147-A177-3AD203B41FA5}">
                      <a16:colId xmlns:a16="http://schemas.microsoft.com/office/drawing/2014/main" val="264963977"/>
                    </a:ext>
                  </a:extLst>
                </a:gridCol>
                <a:gridCol w="1558686">
                  <a:extLst>
                    <a:ext uri="{9D8B030D-6E8A-4147-A177-3AD203B41FA5}">
                      <a16:colId xmlns:a16="http://schemas.microsoft.com/office/drawing/2014/main" val="226840291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53202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Over VTM-6.0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83867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DMVR Time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72169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1032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91946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41942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26100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30346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60338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69545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18103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60877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9AB66-563F-430C-9903-8D711F522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CA74ED-7E8A-421D-A5F4-DBB05DC2A5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The proposed method has BD-rate change of 0.03% on RA</a:t>
            </a:r>
          </a:p>
          <a:p>
            <a:r>
              <a:rPr lang="en-CA" dirty="0"/>
              <a:t>DMVR module’s processing time reduced by 4%.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1A3F428-6B90-4882-A5FA-72E9172010B4}"/>
              </a:ext>
            </a:extLst>
          </p:cNvPr>
          <p:cNvSpPr txBox="1"/>
          <p:nvPr/>
        </p:nvSpPr>
        <p:spPr>
          <a:xfrm>
            <a:off x="971600" y="5257800"/>
            <a:ext cx="720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Thanks to </a:t>
            </a:r>
            <a:r>
              <a:rPr lang="en-US" sz="2800" b="1" dirty="0" err="1"/>
              <a:t>Kwai</a:t>
            </a:r>
            <a:r>
              <a:rPr lang="en-US" sz="2800" b="1" dirty="0"/>
              <a:t> for crosschecking!</a:t>
            </a:r>
          </a:p>
        </p:txBody>
      </p:sp>
    </p:spTree>
    <p:extLst>
      <p:ext uri="{BB962C8B-B14F-4D97-AF65-F5344CB8AC3E}">
        <p14:creationId xmlns:p14="http://schemas.microsoft.com/office/powerpoint/2010/main" val="30936087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BC478E-369F-4E3A-9E89-5C6E35EA0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80EC68-86F4-477E-ACEB-67B9463F35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sz="6600" dirty="0"/>
          </a:p>
          <a:p>
            <a:pPr marL="0" indent="0" algn="ctr">
              <a:buNone/>
            </a:pPr>
            <a:r>
              <a:rPr lang="en-US" sz="66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40663884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12054</TotalTime>
  <Words>239</Words>
  <Application>Microsoft Office PowerPoint</Application>
  <PresentationFormat>On-screen Show (4:3)</PresentationFormat>
  <Paragraphs>101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Times New Roman</vt:lpstr>
      <vt:lpstr>Wingdings</vt:lpstr>
      <vt:lpstr>Office 主题</vt:lpstr>
      <vt:lpstr>JVET-P0443 non-CE4 On DMVR early termination</vt:lpstr>
      <vt:lpstr>Introduction</vt:lpstr>
      <vt:lpstr>Proposed Method</vt:lpstr>
      <vt:lpstr>Simulation results</vt:lpstr>
      <vt:lpstr>Conclusion</vt:lpstr>
      <vt:lpstr>PowerPoint Presentation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guichunli(GuichunLi)</cp:lastModifiedBy>
  <cp:revision>301</cp:revision>
  <dcterms:created xsi:type="dcterms:W3CDTF">2010-10-25T03:40:34Z</dcterms:created>
  <dcterms:modified xsi:type="dcterms:W3CDTF">2019-10-04T22:24:58Z</dcterms:modified>
</cp:coreProperties>
</file>