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2"/>
  </p:notesMasterIdLst>
  <p:sldIdLst>
    <p:sldId id="256" r:id="rId2"/>
    <p:sldId id="261" r:id="rId3"/>
    <p:sldId id="299" r:id="rId4"/>
    <p:sldId id="300" r:id="rId5"/>
    <p:sldId id="279" r:id="rId6"/>
    <p:sldId id="297" r:id="rId7"/>
    <p:sldId id="298" r:id="rId8"/>
    <p:sldId id="301" r:id="rId9"/>
    <p:sldId id="303" r:id="rId10"/>
    <p:sldId id="30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3904" autoAdjust="0"/>
  </p:normalViewPr>
  <p:slideViewPr>
    <p:cSldViewPr>
      <p:cViewPr varScale="1">
        <p:scale>
          <a:sx n="86" d="100"/>
          <a:sy n="86" d="100"/>
        </p:scale>
        <p:origin x="15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995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52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2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7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10/7/2019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JVET-P0436: </a:t>
            </a:r>
            <a:r>
              <a:rPr lang="en-US" sz="3200" dirty="0">
                <a:effectLst/>
              </a:rPr>
              <a:t>AHG15: On CU Adaptive Chroma QP Offset </a:t>
            </a:r>
            <a:r>
              <a:rPr lang="en-US" sz="3200" dirty="0" smtClean="0">
                <a:effectLst/>
              </a:rPr>
              <a:t>Signaling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J. Zhao, S. </a:t>
            </a:r>
            <a:r>
              <a:rPr lang="en-US" sz="2800" dirty="0" err="1" smtClean="0"/>
              <a:t>Paluri</a:t>
            </a:r>
            <a:r>
              <a:rPr lang="en-US" sz="2800" dirty="0" smtClean="0"/>
              <a:t> 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523999"/>
          <a:ext cx="8381999" cy="4572000"/>
        </p:xfrm>
        <a:graphic>
          <a:graphicData uri="http://schemas.openxmlformats.org/drawingml/2006/table">
            <a:tbl>
              <a:tblPr firstRow="1" firstCol="1" bandRow="1"/>
              <a:tblGrid>
                <a:gridCol w="7371267"/>
                <a:gridCol w="1010732"/>
              </a:tblGrid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startComp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numComps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…..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 !=  DUAL_TREE_CHROMA &amp;&amp; palette_escape_val_present_flag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cu_qp_delta_enabled_flag  &amp;&amp;  !IsCuQpDeltaCoded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palette_escape_val_present_flag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IsCuChromaQpOffsetCoded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/>
              <a:t>QP related </a:t>
            </a:r>
            <a:r>
              <a:rPr lang="en-US" sz="3400" dirty="0" smtClean="0"/>
              <a:t>syntaxes in </a:t>
            </a:r>
            <a:r>
              <a:rPr lang="en-US" sz="3400" dirty="0" err="1"/>
              <a:t>p</a:t>
            </a:r>
            <a:r>
              <a:rPr lang="en-US" sz="3400" dirty="0" err="1" smtClean="0"/>
              <a:t>alette_coding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3575655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changes to fix the following 2 issues: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+mj-lt"/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in the case of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DUAL_TREE_LUMA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+mj-lt"/>
              <a:buAutoNum type="arabi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offset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is inconsistent with the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 availability at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VPDU level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6032" lvl="1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followings were adopted in July meeting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 level Chroma QP offset signaling 	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JVET-O1168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415817"/>
            <a:ext cx="3429000" cy="3733800"/>
          </a:xfrm>
          <a:prstGeom prst="rect">
            <a:avLst/>
          </a:prstGeom>
          <a:noFill/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2362200"/>
            <a:ext cx="5029200" cy="429907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541782" lvl="1" indent="-285750"/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cu_qp_delta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signalling is modified to facilitate VPDU-level processing, i.e. for CU larger than 64x64,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cu_qp_delta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sent with the first TU, regardless of whether that first TU has any non-zero CBF or not. (JVET-O0046)</a:t>
            </a:r>
          </a:p>
          <a:p>
            <a:pPr marL="541782" lvl="1" indent="-285750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Benefit: for large block, earlier TUs with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cbf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==0 don’t have to wait to later TU to get QP to start processing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67400" y="6291943"/>
            <a:ext cx="222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JVET-O0046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849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400" dirty="0" smtClean="0"/>
              <a:t>QP related syntaxes in </a:t>
            </a:r>
            <a:r>
              <a:rPr lang="en-US" sz="3400" dirty="0" err="1" smtClean="0"/>
              <a:t>transform_unit</a:t>
            </a:r>
            <a:endParaRPr lang="en-US" sz="3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85800" y="1295405"/>
          <a:ext cx="8077200" cy="5105394"/>
        </p:xfrm>
        <a:graphic>
          <a:graphicData uri="http://schemas.openxmlformats.org/drawingml/2006/table">
            <a:tbl>
              <a:tblPr/>
              <a:tblGrid>
                <a:gridCol w="7098145"/>
                <a:gridCol w="979055"/>
              </a:tblGrid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89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 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 )  &amp;&amp;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cu_qp_delta_enabled_flag  &amp;&amp;  !IsCuQpDeltaCoded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845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Issues 1 and Proposed Fixes: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2286000"/>
          </a:xfrm>
        </p:spPr>
        <p:txBody>
          <a:bodyPr>
            <a:normAutofit lnSpcReduction="10000"/>
          </a:bodyPr>
          <a:lstStyle/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need to signal </a:t>
            </a:r>
            <a:r>
              <a:rPr lang="en-CA" sz="2400" b="1" dirty="0" err="1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cu_chroma_qp_offset_xxx</a:t>
            </a:r>
            <a:r>
              <a:rPr lang="en-CA" sz="2400" b="1" dirty="0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DUAL_TREE_LUMA</a:t>
            </a: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Suggested to fix this unnecessary signalling by add this condition in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this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condtion</a:t>
            </a:r>
            <a:r>
              <a:rPr lang="en-CA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already around </a:t>
            </a:r>
            <a:r>
              <a:rPr lang="en-CA" sz="2400" dirty="0" err="1">
                <a:latin typeface="Times New Roman" panose="02020603050405020304" pitchFamily="18" charset="0"/>
                <a:ea typeface="맑은 고딕" panose="020B0503020000020004" pitchFamily="50" charset="-127"/>
              </a:rPr>
              <a:t>cu_chroma_qp_offset_xxx</a:t>
            </a:r>
            <a:r>
              <a:rPr lang="en-CA" sz="2400" b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palette_coding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950514"/>
              </p:ext>
            </p:extLst>
          </p:nvPr>
        </p:nvGraphicFramePr>
        <p:xfrm>
          <a:off x="647700" y="3643988"/>
          <a:ext cx="7848600" cy="2782091"/>
        </p:xfrm>
        <a:graphic>
          <a:graphicData uri="http://schemas.openxmlformats.org/drawingml/2006/table">
            <a:tbl>
              <a:tblPr firstRow="1" firstCol="1" bandRow="1"/>
              <a:tblGrid>
                <a:gridCol w="6897254"/>
                <a:gridCol w="951346"/>
              </a:tblGrid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4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y0 ]) 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4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 !=  DUAL_TREE_LUMA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06284" y="6488668"/>
            <a:ext cx="5763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highlighted texts are the proposed changes.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/>
          </a:bodyPr>
          <a:lstStyle/>
          <a:p>
            <a:r>
              <a:rPr lang="en-US" sz="3400" dirty="0" smtClean="0"/>
              <a:t>Issues 2 and Proposed Fixes: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153400" cy="1637306"/>
          </a:xfrm>
        </p:spPr>
        <p:txBody>
          <a:bodyPr>
            <a:normAutofit fontScale="92500" lnSpcReduction="20000"/>
          </a:bodyPr>
          <a:lstStyle/>
          <a:p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CU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64x64,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delta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is signalled with first TU regardless of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cbf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 that QP is available at VPDU level. 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Chroma QP offset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still may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not be available at VPDU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level. This is inconsistent with the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VPDU availability.</a:t>
            </a: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ropose to add similar condition to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hroma:</a:t>
            </a: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304482"/>
              </p:ext>
            </p:extLst>
          </p:nvPr>
        </p:nvGraphicFramePr>
        <p:xfrm>
          <a:off x="1295401" y="2780306"/>
          <a:ext cx="7238999" cy="4084320"/>
        </p:xfrm>
        <a:graphic>
          <a:graphicData uri="http://schemas.openxmlformats.org/drawingml/2006/table">
            <a:tbl>
              <a:tblPr/>
              <a:tblGrid>
                <a:gridCol w="7238999"/>
              </a:tblGrid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x0, y0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9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  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 )  &amp;&amp;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IsCuQpDeltaCoded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cu_qp_delta_abs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9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sz="1400" dirty="0" smtClean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 | | 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</a:t>
                      </a:r>
                      <a:r>
                        <a:rPr lang="en-CA" sz="1400" dirty="0" smtClean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| |  (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] )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IsCuChromaQpOffsetCoded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chroma_qp_offset_list_len_minus1 &gt; 0 )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049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Combined Syntax Changes:</a:t>
            </a:r>
            <a:endParaRPr lang="en-US" sz="3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512498"/>
              </p:ext>
            </p:extLst>
          </p:nvPr>
        </p:nvGraphicFramePr>
        <p:xfrm>
          <a:off x="457200" y="1417638"/>
          <a:ext cx="8001000" cy="4459404"/>
        </p:xfrm>
        <a:graphic>
          <a:graphicData uri="http://schemas.openxmlformats.org/drawingml/2006/table">
            <a:tbl>
              <a:tblPr firstRow="1" firstCol="1" bandRow="1"/>
              <a:tblGrid>
                <a:gridCol w="7031182"/>
                <a:gridCol w="969818"/>
              </a:tblGrid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600" b="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….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5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if( 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][ x0 ][ y0 ]  &gt;  64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][ x0 ][ y0 ]  &gt;  64  | |  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x0 ][ y0 ] )  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!=  DUAL_TREE_CHROMA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cu_qp_delta_enabled_flag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&amp;&amp;  !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IsCuQpDeltaCoded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cu_qp_delta_abs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if( cu_qp_delta_abs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	cu_qp_delta_sign_flag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 </a:t>
                      </a:r>
                      <a:r>
                        <a:rPr lang="en-CA" sz="1400" dirty="0" smtClean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sz="14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 | | 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 </a:t>
                      </a:r>
                      <a:r>
                        <a:rPr lang="en-CA" sz="1400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| |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endParaRPr lang="en-CA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] ) 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4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 !=  DUAL_TREE_LUMA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chroma_qp_offset_list_len_minus1 &gt; 0 )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11582" y="6096000"/>
            <a:ext cx="5719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highlighted texts are the proposed changes. </a:t>
            </a:r>
          </a:p>
          <a:p>
            <a:r>
              <a:rPr lang="en-US" dirty="0" smtClean="0"/>
              <a:t>Propose to adopt these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594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small changes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fix: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 signaling of CU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in the case of DUAL_TREE_LUMA</a:t>
            </a:r>
          </a:p>
          <a:p>
            <a:pPr marL="514350" indent="-28575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QP offset signaling is inconsistent with the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availability at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VPDU level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125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7624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6673</TotalTime>
  <Words>371</Words>
  <Application>Microsoft Office PowerPoint</Application>
  <PresentationFormat>On-screen Show (4:3)</PresentationFormat>
  <Paragraphs>165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DengXian</vt:lpstr>
      <vt:lpstr>MS Mincho</vt:lpstr>
      <vt:lpstr>맑은 고딕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JVET-P0436: AHG15: On CU Adaptive Chroma QP Offset Signaling</vt:lpstr>
      <vt:lpstr>Introduction</vt:lpstr>
      <vt:lpstr>Background</vt:lpstr>
      <vt:lpstr>QP related syntaxes in transform_unit</vt:lpstr>
      <vt:lpstr>Issues 1 and Proposed Fixes:</vt:lpstr>
      <vt:lpstr>Issues 2 and Proposed Fixes:</vt:lpstr>
      <vt:lpstr>Combined Syntax Changes:</vt:lpstr>
      <vt:lpstr>Conclusion</vt:lpstr>
      <vt:lpstr>Additional Slides</vt:lpstr>
      <vt:lpstr>QP related syntaxes in palette_coding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429</cp:revision>
  <dcterms:created xsi:type="dcterms:W3CDTF">2006-08-16T00:00:00Z</dcterms:created>
  <dcterms:modified xsi:type="dcterms:W3CDTF">2019-10-07T20:13:31Z</dcterms:modified>
</cp:coreProperties>
</file>