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7"/>
  </p:notesMasterIdLst>
  <p:sldIdLst>
    <p:sldId id="385" r:id="rId2"/>
    <p:sldId id="386" r:id="rId3"/>
    <p:sldId id="387" r:id="rId4"/>
    <p:sldId id="388" r:id="rId5"/>
    <p:sldId id="3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87"/>
            <p14:sldId id="388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8" autoAdjust="0"/>
    <p:restoredTop sz="74150"/>
  </p:normalViewPr>
  <p:slideViewPr>
    <p:cSldViewPr snapToGrid="0">
      <p:cViewPr varScale="1">
        <p:scale>
          <a:sx n="93" d="100"/>
          <a:sy n="93" d="100"/>
        </p:scale>
        <p:origin x="19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86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JVET-P0424:Non-CE8: Resetting palette predictor at CTU row 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Li Zhang, </a:t>
            </a:r>
            <a:r>
              <a:rPr lang="en-US" dirty="0" err="1"/>
              <a:t>Jizheng</a:t>
            </a:r>
            <a:r>
              <a:rPr lang="en-US" dirty="0"/>
              <a:t> Xu</a:t>
            </a:r>
          </a:p>
          <a:p>
            <a:endParaRPr lang="en-US" dirty="0"/>
          </a:p>
          <a:p>
            <a:endParaRPr lang="en-US" dirty="0"/>
          </a:p>
          <a:p>
            <a:endParaRPr lang="en-US" dirty="0" err="1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28A7F-CA6C-F349-BA8D-CBF1A0CC6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1D7CE-2EBC-8843-B96D-774D03AE0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A palette predictor list is used for predicting the current palette table. </a:t>
            </a:r>
          </a:p>
          <a:p>
            <a:r>
              <a:rPr lang="en-CA" sz="2400" dirty="0"/>
              <a:t>This palette predictor list is reset at the beginning of each slice/tile/brick, and it is also reset at the beginning of each CTU row when WPP is enabled. </a:t>
            </a:r>
          </a:p>
          <a:p>
            <a:r>
              <a:rPr lang="en-CA" sz="2400" dirty="0"/>
              <a:t>Thus, when WPP is disabled, it is difficult to have parallel encoding among CTU rows.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510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26D7D-049E-0D40-B855-9CE790AE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9DBC1-B7A1-BC4E-80E8-8A46A41FB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sz="2400" dirty="0"/>
              <a:t>It is proposed to remove the WPP restriction on the reset of palette predictor</a:t>
            </a:r>
          </a:p>
          <a:p>
            <a:pPr hangingPunct="0"/>
            <a:r>
              <a:rPr lang="en-CA" sz="2400" dirty="0"/>
              <a:t>The reset the palette predictor is always reset at the beginning of each CTU row regardless if WPP is enabled.</a:t>
            </a:r>
            <a:endParaRPr lang="en-US" sz="2400" dirty="0"/>
          </a:p>
          <a:p>
            <a:pPr hangingPunct="0"/>
            <a:r>
              <a:rPr lang="en-CA" sz="2400" dirty="0"/>
              <a:t>Benefits:</a:t>
            </a:r>
          </a:p>
          <a:p>
            <a:pPr lvl="1" hangingPunct="0"/>
            <a:r>
              <a:rPr lang="en-CA" sz="2400" dirty="0"/>
              <a:t>The resetting procedures for palette of WPP on and WPP off cases can be unified. </a:t>
            </a:r>
          </a:p>
          <a:p>
            <a:pPr lvl="1" hangingPunct="0"/>
            <a:r>
              <a:rPr lang="en-CA" sz="2400" dirty="0"/>
              <a:t>It enables parallel encoding among CTU rows.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89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EBACE-0C64-1441-B292-46C348E7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B1FBDC-5B64-3D43-B9FA-92DD10BB2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538" y="1448207"/>
            <a:ext cx="5207000" cy="47371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3463D9-D561-5749-828F-377DA605461B}"/>
              </a:ext>
            </a:extLst>
          </p:cNvPr>
          <p:cNvSpPr txBox="1"/>
          <p:nvPr/>
        </p:nvSpPr>
        <p:spPr>
          <a:xfrm>
            <a:off x="7738071" y="1057674"/>
            <a:ext cx="2622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54FAC5-6376-E14C-9A69-8FDF12A546FB}"/>
              </a:ext>
            </a:extLst>
          </p:cNvPr>
          <p:cNvSpPr txBox="1"/>
          <p:nvPr/>
        </p:nvSpPr>
        <p:spPr>
          <a:xfrm>
            <a:off x="2998288" y="1057674"/>
            <a:ext cx="2622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Off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716692E-FB68-5E4A-86ED-FBBE0726D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421" y="1507688"/>
            <a:ext cx="52070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153B9-4082-5C45-A907-4C185C6AB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4A02B-7A27-FD4B-A547-68FB630FE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sz="2400" dirty="0"/>
              <a:t>It is proposed to reset the palette predictor at each CTU row to enhance the parallel degree. </a:t>
            </a:r>
          </a:p>
          <a:p>
            <a:pPr hangingPunct="0"/>
            <a:r>
              <a:rPr lang="en-CA" sz="2400" dirty="0"/>
              <a:t>We recommend adopting the proposed method to the next version of VVC draft.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97760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72497</TotalTime>
  <Words>190</Words>
  <Application>Microsoft Macintosh PowerPoint</Application>
  <PresentationFormat>Widescreen</PresentationFormat>
  <Paragraphs>21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Franklin Gothic Book</vt:lpstr>
      <vt:lpstr>Crop</vt:lpstr>
      <vt:lpstr>PowerPoint Presentation</vt:lpstr>
      <vt:lpstr>Motivation</vt:lpstr>
      <vt:lpstr>Proposed method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1510</cp:revision>
  <dcterms:created xsi:type="dcterms:W3CDTF">2018-06-14T01:00:05Z</dcterms:created>
  <dcterms:modified xsi:type="dcterms:W3CDTF">2019-10-05T16:17:01Z</dcterms:modified>
</cp:coreProperties>
</file>