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2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arsh Krishnan Ramasubramonian" userId="c865f620-7859-4c37-9dff-af41006459ec" providerId="ADAL" clId="{70EFD486-CEFD-484E-8C32-82B78EFA530A}"/>
    <pc:docChg chg="custSel modSld">
      <pc:chgData name="Adarsh Krishnan Ramasubramonian" userId="c865f620-7859-4c37-9dff-af41006459ec" providerId="ADAL" clId="{70EFD486-CEFD-484E-8C32-82B78EFA530A}" dt="2019-10-10T22:09:49.702" v="42" actId="20577"/>
      <pc:docMkLst>
        <pc:docMk/>
      </pc:docMkLst>
      <pc:sldChg chg="modSp">
        <pc:chgData name="Adarsh Krishnan Ramasubramonian" userId="c865f620-7859-4c37-9dff-af41006459ec" providerId="ADAL" clId="{70EFD486-CEFD-484E-8C32-82B78EFA530A}" dt="2019-10-10T22:09:49.702" v="42" actId="20577"/>
        <pc:sldMkLst>
          <pc:docMk/>
          <pc:sldMk cId="3567181704" sldId="256"/>
        </pc:sldMkLst>
        <pc:spChg chg="mod">
          <ac:chgData name="Adarsh Krishnan Ramasubramonian" userId="c865f620-7859-4c37-9dff-af41006459ec" providerId="ADAL" clId="{70EFD486-CEFD-484E-8C32-82B78EFA530A}" dt="2019-10-10T22:09:49.702" v="42" actId="20577"/>
          <ac:spMkLst>
            <pc:docMk/>
            <pc:sldMk cId="3567181704" sldId="256"/>
            <ac:spMk id="3" creationId="{8C8F57D6-6A75-4B8E-B63E-86418283A38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0ED9D-0657-4025-8CE1-6BE6D53B83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1B0FFB-CEC0-441E-9D12-9460E762F7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E04661-55BE-43D3-87F9-9AF26DDC9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B62B-4D1B-41BE-9CCE-C73AB9CC575E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73942E-9825-4CDA-88AA-CA5F9D8338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A55497-459C-4C64-8B10-E40C6259BA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FD51-ED16-4BB1-8EFA-C204B41F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3240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14ED3D-2857-45E8-A8C6-20E8E71A5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2FCF43-8C66-4220-A4F6-046E3F6D11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F038E-6C9F-483E-A04D-C9E46AD74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B62B-4D1B-41BE-9CCE-C73AB9CC575E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61F47A-FFCF-42B9-BF85-018935372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B2999A-01BB-4257-81FB-E22D4F6B2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FD51-ED16-4BB1-8EFA-C204B41F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6171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9EB8A1-C0C7-45E7-8966-F681452F66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DD3C5C-7983-4DB6-8CB9-2A1884B74A3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EBEA2F-95F0-44F6-8348-29B10B7284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B62B-4D1B-41BE-9CCE-C73AB9CC575E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E3E581-AB35-4344-80E5-B9B1F558D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A05512-2261-4B92-9A11-27E599FB8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FD51-ED16-4BB1-8EFA-C204B41F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841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B1BBD-4647-471D-87F6-606ABC3C8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BA6491-6B64-4C92-A6B9-53DC4E0CAC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4B8CD3-97F6-4BD9-BDF7-CEA142061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B62B-4D1B-41BE-9CCE-C73AB9CC575E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9557B8-7FEF-45EE-9750-7EF613880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396FC-395A-44FC-92BF-673BE5D9B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FD51-ED16-4BB1-8EFA-C204B41F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760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1FB58-FB00-4059-93BF-CEE157C9F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D95B13-2ED9-407F-BD71-0F181B30D3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ABBDDD-3326-4B43-808A-EAC5BD8F1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B62B-4D1B-41BE-9CCE-C73AB9CC575E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E522AD-F2D9-4ECA-814A-28A44F608A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2A3D26-E57A-40E3-886E-B80C7BFA0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FD51-ED16-4BB1-8EFA-C204B41F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6411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BDDFA-0FC2-488B-97CF-734CBFF1B0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BCE32B-BFD4-4CA6-B75F-C2F6D0A2AA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516E24-3539-4EBF-B26F-1B2A09B4F4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0AB32DA-3FC6-4A35-B71A-5E6167025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B62B-4D1B-41BE-9CCE-C73AB9CC575E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5EB7C7-76E0-4C7D-80B2-DE3B2B2D0E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9E9F78-493A-4363-9905-C6D6ED7A07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FD51-ED16-4BB1-8EFA-C204B41F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924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161BA7-94F1-4DBB-8463-416909FDE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3CF15E-F626-42BE-97BA-3F224A31E3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A025BA-8BEC-4DEA-8512-183C8060EB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89B0A9-41F6-4B42-9B51-3C0D26D06C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7D814D-943B-4F6C-B2E9-C8E1D09480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17F938-A397-4687-83EC-62E7F86775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B62B-4D1B-41BE-9CCE-C73AB9CC575E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9492B6-4FC3-490F-8A42-9E890DB98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017CB7C-5866-4DE5-88A8-CB837E39F2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FD51-ED16-4BB1-8EFA-C204B41F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4155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2E164-3802-4BD7-968D-84D3160C3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1C5221-5E82-4AC4-8ED2-9A0415F14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B62B-4D1B-41BE-9CCE-C73AB9CC575E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D2214DB-076D-417A-848B-4605FE3877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5DE1B80-15A5-4E3D-B32E-04572B81C8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FD51-ED16-4BB1-8EFA-C204B41F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855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1EDC148-BEEC-4A40-B930-6E021FD4C9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B62B-4D1B-41BE-9CCE-C73AB9CC575E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39D21FE-4B1B-45A3-96B4-638218D202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134F6-7DFB-4FD4-A3AA-CE3DEE673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FD51-ED16-4BB1-8EFA-C204B41F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463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9B18F-D1D4-4438-B818-27E975CE6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B1F72-691D-46CC-A480-CB315B616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5BA2B7-3250-4C40-9FA7-A5B7016444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2ECC77-2AF7-4A8F-B6E5-39D53CD20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B62B-4D1B-41BE-9CCE-C73AB9CC575E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C56D4A-C628-465E-B7FF-AD3950A0A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9E7CD6-B9EC-4983-B5E2-6F1CFB417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FD51-ED16-4BB1-8EFA-C204B41F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1249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8E227-2649-46D6-81B5-72518291B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B6FD7C-7091-4915-91BF-04595DC1A1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000312-A8CA-4901-97DC-4199D05052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264014-03E7-44DE-8F2F-05586F3FB9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62B62B-4D1B-41BE-9CCE-C73AB9CC575E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070025-E16C-41B8-AAD6-A7DE47E52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CF2B2D-0E9C-4B37-BD9A-1376CF900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8BFD51-ED16-4BB1-8EFA-C204B41F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006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1C8464-1255-445F-8F57-2E9FFF2743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F85D87-FB07-4D8D-8122-A1CF05C1A3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CED6ED-7EB0-4420-9548-C886332CBA4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2B62B-4D1B-41BE-9CCE-C73AB9CC575E}" type="datetimeFigureOut">
              <a:rPr lang="en-US" smtClean="0"/>
              <a:t>10/10/2019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F3CA9C-A62E-46B9-97AE-A652CA1C0B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111E0C-DF48-42AA-BCB4-00721B3EA0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8BFD51-ED16-4BB1-8EFA-C204B41F0C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0861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7AE7E-3492-47CE-804C-1A6E2FC5FC4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b="1" dirty="0"/>
              <a:t>JVET-P0365: </a:t>
            </a:r>
            <a:r>
              <a:rPr lang="en-US" b="1" dirty="0"/>
              <a:t>AHG15: Scaling matrices for LFNST-coded blocks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C8F57D6-6A75-4B8E-B63E-86418283A38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CA" dirty="0"/>
              <a:t>A. K. Ramasubramonian, B. Ray, G. Van der Auwera, V. Seregin, H. E. Egilmez, M. Karczewicz</a:t>
            </a:r>
          </a:p>
          <a:p>
            <a:endParaRPr lang="en-US" dirty="0"/>
          </a:p>
          <a:p>
            <a:r>
              <a:rPr lang="en-US" dirty="0"/>
              <a:t>Qualcomm</a:t>
            </a:r>
          </a:p>
        </p:txBody>
      </p:sp>
    </p:spTree>
    <p:extLst>
      <p:ext uri="{BB962C8B-B14F-4D97-AF65-F5344CB8AC3E}">
        <p14:creationId xmlns:p14="http://schemas.microsoft.com/office/powerpoint/2010/main" val="3567181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7E613-5485-4FBF-888E-F626F4F03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4B19E9-D27A-4124-A30E-7108ECDE7A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Scaling matrices when enabled are applied LFNST-coded blocks</a:t>
            </a:r>
          </a:p>
          <a:p>
            <a:endParaRPr lang="en-US" dirty="0"/>
          </a:p>
          <a:p>
            <a:r>
              <a:rPr lang="en-US" dirty="0"/>
              <a:t>VTM-6.0: Scaling matrices applied to LFNST coded blocks without any modifications</a:t>
            </a:r>
          </a:p>
          <a:p>
            <a:pPr lvl="1"/>
            <a:r>
              <a:rPr lang="en-US" dirty="0"/>
              <a:t>Scaling matrix chosen based on TB width and height</a:t>
            </a:r>
          </a:p>
          <a:p>
            <a:endParaRPr lang="en-US" dirty="0"/>
          </a:p>
          <a:p>
            <a:r>
              <a:rPr lang="en-US" dirty="0"/>
              <a:t>LFNST coefficients (8 or 16 in number)</a:t>
            </a:r>
          </a:p>
          <a:p>
            <a:pPr lvl="1"/>
            <a:r>
              <a:rPr lang="en-US" dirty="0"/>
              <a:t>Restricted to be in top-left 4x4 region of the transform block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318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64E91C-AA2E-4B79-BE29-0900E4FE7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BA578-9161-4897-BF18-BCEA3184F6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Current design: may result in relatively flat scaling to be applied for LFNST-coded blocks</a:t>
            </a:r>
          </a:p>
          <a:p>
            <a:pPr lvl="1"/>
            <a:r>
              <a:rPr lang="en-US" dirty="0"/>
              <a:t>Scaling matrix may have relatively low variation of coefficients in the low-frequency components (top-left 4x4 that may be applied to LFNST </a:t>
            </a:r>
            <a:r>
              <a:rPr lang="en-US" dirty="0" err="1"/>
              <a:t>coeffcients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/>
              <a:t>Two uses of scaling matrices identified:</a:t>
            </a:r>
          </a:p>
          <a:p>
            <a:pPr lvl="1"/>
            <a:r>
              <a:rPr lang="en-US" dirty="0"/>
              <a:t>Perceptual quantization (HVS-based) – matrix coefficients designed for primary coefficients may not apply well to secondary coefficients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Rate control – frequency-dependent coefficient scaling is needed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7956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72E70C5-CAD3-40CB-AC18-688D9C6EA2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8985702"/>
              </p:ext>
            </p:extLst>
          </p:nvPr>
        </p:nvGraphicFramePr>
        <p:xfrm>
          <a:off x="560009" y="3140795"/>
          <a:ext cx="1798672" cy="1828800"/>
        </p:xfrm>
        <a:graphic>
          <a:graphicData uri="http://schemas.openxmlformats.org/drawingml/2006/table">
            <a:tbl>
              <a:tblPr/>
              <a:tblGrid>
                <a:gridCol w="224834">
                  <a:extLst>
                    <a:ext uri="{9D8B030D-6E8A-4147-A177-3AD203B41FA5}">
                      <a16:colId xmlns:a16="http://schemas.microsoft.com/office/drawing/2014/main" val="610914497"/>
                    </a:ext>
                  </a:extLst>
                </a:gridCol>
                <a:gridCol w="224834">
                  <a:extLst>
                    <a:ext uri="{9D8B030D-6E8A-4147-A177-3AD203B41FA5}">
                      <a16:colId xmlns:a16="http://schemas.microsoft.com/office/drawing/2014/main" val="2749780555"/>
                    </a:ext>
                  </a:extLst>
                </a:gridCol>
                <a:gridCol w="224834">
                  <a:extLst>
                    <a:ext uri="{9D8B030D-6E8A-4147-A177-3AD203B41FA5}">
                      <a16:colId xmlns:a16="http://schemas.microsoft.com/office/drawing/2014/main" val="2070665874"/>
                    </a:ext>
                  </a:extLst>
                </a:gridCol>
                <a:gridCol w="224834">
                  <a:extLst>
                    <a:ext uri="{9D8B030D-6E8A-4147-A177-3AD203B41FA5}">
                      <a16:colId xmlns:a16="http://schemas.microsoft.com/office/drawing/2014/main" val="2871618362"/>
                    </a:ext>
                  </a:extLst>
                </a:gridCol>
                <a:gridCol w="224834">
                  <a:extLst>
                    <a:ext uri="{9D8B030D-6E8A-4147-A177-3AD203B41FA5}">
                      <a16:colId xmlns:a16="http://schemas.microsoft.com/office/drawing/2014/main" val="1332228058"/>
                    </a:ext>
                  </a:extLst>
                </a:gridCol>
                <a:gridCol w="224834">
                  <a:extLst>
                    <a:ext uri="{9D8B030D-6E8A-4147-A177-3AD203B41FA5}">
                      <a16:colId xmlns:a16="http://schemas.microsoft.com/office/drawing/2014/main" val="3253403884"/>
                    </a:ext>
                  </a:extLst>
                </a:gridCol>
                <a:gridCol w="224834">
                  <a:extLst>
                    <a:ext uri="{9D8B030D-6E8A-4147-A177-3AD203B41FA5}">
                      <a16:colId xmlns:a16="http://schemas.microsoft.com/office/drawing/2014/main" val="162225403"/>
                    </a:ext>
                  </a:extLst>
                </a:gridCol>
                <a:gridCol w="224834">
                  <a:extLst>
                    <a:ext uri="{9D8B030D-6E8A-4147-A177-3AD203B41FA5}">
                      <a16:colId xmlns:a16="http://schemas.microsoft.com/office/drawing/2014/main" val="3580968465"/>
                    </a:ext>
                  </a:extLst>
                </a:gridCol>
              </a:tblGrid>
              <a:tr h="219634">
                <a:tc>
                  <a:txBody>
                    <a:bodyPr/>
                    <a:lstStyle/>
                    <a:p>
                      <a:r>
                        <a:rPr lang="en-US" sz="900" dirty="0"/>
                        <a:t>x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4066454"/>
                  </a:ext>
                </a:extLst>
              </a:tr>
              <a:tr h="219634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880635"/>
                  </a:ext>
                </a:extLst>
              </a:tr>
              <a:tr h="219634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630068"/>
                  </a:ext>
                </a:extLst>
              </a:tr>
              <a:tr h="219634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7557876"/>
                  </a:ext>
                </a:extLst>
              </a:tr>
              <a:tr h="219634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191341"/>
                  </a:ext>
                </a:extLst>
              </a:tr>
              <a:tr h="219634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632875"/>
                  </a:ext>
                </a:extLst>
              </a:tr>
              <a:tr h="219634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8587256"/>
                  </a:ext>
                </a:extLst>
              </a:tr>
              <a:tr h="219634"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9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477084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846AF63-1F77-4D32-A6CC-76484D6681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5372823"/>
              </p:ext>
            </p:extLst>
          </p:nvPr>
        </p:nvGraphicFramePr>
        <p:xfrm>
          <a:off x="4337681" y="259080"/>
          <a:ext cx="6664960" cy="6339840"/>
        </p:xfrm>
        <a:graphic>
          <a:graphicData uri="http://schemas.openxmlformats.org/drawingml/2006/table">
            <a:tbl>
              <a:tblPr/>
              <a:tblGrid>
                <a:gridCol w="208280">
                  <a:extLst>
                    <a:ext uri="{9D8B030D-6E8A-4147-A177-3AD203B41FA5}">
                      <a16:colId xmlns:a16="http://schemas.microsoft.com/office/drawing/2014/main" val="61091449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74978055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07066587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87161836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33222805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25340388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6222540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58096846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56510447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55553614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92830942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28087932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43622747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1582289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99602665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729774832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141996455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324793301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032733608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75421375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68155261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9195015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15600757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2172227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58367524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0173244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730588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29334986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982004610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47041326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050324977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3348027535"/>
                    </a:ext>
                  </a:extLst>
                </a:gridCol>
              </a:tblGrid>
              <a:tr h="196715"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4066454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7880635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6630068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/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7557876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1191341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632875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8587256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4477084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069518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7938221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9101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6355819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011134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568114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7017893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8049204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4901250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274281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7018446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1511307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9958925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4579250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3676277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639030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1743089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2840288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916750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7694327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907921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109733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1159865"/>
                  </a:ext>
                </a:extLst>
              </a:tr>
              <a:tr h="196715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002242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7381145-7E34-4BAE-884F-125C26A572AA}"/>
              </a:ext>
            </a:extLst>
          </p:cNvPr>
          <p:cNvSpPr txBox="1"/>
          <p:nvPr/>
        </p:nvSpPr>
        <p:spPr>
          <a:xfrm>
            <a:off x="560009" y="5089237"/>
            <a:ext cx="2032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8x8 from scaling list</a:t>
            </a: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9C82039B-87A3-4D5B-8422-E1E37FBC468D}"/>
              </a:ext>
            </a:extLst>
          </p:cNvPr>
          <p:cNvSpPr/>
          <p:nvPr/>
        </p:nvSpPr>
        <p:spPr>
          <a:xfrm>
            <a:off x="2733964" y="3821638"/>
            <a:ext cx="1006763" cy="4547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95ACF49-79BA-42F2-A8D9-7627A66CC856}"/>
              </a:ext>
            </a:extLst>
          </p:cNvPr>
          <p:cNvSpPr txBox="1"/>
          <p:nvPr/>
        </p:nvSpPr>
        <p:spPr>
          <a:xfrm>
            <a:off x="2700183" y="3316286"/>
            <a:ext cx="1295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Upsampling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75C1F4-0162-495D-9198-90F3D1189E48}"/>
              </a:ext>
            </a:extLst>
          </p:cNvPr>
          <p:cNvSpPr txBox="1"/>
          <p:nvPr/>
        </p:nvSpPr>
        <p:spPr>
          <a:xfrm>
            <a:off x="6807200" y="6598920"/>
            <a:ext cx="2093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32x32 scaling matrix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1DB3EAB-132F-496C-B41D-F7FD750F8FFA}"/>
              </a:ext>
            </a:extLst>
          </p:cNvPr>
          <p:cNvSpPr txBox="1"/>
          <p:nvPr/>
        </p:nvSpPr>
        <p:spPr>
          <a:xfrm>
            <a:off x="1994539" y="111298"/>
            <a:ext cx="2343142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Top-left 4x4 applied to </a:t>
            </a:r>
            <a:br>
              <a:rPr lang="en-US" dirty="0"/>
            </a:br>
            <a:r>
              <a:rPr lang="en-US" dirty="0"/>
              <a:t>LFNST-coded blocks</a:t>
            </a:r>
            <a:br>
              <a:rPr lang="en-US" dirty="0"/>
            </a:br>
            <a:r>
              <a:rPr lang="en-US" dirty="0"/>
              <a:t>has same value of </a:t>
            </a:r>
          </a:p>
          <a:p>
            <a:r>
              <a:rPr lang="en-US" dirty="0"/>
              <a:t>scaling matrix</a:t>
            </a:r>
            <a:br>
              <a:rPr lang="en-US" dirty="0"/>
            </a:br>
            <a:r>
              <a:rPr lang="en-US" dirty="0"/>
              <a:t>coefficients </a:t>
            </a:r>
          </a:p>
        </p:txBody>
      </p:sp>
    </p:spTree>
    <p:extLst>
      <p:ext uri="{BB962C8B-B14F-4D97-AF65-F5344CB8AC3E}">
        <p14:creationId xmlns:p14="http://schemas.microsoft.com/office/powerpoint/2010/main" val="2228849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678B7-0C26-4E83-BA0F-8B2AA4299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E27E6E-253D-4CB6-902A-AD03973F23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Two aspects</a:t>
            </a:r>
          </a:p>
          <a:p>
            <a:pPr lvl="1"/>
            <a:r>
              <a:rPr lang="en-US" dirty="0"/>
              <a:t>Signal flag in APS to enable encoder to switch off scaling matrices for LFNST-coded blocks</a:t>
            </a:r>
          </a:p>
          <a:p>
            <a:pPr lvl="1"/>
            <a:r>
              <a:rPr lang="en-US" dirty="0"/>
              <a:t>When scaling matrices are applied to LFNST-coded blocks, use the scaling matrix corresponding to the 4x4 block.</a:t>
            </a:r>
          </a:p>
          <a:p>
            <a:r>
              <a:rPr lang="en-US" dirty="0"/>
              <a:t>Allows encoder to not test the scaling matrices for LFNST coded blocks (e.g., for perceptual quantization matrices)</a:t>
            </a:r>
          </a:p>
          <a:p>
            <a:r>
              <a:rPr lang="en-US" dirty="0"/>
              <a:t>For rate control purposes, provides some flexibility to apply the scaling matrices for LFNST-coded blocks.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9176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023FCF-3CA5-4CAC-AE93-90BE4BCC73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Syntax change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438BB29A-FB62-4E71-8A62-7420E07A54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4783396"/>
              </p:ext>
            </p:extLst>
          </p:nvPr>
        </p:nvGraphicFramePr>
        <p:xfrm>
          <a:off x="1395893" y="1697478"/>
          <a:ext cx="5760720" cy="1158240"/>
        </p:xfrm>
        <a:graphic>
          <a:graphicData uri="http://schemas.openxmlformats.org/drawingml/2006/table">
            <a:tbl>
              <a:tblPr/>
              <a:tblGrid>
                <a:gridCol w="5029200">
                  <a:extLst>
                    <a:ext uri="{9D8B030D-6E8A-4147-A177-3AD203B41FA5}">
                      <a16:colId xmlns:a16="http://schemas.microsoft.com/office/drawing/2014/main" val="1296123061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308088188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scaling_list_data( 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9832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scaling_matrix_for_lfnst_disable_flag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u(1)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8306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for( sizeId = 1; sizeId &lt; 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7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; sizeId++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0058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for( matrixId = 0; matrixId &lt; 6; matrixId ++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30341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28600" algn="l"/>
                          <a:tab pos="274320" algn="l"/>
                          <a:tab pos="411480" algn="l"/>
                          <a:tab pos="457200" algn="l"/>
                          <a:tab pos="548640" algn="l"/>
                          <a:tab pos="685800" algn="l"/>
                          <a:tab pos="822960" algn="l"/>
                          <a:tab pos="914400" algn="l"/>
                          <a:tab pos="960120" algn="l"/>
                          <a:tab pos="1097280" algn="l"/>
                          <a:tab pos="1143000" algn="l"/>
                          <a:tab pos="123444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100" b="1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</a:t>
                      </a: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if( ! ( ( ( sizeId = = 1 ) &amp;&amp; ( matrixId % 3 = = 0 ) ) | | </a:t>
                      </a:r>
                      <a:br>
                        <a:rPr lang="en-CA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</a:br>
                      <a:r>
                        <a:rPr lang="en-CA" sz="11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				( ( sizeId = = 6 ) &amp;&amp; ( matrixId % 3 != 0 ) ) )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514064"/>
                  </a:ext>
                </a:extLst>
              </a:tr>
            </a:tbl>
          </a:graphicData>
        </a:graphic>
      </p:graphicFrame>
      <p:sp>
        <p:nvSpPr>
          <p:cNvPr id="7" name="Rectangle 2">
            <a:extLst>
              <a:ext uri="{FF2B5EF4-FFF2-40B4-BE49-F238E27FC236}">
                <a16:creationId xmlns:a16="http://schemas.microsoft.com/office/drawing/2014/main" id="{171B90E7-5939-4951-9BDA-5F7A1B9D98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0692" y="3203695"/>
            <a:ext cx="9770616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en-US" sz="14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scaling_matrix_for_lfnst_disable_flag</a:t>
            </a:r>
            <a:r>
              <a:rPr kumimoji="0" lang="en-CA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equal to 1 specifies that scaling matrices are not applied to blocks coded with LFNST. </a:t>
            </a:r>
            <a:r>
              <a:rPr kumimoji="0" lang="en-CA" altLang="en-US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scaling_matrix_for_lfnst_disable_flag</a:t>
            </a:r>
            <a:r>
              <a:rPr kumimoji="0" lang="en-CA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equal to 0 specifies that the scaling matrices may apply to the blocks coded with LFNST.</a:t>
            </a:r>
            <a:endParaRPr kumimoji="0" lang="en-CA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7981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0CC22-1B4F-4174-8B29-03BCE0431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changes to specification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ABBCB03-49F1-4B68-ABD5-F7D1F17DDD09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1764145" y="1394653"/>
            <a:ext cx="9190181" cy="497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For the derivation of the scaled transform coefficients d[ x ][ y ] with x = 0..nTbW − 1, y = 0..nTbH − 1, the following applies: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…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intermediate scaling factor m[ x ][ y ] is  derived as follows: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–	If one or more of the following conditions are true, m[ x ][ y ] is set equal to 16: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sps_scaling_list_enabled_flag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equal to 0.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transform_skip_flag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xTbY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][ 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yTbY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] is equal to 1.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scaling_matrix_for_lfnst_disable_flag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equal to 1 and 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lfnst_idx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xTbY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][ 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yTbY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] is not equal to 0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All of the following conditions are true: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scaling_matrix_for_lfnst_disable_flag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is equal to 0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lfnst_idx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xTbY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][ 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yTbY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] is not equal to 0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 is greater than or equal to 4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marR="0" lvl="1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–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 is greater than or equal to 4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highlight>
                <a:srgbClr val="FFFF00"/>
              </a:highligh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–	Otherwise, the following applies: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lnSpc>
                <a:spcPct val="100000"/>
              </a:lnSpc>
              <a:buNone/>
            </a:pP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scW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( 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lfnst_idx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xTbY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][ 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yTbY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] != 0 ) ? 4 : 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nTbW</a:t>
            </a:r>
            <a:b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scH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= ( 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lfnst_idx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xTbY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][ 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yTbY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]  != 0 ) ? 4 : 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nTbH</a:t>
            </a:r>
            <a:b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m[ x ][ y ] = 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ScalingFactor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[ Log2( </a:t>
            </a:r>
            <a:r>
              <a:rPr kumimoji="0" lang="en-CA" altLang="ko-KR" sz="1400" b="0" i="0" u="none" strike="sng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nTb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) ][ Log2( </a:t>
            </a:r>
            <a:r>
              <a:rPr kumimoji="0" lang="en-CA" altLang="ko-KR" sz="1400" b="0" i="0" u="none" strike="sng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nTb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sc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) ][ 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matrixId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][ x ][ y ], </a:t>
            </a:r>
            <a:b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			with </a:t>
            </a:r>
            <a:r>
              <a:rPr kumimoji="0" lang="en-CA" altLang="ko-KR" sz="14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matrixId</a:t>
            </a: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as specified in Table 7‑5		(8‑958)</a:t>
            </a:r>
            <a:b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b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</a:b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The scaling factor ls[ x ][ y ] is derived as follows:</a:t>
            </a:r>
            <a:endParaRPr kumimoji="0" lang="en-US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ko-KR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  <a:endParaRPr kumimoji="0" lang="en-CA" altLang="ko-KR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30490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4799</TotalTime>
  <Words>350</Words>
  <Application>Microsoft Office PowerPoint</Application>
  <PresentationFormat>Widescreen</PresentationFormat>
  <Paragraphs>78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Office Theme</vt:lpstr>
      <vt:lpstr>JVET-P0365: AHG15: Scaling matrices for LFNST-coded blocks</vt:lpstr>
      <vt:lpstr>Background</vt:lpstr>
      <vt:lpstr>Problem</vt:lpstr>
      <vt:lpstr>PowerPoint Presentation</vt:lpstr>
      <vt:lpstr>Proposal</vt:lpstr>
      <vt:lpstr>Syntax change</vt:lpstr>
      <vt:lpstr>Other changes to specification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JVET-P0361: On chroma quantization groups</dc:title>
  <dc:creator>Adarsh Krishnan Ramasubramonian</dc:creator>
  <cp:lastModifiedBy>Adarsh Krishnan Ramasubramonian</cp:lastModifiedBy>
  <cp:revision>20</cp:revision>
  <dcterms:created xsi:type="dcterms:W3CDTF">2019-09-28T01:16:09Z</dcterms:created>
  <dcterms:modified xsi:type="dcterms:W3CDTF">2019-10-10T22:09:52Z</dcterms:modified>
</cp:coreProperties>
</file>