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9" r:id="rId2"/>
    <p:sldId id="269" r:id="rId3"/>
    <p:sldId id="270" r:id="rId4"/>
    <p:sldId id="271" r:id="rId5"/>
    <p:sldId id="272" r:id="rId6"/>
    <p:sldId id="273" r:id="rId7"/>
    <p:sldId id="261" r:id="rId8"/>
  </p:sldIdLst>
  <p:sldSz cx="12192000" cy="6858000"/>
  <p:notesSz cx="6858000" cy="9144000"/>
  <p:embeddedFontLst>
    <p:embeddedFont>
      <p:font typeface="Ericsson Hilda" panose="00000500000000000000" pitchFamily="2" charset="0"/>
      <p:regular r:id="rId11"/>
      <p:bold r:id="rId12"/>
    </p:embeddedFont>
    <p:embeddedFont>
      <p:font typeface="Ericsson Hilda Light" panose="00000400000000000000" pitchFamily="2" charset="0"/>
      <p:regular r:id="rId13"/>
    </p:embeddedFont>
    <p:embeddedFont>
      <p:font typeface="Ericsson Technical Icons" panose="00000500000000000000" pitchFamily="2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25046D-08A6-4B94-A35A-B38CC0B0E27C}" v="14" dt="2019-10-03T15:43:53.5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opher Hollmann" userId="a4c1ec2e-8c58-4719-a9c8-a89840bae2fe" providerId="ADAL" clId="{D225046D-08A6-4B94-A35A-B38CC0B0E27C}"/>
    <pc:docChg chg="undo custSel addSld modSld">
      <pc:chgData name="Christopher Hollmann" userId="a4c1ec2e-8c58-4719-a9c8-a89840bae2fe" providerId="ADAL" clId="{D225046D-08A6-4B94-A35A-B38CC0B0E27C}" dt="2019-10-04T07:11:50.713" v="379" actId="20577"/>
      <pc:docMkLst>
        <pc:docMk/>
      </pc:docMkLst>
      <pc:sldChg chg="modSp">
        <pc:chgData name="Christopher Hollmann" userId="a4c1ec2e-8c58-4719-a9c8-a89840bae2fe" providerId="ADAL" clId="{D225046D-08A6-4B94-A35A-B38CC0B0E27C}" dt="2019-10-03T15:38:33.708" v="20" actId="20577"/>
        <pc:sldMkLst>
          <pc:docMk/>
          <pc:sldMk cId="2189475887" sldId="259"/>
        </pc:sldMkLst>
        <pc:spChg chg="mod">
          <ac:chgData name="Christopher Hollmann" userId="a4c1ec2e-8c58-4719-a9c8-a89840bae2fe" providerId="ADAL" clId="{D225046D-08A6-4B94-A35A-B38CC0B0E27C}" dt="2019-10-03T15:38:33.708" v="20" actId="20577"/>
          <ac:spMkLst>
            <pc:docMk/>
            <pc:sldMk cId="2189475887" sldId="259"/>
            <ac:spMk id="4" creationId="{C3A7152E-1193-42D5-AAAE-792423D85737}"/>
          </ac:spMkLst>
        </pc:spChg>
      </pc:sldChg>
      <pc:sldChg chg="modSp">
        <pc:chgData name="Christopher Hollmann" userId="a4c1ec2e-8c58-4719-a9c8-a89840bae2fe" providerId="ADAL" clId="{D225046D-08A6-4B94-A35A-B38CC0B0E27C}" dt="2019-10-04T07:11:50.713" v="379" actId="20577"/>
        <pc:sldMkLst>
          <pc:docMk/>
          <pc:sldMk cId="3086580356" sldId="270"/>
        </pc:sldMkLst>
        <pc:spChg chg="mod">
          <ac:chgData name="Christopher Hollmann" userId="a4c1ec2e-8c58-4719-a9c8-a89840bae2fe" providerId="ADAL" clId="{D225046D-08A6-4B94-A35A-B38CC0B0E27C}" dt="2019-10-04T07:11:50.713" v="379" actId="20577"/>
          <ac:spMkLst>
            <pc:docMk/>
            <pc:sldMk cId="3086580356" sldId="270"/>
            <ac:spMk id="3" creationId="{2B39DB81-92D1-47E9-9872-791D4EA6B376}"/>
          </ac:spMkLst>
        </pc:spChg>
      </pc:sldChg>
      <pc:sldChg chg="addSp delSp modSp add">
        <pc:chgData name="Christopher Hollmann" userId="a4c1ec2e-8c58-4719-a9c8-a89840bae2fe" providerId="ADAL" clId="{D225046D-08A6-4B94-A35A-B38CC0B0E27C}" dt="2019-10-03T15:42:38.673" v="99" actId="403"/>
        <pc:sldMkLst>
          <pc:docMk/>
          <pc:sldMk cId="2116784678" sldId="272"/>
        </pc:sldMkLst>
        <pc:spChg chg="del">
          <ac:chgData name="Christopher Hollmann" userId="a4c1ec2e-8c58-4719-a9c8-a89840bae2fe" providerId="ADAL" clId="{D225046D-08A6-4B94-A35A-B38CC0B0E27C}" dt="2019-10-03T15:39:51.298" v="22"/>
          <ac:spMkLst>
            <pc:docMk/>
            <pc:sldMk cId="2116784678" sldId="272"/>
            <ac:spMk id="2" creationId="{1694BFF1-4AFC-46ED-BEB0-3C6374CAADE3}"/>
          </ac:spMkLst>
        </pc:spChg>
        <pc:spChg chg="del">
          <ac:chgData name="Christopher Hollmann" userId="a4c1ec2e-8c58-4719-a9c8-a89840bae2fe" providerId="ADAL" clId="{D225046D-08A6-4B94-A35A-B38CC0B0E27C}" dt="2019-10-03T15:39:51.298" v="22"/>
          <ac:spMkLst>
            <pc:docMk/>
            <pc:sldMk cId="2116784678" sldId="272"/>
            <ac:spMk id="3" creationId="{84115EE1-D11C-41CD-B9E3-C2EB8B4688C7}"/>
          </ac:spMkLst>
        </pc:spChg>
        <pc:spChg chg="add mod">
          <ac:chgData name="Christopher Hollmann" userId="a4c1ec2e-8c58-4719-a9c8-a89840bae2fe" providerId="ADAL" clId="{D225046D-08A6-4B94-A35A-B38CC0B0E27C}" dt="2019-10-03T15:40:05.642" v="35" actId="20577"/>
          <ac:spMkLst>
            <pc:docMk/>
            <pc:sldMk cId="2116784678" sldId="272"/>
            <ac:spMk id="4" creationId="{0608677D-20A8-456D-9BF2-1E1BB067D67E}"/>
          </ac:spMkLst>
        </pc:spChg>
        <pc:spChg chg="add mod">
          <ac:chgData name="Christopher Hollmann" userId="a4c1ec2e-8c58-4719-a9c8-a89840bae2fe" providerId="ADAL" clId="{D225046D-08A6-4B94-A35A-B38CC0B0E27C}" dt="2019-10-03T15:40:16.087" v="55" actId="20577"/>
          <ac:spMkLst>
            <pc:docMk/>
            <pc:sldMk cId="2116784678" sldId="272"/>
            <ac:spMk id="5" creationId="{79A10BFF-3509-4347-ABD3-11E2E0C9BC37}"/>
          </ac:spMkLst>
        </pc:spChg>
        <pc:spChg chg="add del mod">
          <ac:chgData name="Christopher Hollmann" userId="a4c1ec2e-8c58-4719-a9c8-a89840bae2fe" providerId="ADAL" clId="{D225046D-08A6-4B94-A35A-B38CC0B0E27C}" dt="2019-10-03T15:41:37.193" v="87" actId="20577"/>
          <ac:spMkLst>
            <pc:docMk/>
            <pc:sldMk cId="2116784678" sldId="272"/>
            <ac:spMk id="6" creationId="{391AAE5B-5A1E-48B6-A85C-80A98EF497FD}"/>
          </ac:spMkLst>
        </pc:spChg>
        <pc:spChg chg="add del mod">
          <ac:chgData name="Christopher Hollmann" userId="a4c1ec2e-8c58-4719-a9c8-a89840bae2fe" providerId="ADAL" clId="{D225046D-08A6-4B94-A35A-B38CC0B0E27C}" dt="2019-10-03T15:41:11.144" v="61"/>
          <ac:spMkLst>
            <pc:docMk/>
            <pc:sldMk cId="2116784678" sldId="272"/>
            <ac:spMk id="8" creationId="{655B0FCD-63B6-495A-B521-7451ED6602D1}"/>
          </ac:spMkLst>
        </pc:spChg>
        <pc:spChg chg="add del mod">
          <ac:chgData name="Christopher Hollmann" userId="a4c1ec2e-8c58-4719-a9c8-a89840bae2fe" providerId="ADAL" clId="{D225046D-08A6-4B94-A35A-B38CC0B0E27C}" dt="2019-10-03T15:41:24.571" v="63"/>
          <ac:spMkLst>
            <pc:docMk/>
            <pc:sldMk cId="2116784678" sldId="272"/>
            <ac:spMk id="9" creationId="{EAE605B8-8986-4D18-AAE7-C704B7F824D0}"/>
          </ac:spMkLst>
        </pc:spChg>
        <pc:spChg chg="add del mod">
          <ac:chgData name="Christopher Hollmann" userId="a4c1ec2e-8c58-4719-a9c8-a89840bae2fe" providerId="ADAL" clId="{D225046D-08A6-4B94-A35A-B38CC0B0E27C}" dt="2019-10-03T15:41:24.571" v="63"/>
          <ac:spMkLst>
            <pc:docMk/>
            <pc:sldMk cId="2116784678" sldId="272"/>
            <ac:spMk id="10" creationId="{1CCA12A4-85EB-4403-BE79-AF978AB67C11}"/>
          </ac:spMkLst>
        </pc:spChg>
        <pc:graphicFrameChg chg="add del mod modGraphic">
          <ac:chgData name="Christopher Hollmann" userId="a4c1ec2e-8c58-4719-a9c8-a89840bae2fe" providerId="ADAL" clId="{D225046D-08A6-4B94-A35A-B38CC0B0E27C}" dt="2019-10-03T15:41:29.050" v="67"/>
          <ac:graphicFrameMkLst>
            <pc:docMk/>
            <pc:sldMk cId="2116784678" sldId="272"/>
            <ac:graphicFrameMk id="7" creationId="{35208EFE-2652-4B2D-AAAC-A3A7F15FDCF6}"/>
          </ac:graphicFrameMkLst>
        </pc:graphicFrameChg>
        <pc:graphicFrameChg chg="add mod modGraphic">
          <ac:chgData name="Christopher Hollmann" userId="a4c1ec2e-8c58-4719-a9c8-a89840bae2fe" providerId="ADAL" clId="{D225046D-08A6-4B94-A35A-B38CC0B0E27C}" dt="2019-10-03T15:42:00.764" v="93" actId="403"/>
          <ac:graphicFrameMkLst>
            <pc:docMk/>
            <pc:sldMk cId="2116784678" sldId="272"/>
            <ac:graphicFrameMk id="11" creationId="{7071C9B7-8863-4814-BD78-1ADB29FE9608}"/>
          </ac:graphicFrameMkLst>
        </pc:graphicFrameChg>
        <pc:graphicFrameChg chg="add mod modGraphic">
          <ac:chgData name="Christopher Hollmann" userId="a4c1ec2e-8c58-4719-a9c8-a89840bae2fe" providerId="ADAL" clId="{D225046D-08A6-4B94-A35A-B38CC0B0E27C}" dt="2019-10-03T15:42:38.673" v="99" actId="403"/>
          <ac:graphicFrameMkLst>
            <pc:docMk/>
            <pc:sldMk cId="2116784678" sldId="272"/>
            <ac:graphicFrameMk id="12" creationId="{73D95759-BB32-4A22-B8FC-D038BF66FF93}"/>
          </ac:graphicFrameMkLst>
        </pc:graphicFrameChg>
      </pc:sldChg>
      <pc:sldChg chg="addSp delSp modSp add">
        <pc:chgData name="Christopher Hollmann" userId="a4c1ec2e-8c58-4719-a9c8-a89840bae2fe" providerId="ADAL" clId="{D225046D-08A6-4B94-A35A-B38CC0B0E27C}" dt="2019-10-03T16:14:41.785" v="295" actId="20577"/>
        <pc:sldMkLst>
          <pc:docMk/>
          <pc:sldMk cId="3680308959" sldId="273"/>
        </pc:sldMkLst>
        <pc:spChg chg="del">
          <ac:chgData name="Christopher Hollmann" userId="a4c1ec2e-8c58-4719-a9c8-a89840bae2fe" providerId="ADAL" clId="{D225046D-08A6-4B94-A35A-B38CC0B0E27C}" dt="2019-10-03T15:43:53.562" v="113"/>
          <ac:spMkLst>
            <pc:docMk/>
            <pc:sldMk cId="3680308959" sldId="273"/>
            <ac:spMk id="2" creationId="{453AE0D6-942F-445D-8A81-CFF61788FB68}"/>
          </ac:spMkLst>
        </pc:spChg>
        <pc:spChg chg="del">
          <ac:chgData name="Christopher Hollmann" userId="a4c1ec2e-8c58-4719-a9c8-a89840bae2fe" providerId="ADAL" clId="{D225046D-08A6-4B94-A35A-B38CC0B0E27C}" dt="2019-10-03T15:43:53.562" v="113"/>
          <ac:spMkLst>
            <pc:docMk/>
            <pc:sldMk cId="3680308959" sldId="273"/>
            <ac:spMk id="3" creationId="{62689482-6F6C-46DC-8A2D-61501B2185B4}"/>
          </ac:spMkLst>
        </pc:spChg>
        <pc:spChg chg="mod">
          <ac:chgData name="Christopher Hollmann" userId="a4c1ec2e-8c58-4719-a9c8-a89840bae2fe" providerId="ADAL" clId="{D225046D-08A6-4B94-A35A-B38CC0B0E27C}" dt="2019-10-03T15:43:49.292" v="112" actId="20577"/>
          <ac:spMkLst>
            <pc:docMk/>
            <pc:sldMk cId="3680308959" sldId="273"/>
            <ac:spMk id="4" creationId="{12216349-5DB6-426A-8B0A-7B023729A19B}"/>
          </ac:spMkLst>
        </pc:spChg>
        <pc:spChg chg="add mod">
          <ac:chgData name="Christopher Hollmann" userId="a4c1ec2e-8c58-4719-a9c8-a89840bae2fe" providerId="ADAL" clId="{D225046D-08A6-4B94-A35A-B38CC0B0E27C}" dt="2019-10-03T16:14:41.785" v="295" actId="20577"/>
          <ac:spMkLst>
            <pc:docMk/>
            <pc:sldMk cId="3680308959" sldId="273"/>
            <ac:spMk id="5" creationId="{A8E2415E-1B25-43BE-ADC1-C4A70BEE3AD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JVET-P0273</a:t>
            </a:r>
            <a:br>
              <a:rPr lang="en-US" dirty="0"/>
            </a:br>
            <a:r>
              <a:rPr lang="en-US" dirty="0"/>
              <a:t>On </a:t>
            </a:r>
            <a:r>
              <a:rPr lang="en-US" dirty="0" err="1"/>
              <a:t>MTSIntraMaxCand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Christopher Hollmann</a:t>
            </a:r>
          </a:p>
          <a:p>
            <a:r>
              <a:rPr lang="en-US" dirty="0"/>
              <a:t>Davood Saffar</a:t>
            </a:r>
          </a:p>
          <a:p>
            <a:r>
              <a:rPr lang="en-US" dirty="0"/>
              <a:t>Jacob Ström</a:t>
            </a:r>
          </a:p>
          <a:p>
            <a:endParaRPr lang="en-US" dirty="0"/>
          </a:p>
          <a:p>
            <a:r>
              <a:rPr lang="en-US" dirty="0"/>
              <a:t>Ericsson Research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Christopher Hollmann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 Research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2019-10-03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If LFNST is disabled, MTS is controlled with two parameters</a:t>
            </a:r>
          </a:p>
          <a:p>
            <a:pPr lvl="1"/>
            <a:r>
              <a:rPr lang="en-US" dirty="0" err="1"/>
              <a:t>MTSIntraMaxCand</a:t>
            </a:r>
            <a:r>
              <a:rPr lang="en-US" dirty="0"/>
              <a:t>: controls how many transform candidates are checked for intra-predicted blocks</a:t>
            </a:r>
          </a:p>
          <a:p>
            <a:pPr lvl="1"/>
            <a:r>
              <a:rPr lang="en-US" dirty="0" err="1"/>
              <a:t>MTSInterMaxCand</a:t>
            </a:r>
            <a:r>
              <a:rPr lang="en-US" dirty="0"/>
              <a:t>: controls how many transform candidates are checked for inter-predicted blocks</a:t>
            </a:r>
          </a:p>
          <a:p>
            <a:pPr lvl="1"/>
            <a:endParaRPr lang="en-US" dirty="0"/>
          </a:p>
          <a:p>
            <a:r>
              <a:rPr lang="en-US" dirty="0"/>
              <a:t>If LFNST is enabled, these parameters are set but not used</a:t>
            </a:r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4CBED-7293-4A59-A371-E0FFC099B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Aspect #1: Use MTSIntraMaxCand if LFNST is enabled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39DB81-92D1-47E9-9872-791D4EA6B37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This should be considered a bug fix</a:t>
            </a:r>
          </a:p>
          <a:p>
            <a:endParaRPr lang="sv-SE" dirty="0"/>
          </a:p>
          <a:p>
            <a:r>
              <a:rPr lang="sv-SE" dirty="0"/>
              <a:t>There is no reason why the parameter should not be used, or is there?</a:t>
            </a:r>
          </a:p>
          <a:p>
            <a:endParaRPr lang="sv-SE" dirty="0"/>
          </a:p>
          <a:p>
            <a:r>
              <a:rPr lang="sv-SE"/>
              <a:t>Note that the search algorithm is not changed – the early exits are still used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86580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F9BC3-169D-4CD3-8400-B67C32E76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Aspect #2: Set default value of MTSIntraMaxCand to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7CCAB1-4CFB-4149-BF6D-1A8B626F5A0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Currently default value of parameter is 3</a:t>
            </a:r>
          </a:p>
          <a:p>
            <a:endParaRPr lang="sv-SE" dirty="0"/>
          </a:p>
          <a:p>
            <a:r>
              <a:rPr lang="sv-SE" dirty="0"/>
              <a:t>Combinations (DST-7, DCT-8) and (DCT-8, DST-7) very rarely used</a:t>
            </a:r>
          </a:p>
          <a:p>
            <a:r>
              <a:rPr lang="sv-SE" dirty="0"/>
              <a:t>No big impact on CTC</a:t>
            </a:r>
          </a:p>
        </p:txBody>
      </p:sp>
    </p:spTree>
    <p:extLst>
      <p:ext uri="{BB962C8B-B14F-4D97-AF65-F5344CB8AC3E}">
        <p14:creationId xmlns:p14="http://schemas.microsoft.com/office/powerpoint/2010/main" val="3698874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1AAE5B-5A1E-48B6-A85C-80A98EF497FD}"/>
              </a:ext>
            </a:extLst>
          </p:cNvPr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MTSIntraMaxCand = 2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A10BFF-3509-4347-ABD3-11E2E0C9BC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MTSIntraMaxCand = 1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608677D-20A8-456D-9BF2-1E1BB067D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Test results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071C9B7-8863-4814-BD78-1ADB29FE96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292119"/>
              </p:ext>
            </p:extLst>
          </p:nvPr>
        </p:nvGraphicFramePr>
        <p:xfrm>
          <a:off x="479425" y="2303131"/>
          <a:ext cx="4705133" cy="4030980"/>
        </p:xfrm>
        <a:graphic>
          <a:graphicData uri="http://schemas.openxmlformats.org/drawingml/2006/table">
            <a:tbl>
              <a:tblPr/>
              <a:tblGrid>
                <a:gridCol w="1307868">
                  <a:extLst>
                    <a:ext uri="{9D8B030D-6E8A-4147-A177-3AD203B41FA5}">
                      <a16:colId xmlns:a16="http://schemas.microsoft.com/office/drawing/2014/main" val="2801343035"/>
                    </a:ext>
                  </a:extLst>
                </a:gridCol>
                <a:gridCol w="679453">
                  <a:extLst>
                    <a:ext uri="{9D8B030D-6E8A-4147-A177-3AD203B41FA5}">
                      <a16:colId xmlns:a16="http://schemas.microsoft.com/office/drawing/2014/main" val="8434539"/>
                    </a:ext>
                  </a:extLst>
                </a:gridCol>
                <a:gridCol w="679453">
                  <a:extLst>
                    <a:ext uri="{9D8B030D-6E8A-4147-A177-3AD203B41FA5}">
                      <a16:colId xmlns:a16="http://schemas.microsoft.com/office/drawing/2014/main" val="4172370694"/>
                    </a:ext>
                  </a:extLst>
                </a:gridCol>
                <a:gridCol w="679453">
                  <a:extLst>
                    <a:ext uri="{9D8B030D-6E8A-4147-A177-3AD203B41FA5}">
                      <a16:colId xmlns:a16="http://schemas.microsoft.com/office/drawing/2014/main" val="3727724760"/>
                    </a:ext>
                  </a:extLst>
                </a:gridCol>
                <a:gridCol w="679453">
                  <a:extLst>
                    <a:ext uri="{9D8B030D-6E8A-4147-A177-3AD203B41FA5}">
                      <a16:colId xmlns:a16="http://schemas.microsoft.com/office/drawing/2014/main" val="819897554"/>
                    </a:ext>
                  </a:extLst>
                </a:gridCol>
                <a:gridCol w="679453">
                  <a:extLst>
                    <a:ext uri="{9D8B030D-6E8A-4147-A177-3AD203B41FA5}">
                      <a16:colId xmlns:a16="http://schemas.microsoft.com/office/drawing/2014/main" val="501996990"/>
                    </a:ext>
                  </a:extLst>
                </a:gridCol>
              </a:tblGrid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18043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0381085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8982850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4985082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856040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1679541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1406794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5101810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1299175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329879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557082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1854006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6911675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7703890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737233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0413233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509316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0001284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751760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370220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3826142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5644313"/>
                  </a:ext>
                </a:extLst>
              </a:tr>
              <a:tr h="17105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7918905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3D95759-BB32-4A22-B8FC-D038BF66FF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610044"/>
              </p:ext>
            </p:extLst>
          </p:nvPr>
        </p:nvGraphicFramePr>
        <p:xfrm>
          <a:off x="6240463" y="2303131"/>
          <a:ext cx="4821112" cy="4030980"/>
        </p:xfrm>
        <a:graphic>
          <a:graphicData uri="http://schemas.openxmlformats.org/drawingml/2006/table">
            <a:tbl>
              <a:tblPr/>
              <a:tblGrid>
                <a:gridCol w="1340107">
                  <a:extLst>
                    <a:ext uri="{9D8B030D-6E8A-4147-A177-3AD203B41FA5}">
                      <a16:colId xmlns:a16="http://schemas.microsoft.com/office/drawing/2014/main" val="3653599932"/>
                    </a:ext>
                  </a:extLst>
                </a:gridCol>
                <a:gridCol w="696201">
                  <a:extLst>
                    <a:ext uri="{9D8B030D-6E8A-4147-A177-3AD203B41FA5}">
                      <a16:colId xmlns:a16="http://schemas.microsoft.com/office/drawing/2014/main" val="2027587830"/>
                    </a:ext>
                  </a:extLst>
                </a:gridCol>
                <a:gridCol w="696201">
                  <a:extLst>
                    <a:ext uri="{9D8B030D-6E8A-4147-A177-3AD203B41FA5}">
                      <a16:colId xmlns:a16="http://schemas.microsoft.com/office/drawing/2014/main" val="3664439757"/>
                    </a:ext>
                  </a:extLst>
                </a:gridCol>
                <a:gridCol w="696201">
                  <a:extLst>
                    <a:ext uri="{9D8B030D-6E8A-4147-A177-3AD203B41FA5}">
                      <a16:colId xmlns:a16="http://schemas.microsoft.com/office/drawing/2014/main" val="3840897328"/>
                    </a:ext>
                  </a:extLst>
                </a:gridCol>
                <a:gridCol w="696201">
                  <a:extLst>
                    <a:ext uri="{9D8B030D-6E8A-4147-A177-3AD203B41FA5}">
                      <a16:colId xmlns:a16="http://schemas.microsoft.com/office/drawing/2014/main" val="451575568"/>
                    </a:ext>
                  </a:extLst>
                </a:gridCol>
                <a:gridCol w="696201">
                  <a:extLst>
                    <a:ext uri="{9D8B030D-6E8A-4147-A177-3AD203B41FA5}">
                      <a16:colId xmlns:a16="http://schemas.microsoft.com/office/drawing/2014/main" val="3502834201"/>
                    </a:ext>
                  </a:extLst>
                </a:gridCol>
              </a:tblGrid>
              <a:tr h="175260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6213176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650966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8009824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256521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145823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9780978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2566708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077861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285716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6480529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140920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902655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5729428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7275329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397602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6524262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778677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650726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567690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7663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883057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756365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8228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6784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2216349-5DB6-426A-8B0A-7B023729A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Conclusion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8E2415E-1B25-43BE-ADC1-C4A70BEE3AD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Proposal #1: Apply the MTSIntraMaxCand parameter if LFNST is used</a:t>
            </a:r>
          </a:p>
          <a:p>
            <a:r>
              <a:rPr lang="sv-SE" dirty="0"/>
              <a:t>Proposal #2: Set the default value to 1</a:t>
            </a:r>
          </a:p>
          <a:p>
            <a:endParaRPr lang="sv-SE" dirty="0"/>
          </a:p>
          <a:p>
            <a:r>
              <a:rPr lang="sv-SE"/>
              <a:t>Thanks to Bytedance for crosschecking the results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80308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54</TotalTime>
  <Words>604</Words>
  <Application>Microsoft Office PowerPoint</Application>
  <PresentationFormat>Widescreen</PresentationFormat>
  <Paragraphs>259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Ericsson Hilda</vt:lpstr>
      <vt:lpstr>Ericsson Technical Icons</vt:lpstr>
      <vt:lpstr>Arial</vt:lpstr>
      <vt:lpstr>Ericsson Hilda Light</vt:lpstr>
      <vt:lpstr>PresentationTemplate2017</vt:lpstr>
      <vt:lpstr>JVET-P0273 On MTSIntraMaxCand</vt:lpstr>
      <vt:lpstr>Introduction</vt:lpstr>
      <vt:lpstr>Aspect #1: Use MTSIntraMaxCand if LFNST is enabled</vt:lpstr>
      <vt:lpstr>Aspect #2: Set default value of MTSIntraMaxCand to 1</vt:lpstr>
      <vt:lpstr>Test 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JVET-P0273 On MTSIntraMaxCand</dc:title>
  <dc:creator>Christopher Hollmann</dc:creator>
  <cp:keywords/>
  <dc:description/>
  <cp:lastModifiedBy>Christopher Hollmann</cp:lastModifiedBy>
  <cp:revision>12</cp:revision>
  <dcterms:created xsi:type="dcterms:W3CDTF">2019-10-03T09:13:25Z</dcterms:created>
  <dcterms:modified xsi:type="dcterms:W3CDTF">2019-10-04T07:11:52Z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