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  <p:sldMasterId id="2147483674" r:id="rId2"/>
    <p:sldMasterId id="2147483686" r:id="rId3"/>
    <p:sldMasterId id="2147483698" r:id="rId4"/>
    <p:sldMasterId id="2147483712" r:id="rId5"/>
    <p:sldMasterId id="2147483724" r:id="rId6"/>
    <p:sldMasterId id="2147483737" r:id="rId7"/>
  </p:sldMasterIdLst>
  <p:notesMasterIdLst>
    <p:notesMasterId r:id="rId21"/>
  </p:notesMasterIdLst>
  <p:sldIdLst>
    <p:sldId id="370" r:id="rId8"/>
    <p:sldId id="419" r:id="rId9"/>
    <p:sldId id="413" r:id="rId10"/>
    <p:sldId id="421" r:id="rId11"/>
    <p:sldId id="423" r:id="rId12"/>
    <p:sldId id="422" r:id="rId13"/>
    <p:sldId id="424" r:id="rId14"/>
    <p:sldId id="417" r:id="rId15"/>
    <p:sldId id="425" r:id="rId16"/>
    <p:sldId id="426" r:id="rId17"/>
    <p:sldId id="427" r:id="rId18"/>
    <p:sldId id="428" r:id="rId19"/>
    <p:sldId id="366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D8D8"/>
    <a:srgbClr val="A40000"/>
    <a:srgbClr val="FF8F8F"/>
    <a:srgbClr val="C00000"/>
    <a:srgbClr val="C4261D"/>
    <a:srgbClr val="66FF66"/>
    <a:srgbClr val="CCFF66"/>
    <a:srgbClr val="0099CC"/>
    <a:srgbClr val="FFFF99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7" autoAdjust="0"/>
    <p:restoredTop sz="79181" autoAdjust="0"/>
  </p:normalViewPr>
  <p:slideViewPr>
    <p:cSldViewPr>
      <p:cViewPr>
        <p:scale>
          <a:sx n="100" d="100"/>
          <a:sy n="100" d="100"/>
        </p:scale>
        <p:origin x="696" y="-852"/>
      </p:cViewPr>
      <p:guideLst>
        <p:guide orient="horz" pos="19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E14BB-D708-4BDA-BFB2-95048022EDBC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1369B-E235-4F78-9BDC-681D7E499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154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780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0664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9255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8287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77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150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686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6621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8878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925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6326144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7F70F61B-A541-4C4A-B19D-6ABEF832F86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55843F25-7868-4B19-9911-2F5EDFB59A2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E87B75F6-D526-4C02-A57D-28A17E6F50BD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9134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9134"/>
            <a:ext cx="2895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8175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96944912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0F61B-A541-4C4A-B19D-6ABEF832F86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43F25-7868-4B19-9911-2F5EDFB59A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B75F6-D526-4C02-A57D-28A17E6F50B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70A93-828B-425F-8C10-C9E43ADE6EB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F9768-CF8E-4F4E-B2CC-926AB4D38CD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857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46163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89145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34380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669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58044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022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4309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07630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86238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87326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801841" y="5065146"/>
            <a:ext cx="5774266" cy="573943"/>
          </a:xfrm>
          <a:prstGeom prst="rect">
            <a:avLst/>
          </a:prstGeom>
        </p:spPr>
        <p:txBody>
          <a:bodyPr/>
          <a:lstStyle>
            <a:lvl1pPr algn="l">
              <a:defRPr sz="2800" b="0" i="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/>
              </a:defRPr>
            </a:lvl1pPr>
          </a:lstStyle>
          <a:p>
            <a:r>
              <a:rPr lang="it-IT" dirty="0" smtClean="0"/>
              <a:t>Fare clic per modificare stile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1556933"/>
      </p:ext>
    </p:extLst>
  </p:cSld>
  <p:clrMapOvr>
    <a:masterClrMapping/>
  </p:clrMapOvr>
  <p:transition spd="slow">
    <p:wip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9820656"/>
      </p:ext>
    </p:extLst>
  </p:cSld>
  <p:clrMapOvr>
    <a:masterClrMapping/>
  </p:clrMapOvr>
  <p:transition spd="slow">
    <p:wip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80811550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736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52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40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213930" y="33206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56205" y="2624666"/>
            <a:ext cx="8235038" cy="139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2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JVET-P0248</a:t>
            </a:r>
          </a:p>
          <a:p>
            <a:pPr>
              <a:lnSpc>
                <a:spcPct val="120000"/>
              </a:lnSpc>
            </a:pPr>
            <a:r>
              <a:rPr lang="en-US" altLang="zh-CN" sz="32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On </a:t>
            </a:r>
            <a:r>
              <a:rPr lang="en-US" altLang="zh-CN" sz="3200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Modifications of GEO</a:t>
            </a:r>
            <a:endParaRPr lang="en-US" altLang="zh-CN" sz="3200" kern="0" dirty="0" smtClean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3200" kern="0" dirty="0" smtClean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2074359" y="4182256"/>
            <a:ext cx="51987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Hikvision</a:t>
            </a:r>
          </a:p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L. Xu, X. Cao, Y. Sun, F. Chen, L. Wang</a:t>
            </a:r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568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sz="3200" cap="none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Additional Experimental Results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1016732"/>
            <a:ext cx="55858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Results for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Method2 VS GEO with 80 modes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7" y="1562100"/>
            <a:ext cx="4429125" cy="3733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88404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sz="3200" cap="none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Additional Experimental Results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1016732"/>
            <a:ext cx="55858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Results for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Method1 VS GEO with 64 modes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7" y="1562100"/>
            <a:ext cx="4429125" cy="3733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03413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sz="3200" cap="none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Additional Experimental Results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1016732"/>
            <a:ext cx="55858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Results for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Method2 VS GEO with 64modes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7" y="1562100"/>
            <a:ext cx="4429125" cy="3733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15947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37295" y="2420888"/>
            <a:ext cx="66096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8000" b="1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000" b="1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r>
              <a:rPr lang="zh-CN" altLang="en-US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8000" b="1" cap="none" spc="0" dirty="0">
              <a:ln w="0"/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3874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Background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the combination of TPM and SBT will create the visual artifact if it is used, N0483 which proposed to disable sub-block transform when triangle mode is used is adopted in the Nth meeting. And in the </a:t>
            </a:r>
            <a:r>
              <a:rPr lang="en-US" altLang="zh-CN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Oth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meeting, GEO is proposed as a flexible non-rectangular partition for motion compensation blocks. A similar situation will be encountered for GEO.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Besides, the size constraint for TPM and GEO differs. TPM can be enabled if width * height &gt;= 64 is satisfied. While GEO is enabled only if both width &gt;=8 &amp;&amp; width &lt;= 128 and height &gt;=8 &amp;&amp; height &lt;= 128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satisfied.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CA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3681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Method1</a:t>
            </a:r>
          </a:p>
          <a:p>
            <a:pPr marL="685800" lvl="1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this part, the condition for SBT is modified. If current block is coded as GEO mode, SBT would be disabled.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Method2</a:t>
            </a:r>
            <a:endParaRPr lang="en-CA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1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this part, the size constraint of TPM and GEO is unified. GEO can also be enabled if width * height &gt;= 64 is satisfied.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1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1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2347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sz="3200" cap="none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1016732"/>
            <a:ext cx="55858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Results for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Method1 VS GEO with 80 modes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70221" y="6165304"/>
            <a:ext cx="3403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Thank A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libaba for 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crosscheck.</a:t>
            </a:r>
          </a:p>
        </p:txBody>
      </p:sp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7" y="1562100"/>
            <a:ext cx="4429125" cy="3733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5391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sz="3200" cap="none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1016732"/>
            <a:ext cx="55858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Results for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Method2 VS GEO with 80 modes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70221" y="6165304"/>
            <a:ext cx="3403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Thank Alibaba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crosscheck.</a:t>
            </a:r>
          </a:p>
        </p:txBody>
      </p:sp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7" y="1562100"/>
            <a:ext cx="4429125" cy="3733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4654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sz="3200" cap="none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1016732"/>
            <a:ext cx="55858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Results for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Method1 VS GEO with 64 modes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70221" y="6165304"/>
            <a:ext cx="3403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Thank Alibaba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crosscheck.</a:t>
            </a:r>
          </a:p>
        </p:txBody>
      </p:sp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7" y="1562100"/>
            <a:ext cx="4429125" cy="3733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9424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sz="3200" cap="none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1016732"/>
            <a:ext cx="55858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Results for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Method2 VS GEO with 64 modes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70221" y="6165304"/>
            <a:ext cx="3403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Thank Alibaba for  the crosscheck.</a:t>
            </a:r>
          </a:p>
        </p:txBody>
      </p:sp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215" y="1563052"/>
            <a:ext cx="4433570" cy="37318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20526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Conclusion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 bwMode="auto">
          <a:xfrm>
            <a:off x="243346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This proposal is provided as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unification for TPM and GEO for the size constraint and the condition of SBT. </a:t>
            </a: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first method would help to reduce the visual artifact. </a:t>
            </a: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second method would unify the size constraint of GEO and TPM, which can increase the opportunity of GEO for 4xN and Nx4 (N&gt;=16).</a:t>
            </a:r>
            <a:endParaRPr lang="en-US" altLang="zh-CN" sz="24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405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sz="3200" cap="none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Additional Experimental Results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1016732"/>
            <a:ext cx="55858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Results for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Method1 VS GEO with 80 modes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7" y="1562100"/>
            <a:ext cx="4429125" cy="3733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515549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HK1</Template>
  <TotalTime>51247</TotalTime>
  <Words>411</Words>
  <Application>Microsoft Office PowerPoint</Application>
  <PresentationFormat>全屏显示(4:3)</PresentationFormat>
  <Paragraphs>62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黑体</vt:lpstr>
      <vt:lpstr>宋体</vt:lpstr>
      <vt:lpstr>微软雅黑</vt:lpstr>
      <vt:lpstr>Arial</vt:lpstr>
      <vt:lpstr>Calibri</vt:lpstr>
      <vt:lpstr>Times New Roman</vt:lpstr>
      <vt:lpstr>Wingdings</vt:lpstr>
      <vt:lpstr>HK1</vt:lpstr>
      <vt:lpstr>1_默认设计模板</vt:lpstr>
      <vt:lpstr>自定义设计方案</vt:lpstr>
      <vt:lpstr>1_HK1</vt:lpstr>
      <vt:lpstr>2_默认设计模板</vt:lpstr>
      <vt:lpstr>1_自定义设计方案</vt:lpstr>
      <vt:lpstr>Office 主题​​</vt:lpstr>
      <vt:lpstr>PowerPoint 演示文稿</vt:lpstr>
      <vt:lpstr>Background</vt:lpstr>
      <vt:lpstr>Proposed</vt:lpstr>
      <vt:lpstr>Experimental Results</vt:lpstr>
      <vt:lpstr>Experimental Results</vt:lpstr>
      <vt:lpstr>Experimental Results</vt:lpstr>
      <vt:lpstr>Experimental Results</vt:lpstr>
      <vt:lpstr>Conclusion</vt:lpstr>
      <vt:lpstr>Additional Experimental Results</vt:lpstr>
      <vt:lpstr>Additional Experimental Results</vt:lpstr>
      <vt:lpstr>Additional Experimental Results</vt:lpstr>
      <vt:lpstr>Additional Experimental Results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周璐璐</dc:creator>
  <cp:lastModifiedBy>徐丽英5</cp:lastModifiedBy>
  <cp:revision>774</cp:revision>
  <cp:lastPrinted>2018-10-05T01:26:16Z</cp:lastPrinted>
  <dcterms:created xsi:type="dcterms:W3CDTF">2015-04-03T00:45:22Z</dcterms:created>
  <dcterms:modified xsi:type="dcterms:W3CDTF">2019-10-04T13:23:31Z</dcterms:modified>
  <cp:contentStatus/>
</cp:coreProperties>
</file>