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52" r:id="rId1"/>
    <p:sldMasterId id="2147483658" r:id="rId2"/>
  </p:sldMasterIdLst>
  <p:notesMasterIdLst>
    <p:notesMasterId r:id="rId12"/>
  </p:notesMasterIdLst>
  <p:sldIdLst>
    <p:sldId id="261" r:id="rId3"/>
    <p:sldId id="355" r:id="rId4"/>
    <p:sldId id="357" r:id="rId5"/>
    <p:sldId id="2796" r:id="rId6"/>
    <p:sldId id="2798" r:id="rId7"/>
    <p:sldId id="332" r:id="rId8"/>
    <p:sldId id="2797" r:id="rId9"/>
    <p:sldId id="328" r:id="rId10"/>
    <p:sldId id="329" r:id="rId11"/>
  </p:sldIdLst>
  <p:sldSz cx="6858000" cy="5143500"/>
  <p:notesSz cx="6858000" cy="9144000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342900" indent="1143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685800" indent="228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028700" indent="3429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371600" indent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16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E6"/>
    <a:srgbClr val="0041C0"/>
    <a:srgbClr val="00B0F0"/>
    <a:srgbClr val="0099FF"/>
    <a:srgbClr val="FFFFFF"/>
    <a:srgbClr val="003EEE"/>
    <a:srgbClr val="FFCC00"/>
    <a:srgbClr val="0000EE"/>
    <a:srgbClr val="DA0000"/>
    <a:srgbClr val="6BA1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660"/>
  </p:normalViewPr>
  <p:slideViewPr>
    <p:cSldViewPr>
      <p:cViewPr varScale="1">
        <p:scale>
          <a:sx n="119" d="100"/>
          <a:sy n="119" d="100"/>
        </p:scale>
        <p:origin x="1356" y="114"/>
      </p:cViewPr>
      <p:guideLst>
        <p:guide orient="horz" pos="1620"/>
        <p:guide pos="216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8" d="100"/>
          <a:sy n="88" d="100"/>
        </p:scale>
        <p:origin x="382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D0A2DB-8815-4C0F-9CDB-6A365D583735}" type="datetimeFigureOut">
              <a:rPr lang="de-DE" smtClean="0"/>
              <a:t>02.10.2019</a:t>
            </a:fld>
            <a:endParaRPr lang="de-D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2D9821-EFF2-4BEE-8438-C07128C77503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376957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441616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567223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85152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E2D9821-EFF2-4BEE-8438-C07128C77503}" type="slidenum">
              <a:rPr kumimoji="1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1" lang="de-D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84282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589588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514329" y="1597820"/>
            <a:ext cx="5829344" cy="1102519"/>
          </a:xfrm>
        </p:spPr>
        <p:txBody>
          <a:bodyPr/>
          <a:lstStyle/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028656" y="2914650"/>
            <a:ext cx="4800689" cy="1314450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 algn="ctr">
              <a:buNone/>
              <a:defRPr/>
            </a:lvl1pPr>
            <a:lvl2pPr marL="257450" indent="0" algn="ctr">
              <a:buNone/>
              <a:defRPr/>
            </a:lvl2pPr>
            <a:lvl3pPr marL="514899" indent="0" algn="ctr">
              <a:buNone/>
              <a:defRPr/>
            </a:lvl3pPr>
            <a:lvl4pPr marL="772348" indent="0" algn="ctr">
              <a:buNone/>
              <a:defRPr/>
            </a:lvl4pPr>
            <a:lvl5pPr marL="1029797" indent="0" algn="ctr">
              <a:buNone/>
              <a:defRPr/>
            </a:lvl5pPr>
            <a:lvl6pPr marL="1287247" indent="0" algn="ctr">
              <a:buNone/>
              <a:defRPr/>
            </a:lvl6pPr>
            <a:lvl7pPr marL="1544696" indent="0" algn="ctr">
              <a:buNone/>
              <a:defRPr/>
            </a:lvl7pPr>
            <a:lvl8pPr marL="1802145" indent="0" algn="ctr">
              <a:buNone/>
              <a:defRPr/>
            </a:lvl8pPr>
            <a:lvl9pPr marL="2059595" indent="0" algn="ctr">
              <a:buNone/>
              <a:defRPr/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4028032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342587" y="1200151"/>
            <a:ext cx="6172826" cy="3394472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9060264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4972430" y="1200151"/>
            <a:ext cx="1542983" cy="339447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342587" y="1200151"/>
            <a:ext cx="4543973" cy="3394472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3901559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514329" y="1597820"/>
            <a:ext cx="5829344" cy="1102519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028656" y="2914650"/>
            <a:ext cx="4800689" cy="1314450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 algn="ctr">
              <a:buNone/>
              <a:defRPr/>
            </a:lvl1pPr>
            <a:lvl2pPr marL="257450" indent="0" algn="ctr">
              <a:buNone/>
              <a:defRPr/>
            </a:lvl2pPr>
            <a:lvl3pPr marL="514899" indent="0" algn="ctr">
              <a:buNone/>
              <a:defRPr/>
            </a:lvl3pPr>
            <a:lvl4pPr marL="772348" indent="0" algn="ctr">
              <a:buNone/>
              <a:defRPr/>
            </a:lvl4pPr>
            <a:lvl5pPr marL="1029797" indent="0" algn="ctr">
              <a:buNone/>
              <a:defRPr/>
            </a:lvl5pPr>
            <a:lvl6pPr marL="1287247" indent="0" algn="ctr">
              <a:buNone/>
              <a:defRPr/>
            </a:lvl6pPr>
            <a:lvl7pPr marL="1544696" indent="0" algn="ctr">
              <a:buNone/>
              <a:defRPr/>
            </a:lvl7pPr>
            <a:lvl8pPr marL="1802145" indent="0" algn="ctr">
              <a:buNone/>
              <a:defRPr/>
            </a:lvl8pPr>
            <a:lvl9pPr marL="2059595" indent="0" algn="ctr">
              <a:buNone/>
              <a:defRPr/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273140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11826"/>
            <a:ext cx="6858000" cy="471692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2400"/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99000" y="555526"/>
            <a:ext cx="6660000" cy="4176464"/>
          </a:xfrm>
          <a:prstGeom prst="rect">
            <a:avLst/>
          </a:prstGeom>
        </p:spPr>
        <p:txBody>
          <a:bodyPr lIns="68653" tIns="34327" rIns="68653" bIns="34327"/>
          <a:lstStyle>
            <a:lvl1pPr marL="192881" indent="-192881">
              <a:buClrTx/>
              <a:buFont typeface="Wingdings" panose="05000000000000000000" pitchFamily="2" charset="2"/>
              <a:buChar char="§"/>
              <a:defRPr sz="1800"/>
            </a:lvl1pPr>
            <a:lvl2pPr marL="417910" indent="-160735">
              <a:buClrTx/>
              <a:buFont typeface="Arial" panose="020B0604020202020204" pitchFamily="34" charset="0"/>
              <a:buChar char="•"/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sp>
        <p:nvSpPr>
          <p:cNvPr id="4" name="Rectangle 12">
            <a:extLst>
              <a:ext uri="{FF2B5EF4-FFF2-40B4-BE49-F238E27FC236}">
                <a16:creationId xmlns:a16="http://schemas.microsoft.com/office/drawing/2014/main" id="{95896DF9-1CB0-4CCB-BD03-EBD9A103B38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35744" y="4881563"/>
            <a:ext cx="258366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1490" tIns="25745" rIns="51490" bIns="25745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600"/>
              <a:pPr algn="ctr" eaLnBrk="1" hangingPunct="1"/>
              <a:t>‹#›</a:t>
            </a:fld>
            <a:endParaRPr lang="en-US" altLang="ja-JP" sz="600"/>
          </a:p>
        </p:txBody>
      </p:sp>
      <p:sp>
        <p:nvSpPr>
          <p:cNvPr id="5" name="Line 14">
            <a:extLst>
              <a:ext uri="{FF2B5EF4-FFF2-40B4-BE49-F238E27FC236}">
                <a16:creationId xmlns:a16="http://schemas.microsoft.com/office/drawing/2014/main" id="{0BA0575C-D46E-4A26-AB6B-C598CA4C0545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494110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51490" tIns="25745" rIns="51490" bIns="25745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863476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42057" y="3305176"/>
            <a:ext cx="5829345" cy="1021556"/>
          </a:xfrm>
          <a:prstGeom prst="rect">
            <a:avLst/>
          </a:prstGeom>
        </p:spPr>
        <p:txBody>
          <a:bodyPr lIns="68653" tIns="34327" rIns="68653" bIns="34327" anchor="t"/>
          <a:lstStyle>
            <a:lvl1pPr algn="l">
              <a:defRPr sz="225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42057" y="2180035"/>
            <a:ext cx="5829345" cy="1125140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125"/>
            </a:lvl1pPr>
            <a:lvl2pPr marL="257450" indent="0">
              <a:buNone/>
              <a:defRPr sz="1050"/>
            </a:lvl2pPr>
            <a:lvl3pPr marL="514899" indent="0">
              <a:buNone/>
              <a:defRPr sz="900"/>
            </a:lvl3pPr>
            <a:lvl4pPr marL="772348" indent="0">
              <a:buNone/>
              <a:defRPr sz="825"/>
            </a:lvl4pPr>
            <a:lvl5pPr marL="1029797" indent="0">
              <a:buNone/>
              <a:defRPr sz="825"/>
            </a:lvl5pPr>
            <a:lvl6pPr marL="1287247" indent="0">
              <a:buNone/>
              <a:defRPr sz="825"/>
            </a:lvl6pPr>
            <a:lvl7pPr marL="1544696" indent="0">
              <a:buNone/>
              <a:defRPr sz="825"/>
            </a:lvl7pPr>
            <a:lvl8pPr marL="1802145" indent="0">
              <a:buNone/>
              <a:defRPr sz="825"/>
            </a:lvl8pPr>
            <a:lvl9pPr marL="2059595" indent="0">
              <a:buNone/>
              <a:defRPr sz="825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3339355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42587" y="205979"/>
            <a:ext cx="6172826" cy="857250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342587" y="1200151"/>
            <a:ext cx="3043031" cy="3394472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575"/>
            </a:lvl1pPr>
            <a:lvl2pPr>
              <a:defRPr sz="1350"/>
            </a:lvl2pPr>
            <a:lvl3pPr>
              <a:defRPr sz="1125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3471488" y="1200151"/>
            <a:ext cx="3043925" cy="3394472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575"/>
            </a:lvl1pPr>
            <a:lvl2pPr>
              <a:defRPr sz="1350"/>
            </a:lvl2pPr>
            <a:lvl3pPr>
              <a:defRPr sz="1125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Rectangle 12">
            <a:extLst>
              <a:ext uri="{FF2B5EF4-FFF2-40B4-BE49-F238E27FC236}">
                <a16:creationId xmlns:a16="http://schemas.microsoft.com/office/drawing/2014/main" id="{3E46BC1F-CBE0-4F14-8D79-9931FFDF589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35744" y="4881563"/>
            <a:ext cx="258366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1490" tIns="25745" rIns="51490" bIns="25745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600"/>
              <a:pPr algn="ctr" eaLnBrk="1" hangingPunct="1"/>
              <a:t>‹#›</a:t>
            </a:fld>
            <a:endParaRPr lang="en-US" altLang="ja-JP" sz="600"/>
          </a:p>
        </p:txBody>
      </p:sp>
      <p:sp>
        <p:nvSpPr>
          <p:cNvPr id="6" name="Line 14">
            <a:extLst>
              <a:ext uri="{FF2B5EF4-FFF2-40B4-BE49-F238E27FC236}">
                <a16:creationId xmlns:a16="http://schemas.microsoft.com/office/drawing/2014/main" id="{07E5772D-EFDA-47FD-A268-B876465C2206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494110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51490" tIns="25745" rIns="51490" bIns="25745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15968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42587" y="205979"/>
            <a:ext cx="6172826" cy="857250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342588" y="1151335"/>
            <a:ext cx="3030508" cy="479822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350" b="1"/>
            </a:lvl1pPr>
            <a:lvl2pPr marL="257450" indent="0">
              <a:buNone/>
              <a:defRPr sz="1125" b="1"/>
            </a:lvl2pPr>
            <a:lvl3pPr marL="514899" indent="0">
              <a:buNone/>
              <a:defRPr sz="1050" b="1"/>
            </a:lvl3pPr>
            <a:lvl4pPr marL="772348" indent="0">
              <a:buNone/>
              <a:defRPr sz="900" b="1"/>
            </a:lvl4pPr>
            <a:lvl5pPr marL="1029797" indent="0">
              <a:buNone/>
              <a:defRPr sz="900" b="1"/>
            </a:lvl5pPr>
            <a:lvl6pPr marL="1287247" indent="0">
              <a:buNone/>
              <a:defRPr sz="900" b="1"/>
            </a:lvl6pPr>
            <a:lvl7pPr marL="1544696" indent="0">
              <a:buNone/>
              <a:defRPr sz="900" b="1"/>
            </a:lvl7pPr>
            <a:lvl8pPr marL="1802145" indent="0">
              <a:buNone/>
              <a:defRPr sz="900" b="1"/>
            </a:lvl8pPr>
            <a:lvl9pPr marL="2059595" indent="0">
              <a:buNone/>
              <a:defRPr sz="9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342588" y="1631156"/>
            <a:ext cx="3030508" cy="2963466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350"/>
            </a:lvl1pPr>
            <a:lvl2pPr>
              <a:defRPr sz="1125"/>
            </a:lvl2pPr>
            <a:lvl3pPr>
              <a:defRPr sz="105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3484011" y="1151335"/>
            <a:ext cx="3031402" cy="479822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350" b="1"/>
            </a:lvl1pPr>
            <a:lvl2pPr marL="257450" indent="0">
              <a:buNone/>
              <a:defRPr sz="1125" b="1"/>
            </a:lvl2pPr>
            <a:lvl3pPr marL="514899" indent="0">
              <a:buNone/>
              <a:defRPr sz="1050" b="1"/>
            </a:lvl3pPr>
            <a:lvl4pPr marL="772348" indent="0">
              <a:buNone/>
              <a:defRPr sz="900" b="1"/>
            </a:lvl4pPr>
            <a:lvl5pPr marL="1029797" indent="0">
              <a:buNone/>
              <a:defRPr sz="900" b="1"/>
            </a:lvl5pPr>
            <a:lvl6pPr marL="1287247" indent="0">
              <a:buNone/>
              <a:defRPr sz="900" b="1"/>
            </a:lvl6pPr>
            <a:lvl7pPr marL="1544696" indent="0">
              <a:buNone/>
              <a:defRPr sz="900" b="1"/>
            </a:lvl7pPr>
            <a:lvl8pPr marL="1802145" indent="0">
              <a:buNone/>
              <a:defRPr sz="900" b="1"/>
            </a:lvl8pPr>
            <a:lvl9pPr marL="2059595" indent="0">
              <a:buNone/>
              <a:defRPr sz="9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3484011" y="1631156"/>
            <a:ext cx="3031402" cy="2963466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350"/>
            </a:lvl1pPr>
            <a:lvl2pPr>
              <a:defRPr sz="1125"/>
            </a:lvl2pPr>
            <a:lvl3pPr>
              <a:defRPr sz="105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41448322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42587" y="205979"/>
            <a:ext cx="6172826" cy="857250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429342231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>
            <a:extLst>
              <a:ext uri="{FF2B5EF4-FFF2-40B4-BE49-F238E27FC236}">
                <a16:creationId xmlns:a16="http://schemas.microsoft.com/office/drawing/2014/main" id="{17EA8D52-326C-436E-89C0-01A9DB67C4D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35744" y="4881563"/>
            <a:ext cx="258366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1490" tIns="25745" rIns="51490" bIns="25745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600"/>
              <a:pPr algn="ctr" eaLnBrk="1" hangingPunct="1"/>
              <a:t>‹#›</a:t>
            </a:fld>
            <a:endParaRPr lang="en-US" altLang="ja-JP" sz="600"/>
          </a:p>
        </p:txBody>
      </p:sp>
      <p:sp>
        <p:nvSpPr>
          <p:cNvPr id="3" name="Line 14">
            <a:extLst>
              <a:ext uri="{FF2B5EF4-FFF2-40B4-BE49-F238E27FC236}">
                <a16:creationId xmlns:a16="http://schemas.microsoft.com/office/drawing/2014/main" id="{65DC51FE-1568-4E0E-80A6-4F8C9A157206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494110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51490" tIns="25745" rIns="51490" bIns="25745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6421421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42587" y="204787"/>
            <a:ext cx="2256780" cy="871538"/>
          </a:xfrm>
          <a:prstGeom prst="rect">
            <a:avLst/>
          </a:prstGeom>
        </p:spPr>
        <p:txBody>
          <a:bodyPr lIns="68653" tIns="34327" rIns="68653" bIns="34327" anchor="b"/>
          <a:lstStyle>
            <a:lvl1pPr algn="l">
              <a:defRPr sz="1125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2681660" y="204789"/>
            <a:ext cx="3833753" cy="4389835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342587" y="1076327"/>
            <a:ext cx="2256780" cy="3518297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825"/>
            </a:lvl1pPr>
            <a:lvl2pPr marL="257450" indent="0">
              <a:buNone/>
              <a:defRPr sz="675"/>
            </a:lvl2pPr>
            <a:lvl3pPr marL="514899" indent="0">
              <a:buNone/>
              <a:defRPr sz="600"/>
            </a:lvl3pPr>
            <a:lvl4pPr marL="772348" indent="0">
              <a:buNone/>
              <a:defRPr sz="525"/>
            </a:lvl4pPr>
            <a:lvl5pPr marL="1029797" indent="0">
              <a:buNone/>
              <a:defRPr sz="525"/>
            </a:lvl5pPr>
            <a:lvl6pPr marL="1287247" indent="0">
              <a:buNone/>
              <a:defRPr sz="525"/>
            </a:lvl6pPr>
            <a:lvl7pPr marL="1544696" indent="0">
              <a:buNone/>
              <a:defRPr sz="525"/>
            </a:lvl7pPr>
            <a:lvl8pPr marL="1802145" indent="0">
              <a:buNone/>
              <a:defRPr sz="525"/>
            </a:lvl8pPr>
            <a:lvl9pPr marL="2059595" indent="0">
              <a:buNone/>
              <a:defRPr sz="525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9914441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42587" y="1200151"/>
            <a:ext cx="6172826" cy="3394472"/>
          </a:xfrm>
          <a:prstGeom prst="rect">
            <a:avLst/>
          </a:prstGeom>
        </p:spPr>
        <p:txBody>
          <a:bodyPr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77071684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344408" y="3600450"/>
            <a:ext cx="4114621" cy="425054"/>
          </a:xfrm>
          <a:prstGeom prst="rect">
            <a:avLst/>
          </a:prstGeom>
        </p:spPr>
        <p:txBody>
          <a:bodyPr lIns="68653" tIns="34327" rIns="68653" bIns="34327" anchor="b"/>
          <a:lstStyle>
            <a:lvl1pPr algn="l">
              <a:defRPr sz="1125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344408" y="459581"/>
            <a:ext cx="4114621" cy="3086100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1800"/>
            </a:lvl1pPr>
            <a:lvl2pPr marL="257450" indent="0">
              <a:buNone/>
              <a:defRPr sz="1575"/>
            </a:lvl2pPr>
            <a:lvl3pPr marL="514899" indent="0">
              <a:buNone/>
              <a:defRPr sz="1350"/>
            </a:lvl3pPr>
            <a:lvl4pPr marL="772348" indent="0">
              <a:buNone/>
              <a:defRPr sz="1125"/>
            </a:lvl4pPr>
            <a:lvl5pPr marL="1029797" indent="0">
              <a:buNone/>
              <a:defRPr sz="1125"/>
            </a:lvl5pPr>
            <a:lvl6pPr marL="1287247" indent="0">
              <a:buNone/>
              <a:defRPr sz="1125"/>
            </a:lvl6pPr>
            <a:lvl7pPr marL="1544696" indent="0">
              <a:buNone/>
              <a:defRPr sz="1125"/>
            </a:lvl7pPr>
            <a:lvl8pPr marL="1802145" indent="0">
              <a:buNone/>
              <a:defRPr sz="1125"/>
            </a:lvl8pPr>
            <a:lvl9pPr marL="2059595" indent="0">
              <a:buNone/>
              <a:defRPr sz="1125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344408" y="4025504"/>
            <a:ext cx="4114621" cy="603647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825"/>
            </a:lvl1pPr>
            <a:lvl2pPr marL="257450" indent="0">
              <a:buNone/>
              <a:defRPr sz="675"/>
            </a:lvl2pPr>
            <a:lvl3pPr marL="514899" indent="0">
              <a:buNone/>
              <a:defRPr sz="600"/>
            </a:lvl3pPr>
            <a:lvl4pPr marL="772348" indent="0">
              <a:buNone/>
              <a:defRPr sz="525"/>
            </a:lvl4pPr>
            <a:lvl5pPr marL="1029797" indent="0">
              <a:buNone/>
              <a:defRPr sz="525"/>
            </a:lvl5pPr>
            <a:lvl6pPr marL="1287247" indent="0">
              <a:buNone/>
              <a:defRPr sz="525"/>
            </a:lvl6pPr>
            <a:lvl7pPr marL="1544696" indent="0">
              <a:buNone/>
              <a:defRPr sz="525"/>
            </a:lvl7pPr>
            <a:lvl8pPr marL="1802145" indent="0">
              <a:buNone/>
              <a:defRPr sz="525"/>
            </a:lvl8pPr>
            <a:lvl9pPr marL="2059595" indent="0">
              <a:buNone/>
              <a:defRPr sz="525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85890318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42587" y="205979"/>
            <a:ext cx="6172826" cy="857250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342587" y="1200151"/>
            <a:ext cx="6172826" cy="3394472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63362194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4972430" y="205979"/>
            <a:ext cx="1542983" cy="4388644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342587" y="205979"/>
            <a:ext cx="4543973" cy="4388644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9227588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42057" y="3305176"/>
            <a:ext cx="5829345" cy="1021556"/>
          </a:xfrm>
        </p:spPr>
        <p:txBody>
          <a:bodyPr anchor="t"/>
          <a:lstStyle>
            <a:lvl1pPr algn="l">
              <a:defRPr sz="225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42057" y="2180035"/>
            <a:ext cx="5829345" cy="1125140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125"/>
            </a:lvl1pPr>
            <a:lvl2pPr marL="257450" indent="0">
              <a:buNone/>
              <a:defRPr sz="1050"/>
            </a:lvl2pPr>
            <a:lvl3pPr marL="514899" indent="0">
              <a:buNone/>
              <a:defRPr sz="900"/>
            </a:lvl3pPr>
            <a:lvl4pPr marL="772348" indent="0">
              <a:buNone/>
              <a:defRPr sz="825"/>
            </a:lvl4pPr>
            <a:lvl5pPr marL="1029797" indent="0">
              <a:buNone/>
              <a:defRPr sz="825"/>
            </a:lvl5pPr>
            <a:lvl6pPr marL="1287247" indent="0">
              <a:buNone/>
              <a:defRPr sz="825"/>
            </a:lvl6pPr>
            <a:lvl7pPr marL="1544696" indent="0">
              <a:buNone/>
              <a:defRPr sz="825"/>
            </a:lvl7pPr>
            <a:lvl8pPr marL="1802145" indent="0">
              <a:buNone/>
              <a:defRPr sz="825"/>
            </a:lvl8pPr>
            <a:lvl9pPr marL="2059595" indent="0">
              <a:buNone/>
              <a:defRPr sz="825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0320906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342587" y="1200151"/>
            <a:ext cx="3043031" cy="3394472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575"/>
            </a:lvl1pPr>
            <a:lvl2pPr>
              <a:defRPr sz="1350"/>
            </a:lvl2pPr>
            <a:lvl3pPr>
              <a:defRPr sz="1125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3471488" y="1200151"/>
            <a:ext cx="3043925" cy="3394472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575"/>
            </a:lvl1pPr>
            <a:lvl2pPr>
              <a:defRPr sz="1350"/>
            </a:lvl2pPr>
            <a:lvl3pPr>
              <a:defRPr sz="1125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579654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42587" y="205979"/>
            <a:ext cx="6172826" cy="857250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342588" y="1151335"/>
            <a:ext cx="3030508" cy="479822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350" b="1"/>
            </a:lvl1pPr>
            <a:lvl2pPr marL="257450" indent="0">
              <a:buNone/>
              <a:defRPr sz="1125" b="1"/>
            </a:lvl2pPr>
            <a:lvl3pPr marL="514899" indent="0">
              <a:buNone/>
              <a:defRPr sz="1050" b="1"/>
            </a:lvl3pPr>
            <a:lvl4pPr marL="772348" indent="0">
              <a:buNone/>
              <a:defRPr sz="900" b="1"/>
            </a:lvl4pPr>
            <a:lvl5pPr marL="1029797" indent="0">
              <a:buNone/>
              <a:defRPr sz="900" b="1"/>
            </a:lvl5pPr>
            <a:lvl6pPr marL="1287247" indent="0">
              <a:buNone/>
              <a:defRPr sz="900" b="1"/>
            </a:lvl6pPr>
            <a:lvl7pPr marL="1544696" indent="0">
              <a:buNone/>
              <a:defRPr sz="900" b="1"/>
            </a:lvl7pPr>
            <a:lvl8pPr marL="1802145" indent="0">
              <a:buNone/>
              <a:defRPr sz="900" b="1"/>
            </a:lvl8pPr>
            <a:lvl9pPr marL="2059595" indent="0">
              <a:buNone/>
              <a:defRPr sz="9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342588" y="1631156"/>
            <a:ext cx="3030508" cy="2963466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350"/>
            </a:lvl1pPr>
            <a:lvl2pPr>
              <a:defRPr sz="1125"/>
            </a:lvl2pPr>
            <a:lvl3pPr>
              <a:defRPr sz="105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3484011" y="1151335"/>
            <a:ext cx="3031402" cy="479822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350" b="1"/>
            </a:lvl1pPr>
            <a:lvl2pPr marL="257450" indent="0">
              <a:buNone/>
              <a:defRPr sz="1125" b="1"/>
            </a:lvl2pPr>
            <a:lvl3pPr marL="514899" indent="0">
              <a:buNone/>
              <a:defRPr sz="1050" b="1"/>
            </a:lvl3pPr>
            <a:lvl4pPr marL="772348" indent="0">
              <a:buNone/>
              <a:defRPr sz="900" b="1"/>
            </a:lvl4pPr>
            <a:lvl5pPr marL="1029797" indent="0">
              <a:buNone/>
              <a:defRPr sz="900" b="1"/>
            </a:lvl5pPr>
            <a:lvl6pPr marL="1287247" indent="0">
              <a:buNone/>
              <a:defRPr sz="900" b="1"/>
            </a:lvl6pPr>
            <a:lvl7pPr marL="1544696" indent="0">
              <a:buNone/>
              <a:defRPr sz="900" b="1"/>
            </a:lvl7pPr>
            <a:lvl8pPr marL="1802145" indent="0">
              <a:buNone/>
              <a:defRPr sz="900" b="1"/>
            </a:lvl8pPr>
            <a:lvl9pPr marL="2059595" indent="0">
              <a:buNone/>
              <a:defRPr sz="9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3484011" y="1631156"/>
            <a:ext cx="3031402" cy="2963466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350"/>
            </a:lvl1pPr>
            <a:lvl2pPr>
              <a:defRPr sz="1125"/>
            </a:lvl2pPr>
            <a:lvl3pPr>
              <a:defRPr sz="105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5939832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0006975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71961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42587" y="204787"/>
            <a:ext cx="2256780" cy="871538"/>
          </a:xfrm>
        </p:spPr>
        <p:txBody>
          <a:bodyPr anchor="b"/>
          <a:lstStyle>
            <a:lvl1pPr algn="l">
              <a:defRPr sz="1125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2681660" y="204789"/>
            <a:ext cx="3833753" cy="4389835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342587" y="1076327"/>
            <a:ext cx="2256780" cy="3518297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825"/>
            </a:lvl1pPr>
            <a:lvl2pPr marL="257450" indent="0">
              <a:buNone/>
              <a:defRPr sz="675"/>
            </a:lvl2pPr>
            <a:lvl3pPr marL="514899" indent="0">
              <a:buNone/>
              <a:defRPr sz="600"/>
            </a:lvl3pPr>
            <a:lvl4pPr marL="772348" indent="0">
              <a:buNone/>
              <a:defRPr sz="525"/>
            </a:lvl4pPr>
            <a:lvl5pPr marL="1029797" indent="0">
              <a:buNone/>
              <a:defRPr sz="525"/>
            </a:lvl5pPr>
            <a:lvl6pPr marL="1287247" indent="0">
              <a:buNone/>
              <a:defRPr sz="525"/>
            </a:lvl6pPr>
            <a:lvl7pPr marL="1544696" indent="0">
              <a:buNone/>
              <a:defRPr sz="525"/>
            </a:lvl7pPr>
            <a:lvl8pPr marL="1802145" indent="0">
              <a:buNone/>
              <a:defRPr sz="525"/>
            </a:lvl8pPr>
            <a:lvl9pPr marL="2059595" indent="0">
              <a:buNone/>
              <a:defRPr sz="525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42021359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344408" y="3600450"/>
            <a:ext cx="4114621" cy="425054"/>
          </a:xfrm>
        </p:spPr>
        <p:txBody>
          <a:bodyPr anchor="b"/>
          <a:lstStyle>
            <a:lvl1pPr algn="l">
              <a:defRPr sz="1125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344408" y="459581"/>
            <a:ext cx="4114621" cy="3086100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1800"/>
            </a:lvl1pPr>
            <a:lvl2pPr marL="257450" indent="0">
              <a:buNone/>
              <a:defRPr sz="1575"/>
            </a:lvl2pPr>
            <a:lvl3pPr marL="514899" indent="0">
              <a:buNone/>
              <a:defRPr sz="1350"/>
            </a:lvl3pPr>
            <a:lvl4pPr marL="772348" indent="0">
              <a:buNone/>
              <a:defRPr sz="1125"/>
            </a:lvl4pPr>
            <a:lvl5pPr marL="1029797" indent="0">
              <a:buNone/>
              <a:defRPr sz="1125"/>
            </a:lvl5pPr>
            <a:lvl6pPr marL="1287247" indent="0">
              <a:buNone/>
              <a:defRPr sz="1125"/>
            </a:lvl6pPr>
            <a:lvl7pPr marL="1544696" indent="0">
              <a:buNone/>
              <a:defRPr sz="1125"/>
            </a:lvl7pPr>
            <a:lvl8pPr marL="1802145" indent="0">
              <a:buNone/>
              <a:defRPr sz="1125"/>
            </a:lvl8pPr>
            <a:lvl9pPr marL="2059595" indent="0">
              <a:buNone/>
              <a:defRPr sz="1125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344408" y="4025504"/>
            <a:ext cx="4114621" cy="603647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825"/>
            </a:lvl1pPr>
            <a:lvl2pPr marL="257450" indent="0">
              <a:buNone/>
              <a:defRPr sz="675"/>
            </a:lvl2pPr>
            <a:lvl3pPr marL="514899" indent="0">
              <a:buNone/>
              <a:defRPr sz="600"/>
            </a:lvl3pPr>
            <a:lvl4pPr marL="772348" indent="0">
              <a:buNone/>
              <a:defRPr sz="525"/>
            </a:lvl4pPr>
            <a:lvl5pPr marL="1029797" indent="0">
              <a:buNone/>
              <a:defRPr sz="525"/>
            </a:lvl5pPr>
            <a:lvl6pPr marL="1287247" indent="0">
              <a:buNone/>
              <a:defRPr sz="525"/>
            </a:lvl6pPr>
            <a:lvl7pPr marL="1544696" indent="0">
              <a:buNone/>
              <a:defRPr sz="525"/>
            </a:lvl7pPr>
            <a:lvl8pPr marL="1802145" indent="0">
              <a:buNone/>
              <a:defRPr sz="525"/>
            </a:lvl8pPr>
            <a:lvl9pPr marL="2059595" indent="0">
              <a:buNone/>
              <a:defRPr sz="525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5567557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5" descr="C:\Users\kikuchi\Desktop\0930修正\0_65_192_2.png">
            <a:extLst>
              <a:ext uri="{FF2B5EF4-FFF2-40B4-BE49-F238E27FC236}">
                <a16:creationId xmlns:a16="http://schemas.microsoft.com/office/drawing/2014/main" id="{61D7DF8D-2131-4DF3-AB21-C37D593F31A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6110" y="-1588"/>
            <a:ext cx="1441847" cy="1136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>
            <a:extLst>
              <a:ext uri="{FF2B5EF4-FFF2-40B4-BE49-F238E27FC236}">
                <a16:creationId xmlns:a16="http://schemas.microsoft.com/office/drawing/2014/main" id="{7B48510A-9CBA-4A11-8724-E8FEC5F919E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29816" y="3744914"/>
            <a:ext cx="4457700" cy="655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653" tIns="34327" rIns="68653" bIns="3432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025">
          <a:solidFill>
            <a:schemeClr val="tx2"/>
          </a:solidFill>
          <a:latin typeface="+mj-lt"/>
          <a:ea typeface="+mj-ea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025">
          <a:solidFill>
            <a:schemeClr val="tx2"/>
          </a:solidFill>
          <a:latin typeface="Arial" charset="0"/>
          <a:ea typeface="ＭＳ Ｐゴシック" charset="-128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025">
          <a:solidFill>
            <a:schemeClr val="tx2"/>
          </a:solidFill>
          <a:latin typeface="Arial" charset="0"/>
          <a:ea typeface="ＭＳ Ｐゴシック" charset="-128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025">
          <a:solidFill>
            <a:schemeClr val="tx2"/>
          </a:solidFill>
          <a:latin typeface="Arial" charset="0"/>
          <a:ea typeface="ＭＳ Ｐゴシック" charset="-128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025">
          <a:solidFill>
            <a:schemeClr val="tx2"/>
          </a:solidFill>
          <a:latin typeface="Arial" charset="0"/>
          <a:ea typeface="ＭＳ Ｐゴシック" charset="-128"/>
          <a:cs typeface="ＭＳ Ｐゴシック" charset="0"/>
        </a:defRPr>
      </a:lvl5pPr>
      <a:lvl6pPr marL="257450" algn="l" rtl="0" fontAlgn="base">
        <a:spcBef>
          <a:spcPct val="0"/>
        </a:spcBef>
        <a:spcAft>
          <a:spcPct val="0"/>
        </a:spcAft>
        <a:defRPr kumimoji="1" sz="2025">
          <a:solidFill>
            <a:schemeClr val="tx2"/>
          </a:solidFill>
          <a:latin typeface="Arial" charset="0"/>
          <a:ea typeface="ＭＳ Ｐゴシック" charset="-128"/>
        </a:defRPr>
      </a:lvl6pPr>
      <a:lvl7pPr marL="514899" algn="l" rtl="0" fontAlgn="base">
        <a:spcBef>
          <a:spcPct val="0"/>
        </a:spcBef>
        <a:spcAft>
          <a:spcPct val="0"/>
        </a:spcAft>
        <a:defRPr kumimoji="1" sz="2025">
          <a:solidFill>
            <a:schemeClr val="tx2"/>
          </a:solidFill>
          <a:latin typeface="Arial" charset="0"/>
          <a:ea typeface="ＭＳ Ｐゴシック" charset="-128"/>
        </a:defRPr>
      </a:lvl7pPr>
      <a:lvl8pPr marL="772348" algn="l" rtl="0" fontAlgn="base">
        <a:spcBef>
          <a:spcPct val="0"/>
        </a:spcBef>
        <a:spcAft>
          <a:spcPct val="0"/>
        </a:spcAft>
        <a:defRPr kumimoji="1" sz="2025">
          <a:solidFill>
            <a:schemeClr val="tx2"/>
          </a:solidFill>
          <a:latin typeface="Arial" charset="0"/>
          <a:ea typeface="ＭＳ Ｐゴシック" charset="-128"/>
        </a:defRPr>
      </a:lvl8pPr>
      <a:lvl9pPr marL="1029797" algn="l" rtl="0" fontAlgn="base">
        <a:spcBef>
          <a:spcPct val="0"/>
        </a:spcBef>
        <a:spcAft>
          <a:spcPct val="0"/>
        </a:spcAft>
        <a:defRPr kumimoji="1" sz="2025">
          <a:solidFill>
            <a:schemeClr val="tx2"/>
          </a:solidFill>
          <a:latin typeface="Arial" charset="0"/>
          <a:ea typeface="ＭＳ Ｐゴシック" charset="-128"/>
        </a:defRPr>
      </a:lvl9pPr>
    </p:titleStyle>
    <p:bodyStyle>
      <a:lvl1pPr marL="192881" indent="-192881" algn="l" rtl="0" eaLnBrk="0" fontAlgn="base" hangingPunct="0">
        <a:spcBef>
          <a:spcPct val="20000"/>
        </a:spcBef>
        <a:spcAft>
          <a:spcPct val="0"/>
        </a:spcAft>
        <a:buChar char="•"/>
        <a:defRPr kumimoji="1" sz="1800">
          <a:solidFill>
            <a:schemeClr val="tx1"/>
          </a:solidFill>
          <a:latin typeface="+mn-lt"/>
          <a:ea typeface="+mn-ea"/>
          <a:cs typeface="ＭＳ Ｐゴシック" charset="0"/>
        </a:defRPr>
      </a:lvl1pPr>
      <a:lvl2pPr marL="417910" indent="-160735" algn="l" rtl="0" eaLnBrk="0" fontAlgn="base" hangingPunct="0">
        <a:spcBef>
          <a:spcPct val="20000"/>
        </a:spcBef>
        <a:spcAft>
          <a:spcPct val="0"/>
        </a:spcAft>
        <a:buChar char="–"/>
        <a:defRPr kumimoji="1" sz="1575">
          <a:solidFill>
            <a:schemeClr val="tx1"/>
          </a:solidFill>
          <a:latin typeface="+mn-lt"/>
          <a:ea typeface="+mn-ea"/>
        </a:defRPr>
      </a:lvl2pPr>
      <a:lvl3pPr marL="642938" indent="-128588" algn="l" rtl="0" eaLnBrk="0" fontAlgn="base" hangingPunct="0">
        <a:spcBef>
          <a:spcPct val="20000"/>
        </a:spcBef>
        <a:spcAft>
          <a:spcPct val="0"/>
        </a:spcAft>
        <a:buChar char="•"/>
        <a:defRPr kumimoji="1">
          <a:solidFill>
            <a:schemeClr val="tx1"/>
          </a:solidFill>
          <a:latin typeface="+mn-lt"/>
          <a:ea typeface="+mn-ea"/>
        </a:defRPr>
      </a:lvl3pPr>
      <a:lvl4pPr marL="900113" indent="-128588" algn="l" rtl="0" eaLnBrk="0" fontAlgn="base" hangingPunct="0">
        <a:spcBef>
          <a:spcPct val="20000"/>
        </a:spcBef>
        <a:spcAft>
          <a:spcPct val="0"/>
        </a:spcAft>
        <a:buChar char="–"/>
        <a:defRPr kumimoji="1" sz="1125">
          <a:solidFill>
            <a:schemeClr val="tx1"/>
          </a:solidFill>
          <a:latin typeface="+mn-lt"/>
          <a:ea typeface="+mn-ea"/>
        </a:defRPr>
      </a:lvl4pPr>
      <a:lvl5pPr marL="1158479" indent="-128588" algn="l" rtl="0" eaLnBrk="0" fontAlgn="base" hangingPunct="0">
        <a:spcBef>
          <a:spcPct val="20000"/>
        </a:spcBef>
        <a:spcAft>
          <a:spcPct val="0"/>
        </a:spcAft>
        <a:buChar char="»"/>
        <a:defRPr kumimoji="1" sz="1125">
          <a:solidFill>
            <a:schemeClr val="tx1"/>
          </a:solidFill>
          <a:latin typeface="+mn-lt"/>
          <a:ea typeface="+mn-ea"/>
        </a:defRPr>
      </a:lvl5pPr>
      <a:lvl6pPr marL="1415972" indent="-128725" algn="l" rtl="0" fontAlgn="base">
        <a:spcBef>
          <a:spcPct val="20000"/>
        </a:spcBef>
        <a:spcAft>
          <a:spcPct val="0"/>
        </a:spcAft>
        <a:buChar char="»"/>
        <a:defRPr kumimoji="1" sz="1125">
          <a:solidFill>
            <a:schemeClr val="tx1"/>
          </a:solidFill>
          <a:latin typeface="+mn-lt"/>
          <a:ea typeface="+mn-ea"/>
        </a:defRPr>
      </a:lvl6pPr>
      <a:lvl7pPr marL="1673420" indent="-128725" algn="l" rtl="0" fontAlgn="base">
        <a:spcBef>
          <a:spcPct val="20000"/>
        </a:spcBef>
        <a:spcAft>
          <a:spcPct val="0"/>
        </a:spcAft>
        <a:buChar char="»"/>
        <a:defRPr kumimoji="1" sz="1125">
          <a:solidFill>
            <a:schemeClr val="tx1"/>
          </a:solidFill>
          <a:latin typeface="+mn-lt"/>
          <a:ea typeface="+mn-ea"/>
        </a:defRPr>
      </a:lvl7pPr>
      <a:lvl8pPr marL="1930870" indent="-128725" algn="l" rtl="0" fontAlgn="base">
        <a:spcBef>
          <a:spcPct val="20000"/>
        </a:spcBef>
        <a:spcAft>
          <a:spcPct val="0"/>
        </a:spcAft>
        <a:buChar char="»"/>
        <a:defRPr kumimoji="1" sz="1125">
          <a:solidFill>
            <a:schemeClr val="tx1"/>
          </a:solidFill>
          <a:latin typeface="+mn-lt"/>
          <a:ea typeface="+mn-ea"/>
        </a:defRPr>
      </a:lvl8pPr>
      <a:lvl9pPr marL="2188319" indent="-128725" algn="l" rtl="0" fontAlgn="base">
        <a:spcBef>
          <a:spcPct val="20000"/>
        </a:spcBef>
        <a:spcAft>
          <a:spcPct val="0"/>
        </a:spcAft>
        <a:buChar char="»"/>
        <a:defRPr kumimoji="1" sz="1125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1pPr>
      <a:lvl2pPr marL="257450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2pPr>
      <a:lvl3pPr marL="514899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3pPr>
      <a:lvl4pPr marL="772348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4pPr>
      <a:lvl5pPr marL="1029797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5pPr>
      <a:lvl6pPr marL="1287247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6pPr>
      <a:lvl7pPr marL="1544696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7pPr>
      <a:lvl8pPr marL="1802145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8pPr>
      <a:lvl9pPr marL="2059595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Line 3">
            <a:extLst>
              <a:ext uri="{FF2B5EF4-FFF2-40B4-BE49-F238E27FC236}">
                <a16:creationId xmlns:a16="http://schemas.microsoft.com/office/drawing/2014/main" id="{9CA4C696-1F79-49DD-997D-D32F23B783F1}"/>
              </a:ext>
            </a:extLst>
          </p:cNvPr>
          <p:cNvSpPr>
            <a:spLocks noChangeShapeType="1"/>
          </p:cNvSpPr>
          <p:nvPr/>
        </p:nvSpPr>
        <p:spPr bwMode="auto">
          <a:xfrm>
            <a:off x="247651" y="4810125"/>
            <a:ext cx="6347222" cy="0"/>
          </a:xfrm>
          <a:prstGeom prst="line">
            <a:avLst/>
          </a:prstGeom>
          <a:noFill/>
          <a:ln w="9525">
            <a:solidFill>
              <a:srgbClr val="31323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51490" tIns="25745" rIns="51490" bIns="25745" anchor="ctr"/>
          <a:lstStyle/>
          <a:p>
            <a:endParaRPr lang="de-DE"/>
          </a:p>
        </p:txBody>
      </p:sp>
      <p:pic>
        <p:nvPicPr>
          <p:cNvPr id="2051" name="図 1" descr="Panasonic_logo_bl_posi_JPEG.jpg">
            <a:extLst>
              <a:ext uri="{FF2B5EF4-FFF2-40B4-BE49-F238E27FC236}">
                <a16:creationId xmlns:a16="http://schemas.microsoft.com/office/drawing/2014/main" id="{54DD2966-CD14-4A56-A47C-A977E5C2F4AD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4532" y="4822825"/>
            <a:ext cx="892969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Rectangle 4">
            <a:extLst>
              <a:ext uri="{FF2B5EF4-FFF2-40B4-BE49-F238E27FC236}">
                <a16:creationId xmlns:a16="http://schemas.microsoft.com/office/drawing/2014/main" id="{EE8BA871-FC59-4DF1-AE25-322C60ED59C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6858000" cy="483518"/>
          </a:xfrm>
          <a:prstGeom prst="rect">
            <a:avLst/>
          </a:prstGeom>
          <a:solidFill>
            <a:srgbClr val="0041C0"/>
          </a:solidFill>
          <a:ln>
            <a:noFill/>
          </a:ln>
          <a:extLst/>
        </p:spPr>
        <p:txBody>
          <a:bodyPr wrap="none" lIns="51490" tIns="25745" rIns="51490" bIns="25745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endParaRPr lang="ja-JP" altLang="en-US" sz="18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1575">
          <a:solidFill>
            <a:schemeClr val="bg1"/>
          </a:solidFill>
          <a:latin typeface="+mj-lt"/>
          <a:ea typeface="+mj-ea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1575">
          <a:solidFill>
            <a:schemeClr val="bg1"/>
          </a:solidFill>
          <a:latin typeface="Arial" charset="0"/>
          <a:ea typeface="ＭＳ Ｐゴシック" charset="-128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1575">
          <a:solidFill>
            <a:schemeClr val="bg1"/>
          </a:solidFill>
          <a:latin typeface="Arial" charset="0"/>
          <a:ea typeface="ＭＳ Ｐゴシック" charset="-128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1575">
          <a:solidFill>
            <a:schemeClr val="bg1"/>
          </a:solidFill>
          <a:latin typeface="Arial" charset="0"/>
          <a:ea typeface="ＭＳ Ｐゴシック" charset="-128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1575">
          <a:solidFill>
            <a:schemeClr val="bg1"/>
          </a:solidFill>
          <a:latin typeface="Arial" charset="0"/>
          <a:ea typeface="ＭＳ Ｐゴシック" charset="-128"/>
          <a:cs typeface="ＭＳ Ｐゴシック" charset="0"/>
        </a:defRPr>
      </a:lvl5pPr>
      <a:lvl6pPr marL="257450" algn="l" rtl="0" fontAlgn="base">
        <a:spcBef>
          <a:spcPct val="0"/>
        </a:spcBef>
        <a:spcAft>
          <a:spcPct val="0"/>
        </a:spcAft>
        <a:defRPr kumimoji="1" sz="1575">
          <a:solidFill>
            <a:schemeClr val="bg1"/>
          </a:solidFill>
          <a:latin typeface="Arial" charset="0"/>
          <a:ea typeface="ＭＳ Ｐゴシック" charset="-128"/>
        </a:defRPr>
      </a:lvl6pPr>
      <a:lvl7pPr marL="514899" algn="l" rtl="0" fontAlgn="base">
        <a:spcBef>
          <a:spcPct val="0"/>
        </a:spcBef>
        <a:spcAft>
          <a:spcPct val="0"/>
        </a:spcAft>
        <a:defRPr kumimoji="1" sz="1575">
          <a:solidFill>
            <a:schemeClr val="bg1"/>
          </a:solidFill>
          <a:latin typeface="Arial" charset="0"/>
          <a:ea typeface="ＭＳ Ｐゴシック" charset="-128"/>
        </a:defRPr>
      </a:lvl7pPr>
      <a:lvl8pPr marL="772348" algn="l" rtl="0" fontAlgn="base">
        <a:spcBef>
          <a:spcPct val="0"/>
        </a:spcBef>
        <a:spcAft>
          <a:spcPct val="0"/>
        </a:spcAft>
        <a:defRPr kumimoji="1" sz="1575">
          <a:solidFill>
            <a:schemeClr val="bg1"/>
          </a:solidFill>
          <a:latin typeface="Arial" charset="0"/>
          <a:ea typeface="ＭＳ Ｐゴシック" charset="-128"/>
        </a:defRPr>
      </a:lvl8pPr>
      <a:lvl9pPr marL="1029797" algn="l" rtl="0" fontAlgn="base">
        <a:spcBef>
          <a:spcPct val="0"/>
        </a:spcBef>
        <a:spcAft>
          <a:spcPct val="0"/>
        </a:spcAft>
        <a:defRPr kumimoji="1" sz="1575">
          <a:solidFill>
            <a:schemeClr val="bg1"/>
          </a:solidFill>
          <a:latin typeface="Arial" charset="0"/>
          <a:ea typeface="ＭＳ Ｐゴシック" charset="-128"/>
        </a:defRPr>
      </a:lvl9pPr>
    </p:titleStyle>
    <p:bodyStyle>
      <a:lvl1pPr marL="192881" indent="-192881" algn="l" rtl="0" eaLnBrk="0" fontAlgn="base" hangingPunct="0">
        <a:spcBef>
          <a:spcPct val="20000"/>
        </a:spcBef>
        <a:spcAft>
          <a:spcPct val="0"/>
        </a:spcAft>
        <a:buChar char="•"/>
        <a:defRPr kumimoji="1" sz="1800">
          <a:solidFill>
            <a:schemeClr val="tx1"/>
          </a:solidFill>
          <a:latin typeface="+mn-lt"/>
          <a:ea typeface="+mn-ea"/>
          <a:cs typeface="ＭＳ Ｐゴシック" charset="0"/>
        </a:defRPr>
      </a:lvl1pPr>
      <a:lvl2pPr marL="417910" indent="-160735" algn="l" rtl="0" eaLnBrk="0" fontAlgn="base" hangingPunct="0">
        <a:spcBef>
          <a:spcPct val="20000"/>
        </a:spcBef>
        <a:spcAft>
          <a:spcPct val="0"/>
        </a:spcAft>
        <a:buChar char="–"/>
        <a:defRPr kumimoji="1" sz="1575">
          <a:solidFill>
            <a:schemeClr val="tx1"/>
          </a:solidFill>
          <a:latin typeface="+mn-lt"/>
          <a:ea typeface="+mn-ea"/>
        </a:defRPr>
      </a:lvl2pPr>
      <a:lvl3pPr marL="642938" indent="-128588" algn="l" rtl="0" eaLnBrk="0" fontAlgn="base" hangingPunct="0">
        <a:spcBef>
          <a:spcPct val="20000"/>
        </a:spcBef>
        <a:spcAft>
          <a:spcPct val="0"/>
        </a:spcAft>
        <a:buChar char="•"/>
        <a:defRPr kumimoji="1">
          <a:solidFill>
            <a:schemeClr val="tx1"/>
          </a:solidFill>
          <a:latin typeface="+mn-lt"/>
          <a:ea typeface="+mn-ea"/>
        </a:defRPr>
      </a:lvl3pPr>
      <a:lvl4pPr marL="900113" indent="-128588" algn="l" rtl="0" eaLnBrk="0" fontAlgn="base" hangingPunct="0">
        <a:spcBef>
          <a:spcPct val="20000"/>
        </a:spcBef>
        <a:spcAft>
          <a:spcPct val="0"/>
        </a:spcAft>
        <a:buChar char="–"/>
        <a:defRPr kumimoji="1" sz="1125">
          <a:solidFill>
            <a:schemeClr val="tx1"/>
          </a:solidFill>
          <a:latin typeface="+mn-lt"/>
          <a:ea typeface="+mn-ea"/>
        </a:defRPr>
      </a:lvl4pPr>
      <a:lvl5pPr marL="1158479" indent="-128588" algn="l" rtl="0" eaLnBrk="0" fontAlgn="base" hangingPunct="0">
        <a:spcBef>
          <a:spcPct val="20000"/>
        </a:spcBef>
        <a:spcAft>
          <a:spcPct val="0"/>
        </a:spcAft>
        <a:buChar char="»"/>
        <a:defRPr kumimoji="1" sz="1125">
          <a:solidFill>
            <a:schemeClr val="tx1"/>
          </a:solidFill>
          <a:latin typeface="+mn-lt"/>
          <a:ea typeface="+mn-ea"/>
        </a:defRPr>
      </a:lvl5pPr>
      <a:lvl6pPr marL="1415972" indent="-128725" algn="l" rtl="0" fontAlgn="base">
        <a:spcBef>
          <a:spcPct val="20000"/>
        </a:spcBef>
        <a:spcAft>
          <a:spcPct val="0"/>
        </a:spcAft>
        <a:buChar char="»"/>
        <a:defRPr kumimoji="1" sz="1125">
          <a:solidFill>
            <a:schemeClr val="tx1"/>
          </a:solidFill>
          <a:latin typeface="+mn-lt"/>
          <a:ea typeface="+mn-ea"/>
        </a:defRPr>
      </a:lvl6pPr>
      <a:lvl7pPr marL="1673420" indent="-128725" algn="l" rtl="0" fontAlgn="base">
        <a:spcBef>
          <a:spcPct val="20000"/>
        </a:spcBef>
        <a:spcAft>
          <a:spcPct val="0"/>
        </a:spcAft>
        <a:buChar char="»"/>
        <a:defRPr kumimoji="1" sz="1125">
          <a:solidFill>
            <a:schemeClr val="tx1"/>
          </a:solidFill>
          <a:latin typeface="+mn-lt"/>
          <a:ea typeface="+mn-ea"/>
        </a:defRPr>
      </a:lvl7pPr>
      <a:lvl8pPr marL="1930870" indent="-128725" algn="l" rtl="0" fontAlgn="base">
        <a:spcBef>
          <a:spcPct val="20000"/>
        </a:spcBef>
        <a:spcAft>
          <a:spcPct val="0"/>
        </a:spcAft>
        <a:buChar char="»"/>
        <a:defRPr kumimoji="1" sz="1125">
          <a:solidFill>
            <a:schemeClr val="tx1"/>
          </a:solidFill>
          <a:latin typeface="+mn-lt"/>
          <a:ea typeface="+mn-ea"/>
        </a:defRPr>
      </a:lvl8pPr>
      <a:lvl9pPr marL="2188319" indent="-128725" algn="l" rtl="0" fontAlgn="base">
        <a:spcBef>
          <a:spcPct val="20000"/>
        </a:spcBef>
        <a:spcAft>
          <a:spcPct val="0"/>
        </a:spcAft>
        <a:buChar char="»"/>
        <a:defRPr kumimoji="1" sz="1125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1pPr>
      <a:lvl2pPr marL="257450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2pPr>
      <a:lvl3pPr marL="514899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3pPr>
      <a:lvl4pPr marL="772348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4pPr>
      <a:lvl5pPr marL="1029797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5pPr>
      <a:lvl6pPr marL="1287247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6pPr>
      <a:lvl7pPr marL="1544696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7pPr>
      <a:lvl8pPr marL="1802145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8pPr>
      <a:lvl9pPr marL="2059595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3E83EE4F-3B05-4E77-BCD5-200D2F807F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4318" y="1709367"/>
            <a:ext cx="6459048" cy="864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51485" tIns="25743" rIns="51485" bIns="25743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/>
              <a:t>CE5-related: Unification of CCALF and ALF</a:t>
            </a:r>
            <a:endParaRPr kumimoji="0" lang="en-US" altLang="ja-JP" sz="2100" kern="0" dirty="0">
              <a:latin typeface="Arial"/>
              <a:ea typeface="ＭＳ Ｐゴシック" charset="0"/>
              <a:cs typeface="Arial"/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E28DB34F-4E0E-44E0-8320-5752FA1927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6652" y="2733768"/>
            <a:ext cx="4860540" cy="756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51485" tIns="25743" rIns="51485" bIns="25743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1500" u="sng" kern="0" dirty="0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Che-Wei Kuo</a:t>
            </a:r>
            <a:r>
              <a:rPr kumimoji="0" lang="en-US" altLang="ja-JP" sz="1500" kern="0" dirty="0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, </a:t>
            </a:r>
            <a:r>
              <a:rPr kumimoji="0" lang="en-US" altLang="ja-JP" sz="1500" kern="0" dirty="0" err="1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Jingya</a:t>
            </a:r>
            <a:r>
              <a:rPr kumimoji="0" lang="en-US" altLang="ja-JP" sz="1500" kern="0" dirty="0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 Li, Chong Soon Lim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0041C0"/>
          </a:solidFill>
        </p:spPr>
        <p:txBody>
          <a:bodyPr/>
          <a:lstStyle/>
          <a:p>
            <a:r>
              <a:rPr lang="en-US" dirty="0"/>
              <a:t>Problem Statement</a:t>
            </a:r>
            <a:endParaRPr lang="en-S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000" y="555526"/>
            <a:ext cx="6759000" cy="4176464"/>
          </a:xfrm>
        </p:spPr>
        <p:txBody>
          <a:bodyPr/>
          <a:lstStyle/>
          <a:p>
            <a:pPr marL="342900" indent="-342900">
              <a:spcBef>
                <a:spcPts val="600"/>
              </a:spcBef>
              <a:buClr>
                <a:schemeClr val="tx1"/>
              </a:buClr>
              <a:buFont typeface="+mj-lt"/>
              <a:buAutoNum type="arabicPeriod"/>
            </a:pPr>
            <a:r>
              <a:rPr lang="en-US" dirty="0"/>
              <a:t>Mismatch </a:t>
            </a:r>
            <a:r>
              <a:rPr lang="en-US" dirty="0" err="1"/>
              <a:t>ctxInc</a:t>
            </a:r>
            <a:r>
              <a:rPr lang="en-US" dirty="0"/>
              <a:t> between P0080 spec and CE software</a:t>
            </a:r>
          </a:p>
          <a:p>
            <a:pPr lvl="1">
              <a:spcBef>
                <a:spcPts val="600"/>
              </a:spcBef>
              <a:buClr>
                <a:schemeClr val="tx1"/>
              </a:buClr>
            </a:pPr>
            <a:r>
              <a:rPr lang="en-US" dirty="0"/>
              <a:t>Spec</a:t>
            </a:r>
          </a:p>
          <a:p>
            <a:pPr lvl="1">
              <a:spcBef>
                <a:spcPts val="600"/>
              </a:spcBef>
              <a:buClr>
                <a:schemeClr val="tx1"/>
              </a:buClr>
            </a:pPr>
            <a:endParaRPr lang="en-US" dirty="0"/>
          </a:p>
          <a:p>
            <a:pPr lvl="1">
              <a:spcBef>
                <a:spcPts val="600"/>
              </a:spcBef>
              <a:buClr>
                <a:schemeClr val="tx1"/>
              </a:buClr>
            </a:pPr>
            <a:endParaRPr lang="en-US" dirty="0"/>
          </a:p>
          <a:p>
            <a:pPr lvl="1">
              <a:spcBef>
                <a:spcPts val="600"/>
              </a:spcBef>
              <a:buClr>
                <a:schemeClr val="tx1"/>
              </a:buClr>
            </a:pPr>
            <a:endParaRPr lang="en-US" dirty="0"/>
          </a:p>
          <a:p>
            <a:pPr lvl="1">
              <a:spcBef>
                <a:spcPts val="600"/>
              </a:spcBef>
              <a:buClr>
                <a:schemeClr val="tx1"/>
              </a:buClr>
            </a:pPr>
            <a:endParaRPr lang="en-US" dirty="0"/>
          </a:p>
          <a:p>
            <a:pPr lvl="1">
              <a:spcBef>
                <a:spcPts val="600"/>
              </a:spcBef>
              <a:buClr>
                <a:schemeClr val="tx1"/>
              </a:buClr>
            </a:pPr>
            <a:endParaRPr lang="en-US" dirty="0"/>
          </a:p>
          <a:p>
            <a:pPr lvl="1">
              <a:spcBef>
                <a:spcPts val="600"/>
              </a:spcBef>
              <a:buClr>
                <a:schemeClr val="tx1"/>
              </a:buClr>
            </a:pPr>
            <a:r>
              <a:rPr lang="en-US" dirty="0"/>
              <a:t>CE software</a:t>
            </a:r>
          </a:p>
          <a:p>
            <a:pPr lvl="2">
              <a:spcBef>
                <a:spcPts val="600"/>
              </a:spcBef>
              <a:buClr>
                <a:schemeClr val="tx1"/>
              </a:buClr>
            </a:pPr>
            <a:r>
              <a:rPr lang="en-US" dirty="0" err="1"/>
              <a:t>ctxt</a:t>
            </a:r>
            <a:r>
              <a:rPr lang="en-US" dirty="0"/>
              <a:t> += ( </a:t>
            </a:r>
            <a:r>
              <a:rPr lang="en-US" dirty="0" err="1"/>
              <a:t>filterControlIdc</a:t>
            </a:r>
            <a:r>
              <a:rPr lang="en-US" dirty="0"/>
              <a:t>[</a:t>
            </a:r>
            <a:r>
              <a:rPr lang="en-US" dirty="0" err="1"/>
              <a:t>curIdx</a:t>
            </a:r>
            <a:r>
              <a:rPr lang="en-US" dirty="0"/>
              <a:t> - 1] == 0 ) ? 1 : 0;</a:t>
            </a:r>
          </a:p>
          <a:p>
            <a:pPr lvl="2">
              <a:spcBef>
                <a:spcPts val="600"/>
              </a:spcBef>
              <a:buClr>
                <a:schemeClr val="tx1"/>
              </a:buClr>
            </a:pPr>
            <a:r>
              <a:rPr lang="en-US" dirty="0" err="1"/>
              <a:t>ctxt</a:t>
            </a:r>
            <a:r>
              <a:rPr lang="en-US" dirty="0"/>
              <a:t> += ( </a:t>
            </a:r>
            <a:r>
              <a:rPr lang="en-US" dirty="0" err="1"/>
              <a:t>filterControlIdc</a:t>
            </a:r>
            <a:r>
              <a:rPr lang="en-US" dirty="0"/>
              <a:t>[</a:t>
            </a:r>
            <a:r>
              <a:rPr lang="en-US" dirty="0" err="1"/>
              <a:t>curIdx</a:t>
            </a:r>
            <a:r>
              <a:rPr lang="en-US" dirty="0"/>
              <a:t> - stride] == 0 ) ? 1 : 0;</a:t>
            </a:r>
          </a:p>
          <a:p>
            <a:pPr lvl="1">
              <a:spcBef>
                <a:spcPts val="600"/>
              </a:spcBef>
              <a:buClr>
                <a:schemeClr val="tx1"/>
              </a:buClr>
            </a:pPr>
            <a:endParaRPr lang="en-US" dirty="0"/>
          </a:p>
          <a:p>
            <a:pPr>
              <a:spcBef>
                <a:spcPts val="600"/>
              </a:spcBef>
              <a:buClr>
                <a:schemeClr val="tx1"/>
              </a:buClr>
            </a:pPr>
            <a:endParaRPr lang="en-US" dirty="0"/>
          </a:p>
          <a:p>
            <a:pPr>
              <a:spcBef>
                <a:spcPts val="600"/>
              </a:spcBef>
              <a:buClr>
                <a:schemeClr val="tx1"/>
              </a:buClr>
            </a:pPr>
            <a:endParaRPr lang="en-US" dirty="0"/>
          </a:p>
          <a:p>
            <a:pPr marL="0" indent="0">
              <a:spcBef>
                <a:spcPts val="1200"/>
              </a:spcBef>
              <a:buNone/>
            </a:pPr>
            <a:endParaRPr lang="en-US" dirty="0">
              <a:solidFill>
                <a:srgbClr val="0000E6"/>
              </a:solidFill>
              <a:sym typeface="Wingdings" panose="05000000000000000000" pitchFamily="2" charset="2"/>
            </a:endParaRPr>
          </a:p>
          <a:p>
            <a:pPr marL="257175" lvl="1" indent="0">
              <a:buNone/>
            </a:pPr>
            <a:endParaRPr lang="en-US" dirty="0">
              <a:solidFill>
                <a:srgbClr val="0000E6"/>
              </a:solidFill>
              <a:sym typeface="Wingdings" panose="05000000000000000000" pitchFamily="2" charset="2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D11E417-AF8B-4A48-8476-0AA59DA2DD7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0813"/>
          <a:stretch/>
        </p:blipFill>
        <p:spPr>
          <a:xfrm>
            <a:off x="260648" y="1203598"/>
            <a:ext cx="6172335" cy="371209"/>
          </a:xfrm>
          <a:prstGeom prst="rect">
            <a:avLst/>
          </a:prstGeom>
        </p:spPr>
      </p:pic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FE56F4CD-2DD6-45EA-8A17-EB385E84BB4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4493550"/>
              </p:ext>
            </p:extLst>
          </p:nvPr>
        </p:nvGraphicFramePr>
        <p:xfrm>
          <a:off x="610319" y="1491630"/>
          <a:ext cx="5915025" cy="1222083"/>
        </p:xfrm>
        <a:graphic>
          <a:graphicData uri="http://schemas.openxmlformats.org/drawingml/2006/table">
            <a:tbl>
              <a:tblPr firstRow="1" firstCol="1" bandRow="1"/>
              <a:tblGrid>
                <a:gridCol w="1385501">
                  <a:extLst>
                    <a:ext uri="{9D8B030D-6E8A-4147-A177-3AD203B41FA5}">
                      <a16:colId xmlns:a16="http://schemas.microsoft.com/office/drawing/2014/main" val="3093414926"/>
                    </a:ext>
                  </a:extLst>
                </a:gridCol>
                <a:gridCol w="1651944">
                  <a:extLst>
                    <a:ext uri="{9D8B030D-6E8A-4147-A177-3AD203B41FA5}">
                      <a16:colId xmlns:a16="http://schemas.microsoft.com/office/drawing/2014/main" val="1153127620"/>
                    </a:ext>
                  </a:extLst>
                </a:gridCol>
                <a:gridCol w="1651944">
                  <a:extLst>
                    <a:ext uri="{9D8B030D-6E8A-4147-A177-3AD203B41FA5}">
                      <a16:colId xmlns:a16="http://schemas.microsoft.com/office/drawing/2014/main" val="3300859211"/>
                    </a:ext>
                  </a:extLst>
                </a:gridCol>
                <a:gridCol w="1225636">
                  <a:extLst>
                    <a:ext uri="{9D8B030D-6E8A-4147-A177-3AD203B41FA5}">
                      <a16:colId xmlns:a16="http://schemas.microsoft.com/office/drawing/2014/main" val="2485659729"/>
                    </a:ext>
                  </a:extLst>
                </a:gridCol>
              </a:tblGrid>
              <a:tr h="113682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7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Syntax element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3946" marR="63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7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condL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3946" marR="63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7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condA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3946" marR="63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7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ctxSetIdx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3946" marR="63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8712775"/>
                  </a:ext>
                </a:extLst>
              </a:tr>
              <a:tr h="113682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7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alf_ctb_flag[ x0 ][ y0 ][ cIdx ]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3946" marR="639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7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alf_ctb_flag[ xNbL ][ yNbL ][ cIdx ]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3946" marR="63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7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alf_ctb_flag</a:t>
                      </a:r>
                      <a:r>
                        <a:rPr lang="en-CA" sz="7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 </a:t>
                      </a:r>
                      <a:r>
                        <a:rPr lang="en-CA" sz="7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xNbA</a:t>
                      </a:r>
                      <a:r>
                        <a:rPr lang="en-CA" sz="7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][ </a:t>
                      </a:r>
                      <a:r>
                        <a:rPr lang="en-CA" sz="7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yNbA</a:t>
                      </a:r>
                      <a:r>
                        <a:rPr lang="en-CA" sz="7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][</a:t>
                      </a:r>
                      <a:r>
                        <a:rPr lang="en-CA" sz="7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cIdx</a:t>
                      </a:r>
                      <a:r>
                        <a:rPr lang="en-CA" sz="7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]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3946" marR="63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7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cIdx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3946" marR="63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3752263"/>
                  </a:ext>
                </a:extLst>
              </a:tr>
              <a:tr h="568411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alf_cross_component_cb_flag</a:t>
                      </a: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 x0 / </a:t>
                      </a:r>
                      <a:r>
                        <a:rPr lang="en-CA" sz="9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CcAlfWidthCbL</a:t>
                      </a: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][ y0 / </a:t>
                      </a:r>
                      <a:r>
                        <a:rPr lang="en-CA" sz="9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CcAlfHeightCbL</a:t>
                      </a: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]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3946" marR="639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alf_cross_component_cb_flag</a:t>
                      </a: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 </a:t>
                      </a:r>
                      <a:r>
                        <a:rPr lang="en-CA" sz="9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xNbL</a:t>
                      </a: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/ </a:t>
                      </a:r>
                      <a:r>
                        <a:rPr lang="en-CA" sz="9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CcAlfWidthCbL</a:t>
                      </a: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][ </a:t>
                      </a:r>
                      <a:r>
                        <a:rPr lang="en-CA" sz="9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yNbL</a:t>
                      </a: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/ </a:t>
                      </a:r>
                      <a:r>
                        <a:rPr lang="en-CA" sz="9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CcAlfHeightCbL</a:t>
                      </a: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]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3946" marR="63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alf_cross_component_cb_flag</a:t>
                      </a: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 </a:t>
                      </a:r>
                      <a:r>
                        <a:rPr lang="en-CA" sz="9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xNbA</a:t>
                      </a: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/ </a:t>
                      </a:r>
                      <a:r>
                        <a:rPr lang="en-CA" sz="9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CcAlfWidthCbL</a:t>
                      </a: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][ </a:t>
                      </a:r>
                      <a:r>
                        <a:rPr lang="en-CA" sz="9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yNbA</a:t>
                      </a: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/ </a:t>
                      </a:r>
                      <a:r>
                        <a:rPr lang="en-CA" sz="9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CcAlfHeightCbL</a:t>
                      </a: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]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3946" marR="63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7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3946" marR="63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47341314"/>
                  </a:ext>
                </a:extLst>
              </a:tr>
              <a:tr h="426308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alf_cross_component_cr_flag[ x0 / CcAlfWidthCrL ][ y0 / CcAlfHeightCrL ]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3946" marR="639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alf_cross_component_cr_flag[ xNbL / CcAlfWidthCrL ][ yNbL / CcAlfHeightCrL ]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3946" marR="63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alf_cross_component_cr_flag</a:t>
                      </a: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 </a:t>
                      </a:r>
                      <a:r>
                        <a:rPr lang="en-CA" sz="9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xNbA</a:t>
                      </a: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/ </a:t>
                      </a:r>
                      <a:r>
                        <a:rPr lang="en-CA" sz="9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CcAlfWidthCrL</a:t>
                      </a: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][ </a:t>
                      </a:r>
                      <a:r>
                        <a:rPr lang="en-CA" sz="9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yNbA</a:t>
                      </a: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/ </a:t>
                      </a:r>
                      <a:r>
                        <a:rPr lang="en-CA" sz="9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CcAlfHeightCrL</a:t>
                      </a: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]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3946" marR="63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7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3946" marR="63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849350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829654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0041C0"/>
          </a:solidFill>
        </p:spPr>
        <p:txBody>
          <a:bodyPr/>
          <a:lstStyle/>
          <a:p>
            <a:r>
              <a:rPr lang="en-US" dirty="0"/>
              <a:t>Problem Statement</a:t>
            </a:r>
            <a:endParaRPr lang="en-S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000" y="555526"/>
            <a:ext cx="6759000" cy="4176464"/>
          </a:xfrm>
        </p:spPr>
        <p:txBody>
          <a:bodyPr/>
          <a:lstStyle/>
          <a:p>
            <a:pPr marL="342900" indent="-342900">
              <a:spcBef>
                <a:spcPts val="600"/>
              </a:spcBef>
              <a:buClr>
                <a:schemeClr val="tx1"/>
              </a:buClr>
              <a:buFont typeface="+mj-lt"/>
              <a:buAutoNum type="arabicPeriod" startAt="2"/>
            </a:pPr>
            <a:r>
              <a:rPr lang="en-US" dirty="0"/>
              <a:t>CCALF mask size is not aligned with chroma CTB size</a:t>
            </a:r>
          </a:p>
          <a:p>
            <a:pPr lvl="1">
              <a:spcBef>
                <a:spcPts val="600"/>
              </a:spcBef>
              <a:buClr>
                <a:schemeClr val="tx1"/>
              </a:buClr>
            </a:pPr>
            <a:r>
              <a:rPr lang="en-US" dirty="0"/>
              <a:t>Chroma CTB size: 64x64, 32x32, 16x16</a:t>
            </a:r>
          </a:p>
          <a:p>
            <a:pPr lvl="1">
              <a:spcBef>
                <a:spcPts val="600"/>
              </a:spcBef>
              <a:buClr>
                <a:schemeClr val="tx1"/>
              </a:buClr>
            </a:pPr>
            <a:r>
              <a:rPr lang="en-US" dirty="0"/>
              <a:t>CCALF mask size: 16x16, 32x32, 64x64, regardless of CTB size</a:t>
            </a:r>
          </a:p>
          <a:p>
            <a:pPr lvl="1">
              <a:spcBef>
                <a:spcPts val="600"/>
              </a:spcBef>
              <a:buClr>
                <a:schemeClr val="tx1"/>
              </a:buClr>
            </a:pPr>
            <a:r>
              <a:rPr lang="en-US" dirty="0"/>
              <a:t>Require additional </a:t>
            </a:r>
            <a:r>
              <a:rPr lang="en-CA" dirty="0"/>
              <a:t>logic to maintain CCALF on-off block table</a:t>
            </a:r>
          </a:p>
          <a:p>
            <a:pPr lvl="2">
              <a:spcBef>
                <a:spcPts val="600"/>
              </a:spcBef>
              <a:buClr>
                <a:schemeClr val="tx1"/>
              </a:buClr>
            </a:pPr>
            <a:r>
              <a:rPr lang="en-CA" dirty="0"/>
              <a:t>Additional line buffer</a:t>
            </a:r>
          </a:p>
          <a:p>
            <a:pPr lvl="2">
              <a:spcBef>
                <a:spcPts val="600"/>
              </a:spcBef>
              <a:buClr>
                <a:schemeClr val="tx1"/>
              </a:buClr>
            </a:pPr>
            <a:r>
              <a:rPr lang="en-CA" dirty="0"/>
              <a:t>Mapping logic between the table and the chroma position</a:t>
            </a:r>
            <a:endParaRPr lang="en-US" dirty="0"/>
          </a:p>
          <a:p>
            <a:pPr lvl="1">
              <a:spcBef>
                <a:spcPts val="600"/>
              </a:spcBef>
              <a:buClr>
                <a:schemeClr val="tx1"/>
              </a:buClr>
            </a:pPr>
            <a:endParaRPr lang="en-US" dirty="0"/>
          </a:p>
          <a:p>
            <a:pPr lvl="1">
              <a:spcBef>
                <a:spcPts val="600"/>
              </a:spcBef>
              <a:buClr>
                <a:schemeClr val="tx1"/>
              </a:buClr>
            </a:pPr>
            <a:endParaRPr lang="en-US" dirty="0"/>
          </a:p>
          <a:p>
            <a:pPr>
              <a:spcBef>
                <a:spcPts val="600"/>
              </a:spcBef>
              <a:buClr>
                <a:schemeClr val="tx1"/>
              </a:buClr>
            </a:pPr>
            <a:endParaRPr lang="en-US" dirty="0"/>
          </a:p>
          <a:p>
            <a:pPr>
              <a:spcBef>
                <a:spcPts val="600"/>
              </a:spcBef>
              <a:buClr>
                <a:schemeClr val="tx1"/>
              </a:buClr>
            </a:pPr>
            <a:endParaRPr lang="en-US" dirty="0"/>
          </a:p>
          <a:p>
            <a:pPr marL="0" indent="0">
              <a:spcBef>
                <a:spcPts val="1200"/>
              </a:spcBef>
              <a:buNone/>
            </a:pPr>
            <a:endParaRPr lang="en-US" dirty="0">
              <a:solidFill>
                <a:srgbClr val="0000E6"/>
              </a:solidFill>
              <a:sym typeface="Wingdings" panose="05000000000000000000" pitchFamily="2" charset="2"/>
            </a:endParaRPr>
          </a:p>
          <a:p>
            <a:pPr marL="257175" lvl="1" indent="0">
              <a:buNone/>
            </a:pPr>
            <a:endParaRPr lang="en-US" dirty="0">
              <a:solidFill>
                <a:srgbClr val="0000E6"/>
              </a:solidFill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5843386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000" y="555526"/>
            <a:ext cx="6759000" cy="4176464"/>
          </a:xfrm>
        </p:spPr>
        <p:txBody>
          <a:bodyPr/>
          <a:lstStyle/>
          <a:p>
            <a:pPr>
              <a:spcBef>
                <a:spcPts val="600"/>
              </a:spcBef>
              <a:buClr>
                <a:schemeClr val="tx1"/>
              </a:buClr>
            </a:pPr>
            <a:r>
              <a:rPr lang="en-US" dirty="0"/>
              <a:t>Require additional</a:t>
            </a:r>
            <a:r>
              <a:rPr lang="en-CA" dirty="0"/>
              <a:t> line buffer for CCALF on-off block table</a:t>
            </a:r>
          </a:p>
          <a:p>
            <a:pPr>
              <a:spcBef>
                <a:spcPts val="600"/>
              </a:spcBef>
              <a:buClr>
                <a:schemeClr val="tx1"/>
              </a:buClr>
            </a:pPr>
            <a:endParaRPr lang="en-CA" dirty="0"/>
          </a:p>
          <a:p>
            <a:pPr>
              <a:spcBef>
                <a:spcPts val="600"/>
              </a:spcBef>
              <a:buClr>
                <a:schemeClr val="tx1"/>
              </a:buClr>
            </a:pPr>
            <a:endParaRPr lang="en-US" dirty="0">
              <a:sym typeface="Wingdings" panose="05000000000000000000" pitchFamily="2" charset="2"/>
            </a:endParaRPr>
          </a:p>
          <a:p>
            <a:pPr>
              <a:spcBef>
                <a:spcPts val="600"/>
              </a:spcBef>
              <a:buClr>
                <a:schemeClr val="tx1"/>
              </a:buClr>
            </a:pPr>
            <a:endParaRPr lang="en-US" dirty="0">
              <a:sym typeface="Wingdings" panose="05000000000000000000" pitchFamily="2" charset="2"/>
            </a:endParaRPr>
          </a:p>
          <a:p>
            <a:pPr>
              <a:spcBef>
                <a:spcPts val="600"/>
              </a:spcBef>
              <a:buClr>
                <a:schemeClr val="tx1"/>
              </a:buClr>
            </a:pPr>
            <a:endParaRPr lang="en-US" dirty="0">
              <a:sym typeface="Wingdings" panose="05000000000000000000" pitchFamily="2" charset="2"/>
            </a:endParaRPr>
          </a:p>
          <a:p>
            <a:pPr>
              <a:spcBef>
                <a:spcPts val="600"/>
              </a:spcBef>
              <a:buClr>
                <a:schemeClr val="tx1"/>
              </a:buClr>
            </a:pPr>
            <a:endParaRPr lang="en-US" dirty="0">
              <a:sym typeface="Wingdings" panose="05000000000000000000" pitchFamily="2" charset="2"/>
            </a:endParaRPr>
          </a:p>
          <a:p>
            <a:pPr>
              <a:spcBef>
                <a:spcPts val="600"/>
              </a:spcBef>
              <a:buClr>
                <a:schemeClr val="tx1"/>
              </a:buClr>
            </a:pPr>
            <a:endParaRPr lang="en-US" dirty="0">
              <a:sym typeface="Wingdings" panose="05000000000000000000" pitchFamily="2" charset="2"/>
            </a:endParaRPr>
          </a:p>
          <a:p>
            <a:pPr>
              <a:spcBef>
                <a:spcPts val="600"/>
              </a:spcBef>
              <a:buClr>
                <a:schemeClr val="tx1"/>
              </a:buClr>
            </a:pPr>
            <a:endParaRPr lang="en-US" dirty="0">
              <a:sym typeface="Wingdings" panose="05000000000000000000" pitchFamily="2" charset="2"/>
            </a:endParaRPr>
          </a:p>
          <a:p>
            <a:pPr>
              <a:spcBef>
                <a:spcPts val="600"/>
              </a:spcBef>
              <a:buClr>
                <a:schemeClr val="tx1"/>
              </a:buClr>
            </a:pPr>
            <a:endParaRPr lang="en-US" dirty="0">
              <a:sym typeface="Wingdings" panose="05000000000000000000" pitchFamily="2" charset="2"/>
            </a:endParaRPr>
          </a:p>
          <a:p>
            <a:pPr marL="0" indent="0">
              <a:spcBef>
                <a:spcPts val="1200"/>
              </a:spcBef>
              <a:buNone/>
            </a:pPr>
            <a:endParaRPr lang="en-US" dirty="0">
              <a:solidFill>
                <a:srgbClr val="0000E6"/>
              </a:solidFill>
              <a:sym typeface="Wingdings" panose="05000000000000000000" pitchFamily="2" charset="2"/>
            </a:endParaRPr>
          </a:p>
          <a:p>
            <a:pPr marL="257168" lvl="1" indent="0">
              <a:buNone/>
            </a:pPr>
            <a:endParaRPr lang="en-US" dirty="0">
              <a:solidFill>
                <a:srgbClr val="0000E6"/>
              </a:solidFill>
              <a:sym typeface="Wingdings" panose="05000000000000000000" pitchFamily="2" charset="2"/>
            </a:endParaRP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A3D96CA2-B6F0-42A9-9BB9-3C37E20CA5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Problem Statement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42630B4-D15D-4E35-945C-3AF7BB394C0C}"/>
              </a:ext>
            </a:extLst>
          </p:cNvPr>
          <p:cNvGrpSpPr/>
          <p:nvPr/>
        </p:nvGrpSpPr>
        <p:grpSpPr>
          <a:xfrm>
            <a:off x="342900" y="1061011"/>
            <a:ext cx="2686050" cy="1030129"/>
            <a:chOff x="342900" y="2284571"/>
            <a:chExt cx="2686050" cy="1030129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D0C3DBD7-1B42-41A0-BF27-685FCBFE588E}"/>
                </a:ext>
              </a:extLst>
            </p:cNvPr>
            <p:cNvSpPr/>
            <p:nvPr/>
          </p:nvSpPr>
          <p:spPr>
            <a:xfrm>
              <a:off x="342900" y="2286000"/>
              <a:ext cx="1028700" cy="1028700"/>
            </a:xfrm>
            <a:prstGeom prst="rect">
              <a:avLst/>
            </a:prstGeom>
            <a:solidFill>
              <a:srgbClr val="00B0F0"/>
            </a:solidFill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685800">
                <a:defRPr/>
              </a:pPr>
              <a:endParaRPr kumimoji="0" lang="en-US" sz="1350">
                <a:solidFill>
                  <a:srgbClr val="000000"/>
                </a:solidFill>
                <a:latin typeface="Arial"/>
                <a:ea typeface="ＭＳ Ｐゴシック"/>
              </a:endParaRP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BD24B38D-77F8-4D5E-9747-6E7A06BDF9AA}"/>
                </a:ext>
              </a:extLst>
            </p:cNvPr>
            <p:cNvSpPr/>
            <p:nvPr/>
          </p:nvSpPr>
          <p:spPr>
            <a:xfrm>
              <a:off x="2000250" y="2284571"/>
              <a:ext cx="514350" cy="51435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685800">
                <a:defRPr/>
              </a:pPr>
              <a:endParaRPr kumimoji="0" lang="en-US" sz="1350" dirty="0">
                <a:solidFill>
                  <a:srgbClr val="000000"/>
                </a:solidFill>
                <a:latin typeface="Arial"/>
                <a:ea typeface="ＭＳ Ｐゴシック"/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0AA00BBA-05DC-4B50-BFC2-837616A420FB}"/>
                </a:ext>
              </a:extLst>
            </p:cNvPr>
            <p:cNvSpPr/>
            <p:nvPr/>
          </p:nvSpPr>
          <p:spPr>
            <a:xfrm>
              <a:off x="2000250" y="2798921"/>
              <a:ext cx="514350" cy="514350"/>
            </a:xfrm>
            <a:prstGeom prst="rect">
              <a:avLst/>
            </a:prstGeom>
            <a:no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685800">
                <a:defRPr/>
              </a:pPr>
              <a:endParaRPr kumimoji="0" lang="en-US" sz="1350" dirty="0">
                <a:solidFill>
                  <a:srgbClr val="000000"/>
                </a:solidFill>
                <a:latin typeface="Arial"/>
                <a:ea typeface="ＭＳ Ｐゴシック"/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597B98FD-2E35-4FBD-8BAD-D6034F06BCF1}"/>
                </a:ext>
              </a:extLst>
            </p:cNvPr>
            <p:cNvSpPr/>
            <p:nvPr/>
          </p:nvSpPr>
          <p:spPr>
            <a:xfrm>
              <a:off x="2514600" y="2798921"/>
              <a:ext cx="514350" cy="51435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685800">
                <a:defRPr/>
              </a:pPr>
              <a:endParaRPr kumimoji="0" lang="en-US" sz="1350" dirty="0">
                <a:solidFill>
                  <a:srgbClr val="000000"/>
                </a:solidFill>
                <a:latin typeface="Arial"/>
                <a:ea typeface="ＭＳ Ｐゴシック"/>
              </a:endParaRP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B47E0570-76FC-4CE9-84F8-9FEA04E9FEBB}"/>
                </a:ext>
              </a:extLst>
            </p:cNvPr>
            <p:cNvSpPr/>
            <p:nvPr/>
          </p:nvSpPr>
          <p:spPr>
            <a:xfrm>
              <a:off x="2514600" y="2284571"/>
              <a:ext cx="514350" cy="514350"/>
            </a:xfrm>
            <a:prstGeom prst="rect">
              <a:avLst/>
            </a:prstGeom>
            <a:no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685800">
                <a:defRPr/>
              </a:pPr>
              <a:endParaRPr kumimoji="0" lang="en-US" sz="1350" dirty="0">
                <a:solidFill>
                  <a:srgbClr val="000000"/>
                </a:solidFill>
                <a:latin typeface="Arial"/>
                <a:ea typeface="ＭＳ Ｐゴシック"/>
              </a:endParaRP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A0FAB20B-EAA4-40FB-A887-4FC95320F284}"/>
                </a:ext>
              </a:extLst>
            </p:cNvPr>
            <p:cNvSpPr/>
            <p:nvPr/>
          </p:nvSpPr>
          <p:spPr>
            <a:xfrm>
              <a:off x="2000250" y="2286000"/>
              <a:ext cx="1028700" cy="10287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685800">
                <a:defRPr/>
              </a:pPr>
              <a:endParaRPr kumimoji="0" lang="en-US" sz="1350">
                <a:solidFill>
                  <a:srgbClr val="000000"/>
                </a:solidFill>
                <a:latin typeface="Arial"/>
                <a:ea typeface="ＭＳ Ｐゴシック"/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16105587-2953-4F19-922E-6F8325239F30}"/>
              </a:ext>
            </a:extLst>
          </p:cNvPr>
          <p:cNvGrpSpPr/>
          <p:nvPr/>
        </p:nvGrpSpPr>
        <p:grpSpPr>
          <a:xfrm>
            <a:off x="3600450" y="1059582"/>
            <a:ext cx="2686050" cy="1030129"/>
            <a:chOff x="342900" y="3770471"/>
            <a:chExt cx="2686050" cy="1030129"/>
          </a:xfrm>
        </p:grpSpPr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621401A0-ACF1-41BF-81B1-DE6F8058FF4C}"/>
                </a:ext>
              </a:extLst>
            </p:cNvPr>
            <p:cNvSpPr/>
            <p:nvPr/>
          </p:nvSpPr>
          <p:spPr>
            <a:xfrm>
              <a:off x="342900" y="3770471"/>
              <a:ext cx="514350" cy="514350"/>
            </a:xfrm>
            <a:prstGeom prst="rect">
              <a:avLst/>
            </a:prstGeom>
            <a:solidFill>
              <a:srgbClr val="00B0F0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685800">
                <a:defRPr/>
              </a:pPr>
              <a:endParaRPr kumimoji="0" lang="en-US" sz="1350" dirty="0">
                <a:solidFill>
                  <a:srgbClr val="000000"/>
                </a:solidFill>
                <a:latin typeface="Arial"/>
                <a:ea typeface="ＭＳ Ｐゴシック"/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A1F08DE1-3B9C-40E3-9C71-FF63B8D297C1}"/>
                </a:ext>
              </a:extLst>
            </p:cNvPr>
            <p:cNvSpPr/>
            <p:nvPr/>
          </p:nvSpPr>
          <p:spPr>
            <a:xfrm>
              <a:off x="342900" y="4284821"/>
              <a:ext cx="514350" cy="514350"/>
            </a:xfrm>
            <a:prstGeom prst="rect">
              <a:avLst/>
            </a:prstGeom>
            <a:no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685800">
                <a:defRPr/>
              </a:pPr>
              <a:endParaRPr kumimoji="0" lang="en-US" sz="1350" dirty="0">
                <a:solidFill>
                  <a:srgbClr val="000000"/>
                </a:solidFill>
                <a:latin typeface="Arial"/>
                <a:ea typeface="ＭＳ Ｐゴシック"/>
              </a:endParaRP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FA8DBFF0-1744-4584-A3D8-15D05AF5AC0E}"/>
                </a:ext>
              </a:extLst>
            </p:cNvPr>
            <p:cNvSpPr/>
            <p:nvPr/>
          </p:nvSpPr>
          <p:spPr>
            <a:xfrm>
              <a:off x="857250" y="4284821"/>
              <a:ext cx="514350" cy="514350"/>
            </a:xfrm>
            <a:prstGeom prst="rect">
              <a:avLst/>
            </a:prstGeom>
            <a:no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685800">
                <a:defRPr/>
              </a:pPr>
              <a:endParaRPr kumimoji="0" lang="en-US" sz="1350" dirty="0">
                <a:solidFill>
                  <a:srgbClr val="000000"/>
                </a:solidFill>
                <a:latin typeface="Arial"/>
                <a:ea typeface="ＭＳ Ｐゴシック"/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72850CB2-9E87-4DED-9497-C191C9DBB830}"/>
                </a:ext>
              </a:extLst>
            </p:cNvPr>
            <p:cNvSpPr/>
            <p:nvPr/>
          </p:nvSpPr>
          <p:spPr>
            <a:xfrm>
              <a:off x="857250" y="3770471"/>
              <a:ext cx="514350" cy="514350"/>
            </a:xfrm>
            <a:prstGeom prst="rect">
              <a:avLst/>
            </a:prstGeom>
            <a:no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685800">
                <a:defRPr/>
              </a:pPr>
              <a:endParaRPr kumimoji="0" lang="en-US" sz="1350" dirty="0">
                <a:solidFill>
                  <a:srgbClr val="000000"/>
                </a:solidFill>
                <a:latin typeface="Arial"/>
                <a:ea typeface="ＭＳ Ｐゴシック"/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39E7638C-C552-492F-9A5D-712B15F2F13F}"/>
                </a:ext>
              </a:extLst>
            </p:cNvPr>
            <p:cNvSpPr/>
            <p:nvPr/>
          </p:nvSpPr>
          <p:spPr>
            <a:xfrm>
              <a:off x="342900" y="3771900"/>
              <a:ext cx="1028700" cy="10287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685800">
                <a:defRPr/>
              </a:pPr>
              <a:endParaRPr kumimoji="0" lang="en-US" sz="1350">
                <a:solidFill>
                  <a:srgbClr val="000000"/>
                </a:solidFill>
                <a:latin typeface="Arial"/>
                <a:ea typeface="ＭＳ Ｐゴシック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7D94F8EE-6B43-4188-8869-00A502632497}"/>
                </a:ext>
              </a:extLst>
            </p:cNvPr>
            <p:cNvSpPr/>
            <p:nvPr/>
          </p:nvSpPr>
          <p:spPr>
            <a:xfrm>
              <a:off x="2000250" y="3771900"/>
              <a:ext cx="1028700" cy="10287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685800">
                <a:defRPr/>
              </a:pPr>
              <a:endParaRPr kumimoji="0" lang="en-US" sz="1350">
                <a:solidFill>
                  <a:srgbClr val="000000"/>
                </a:solidFill>
                <a:latin typeface="Arial"/>
                <a:ea typeface="ＭＳ Ｐゴシック"/>
              </a:endParaRP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5E49213F-EEE4-4887-852F-576301D52A3D}"/>
              </a:ext>
            </a:extLst>
          </p:cNvPr>
          <p:cNvSpPr txBox="1"/>
          <p:nvPr/>
        </p:nvSpPr>
        <p:spPr>
          <a:xfrm>
            <a:off x="212531" y="2178258"/>
            <a:ext cx="296000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ym typeface="Wingdings" panose="05000000000000000000" pitchFamily="2" charset="2"/>
              </a:rPr>
              <a:t>(a) CTB = 64, Mask = 32: 1 CTU signals 4 masks</a:t>
            </a:r>
            <a:endParaRPr lang="en-US" sz="1000" dirty="0"/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46E3B0AD-C458-4CF1-ABC1-E732AB7DFBF7}"/>
              </a:ext>
            </a:extLst>
          </p:cNvPr>
          <p:cNvSpPr txBox="1"/>
          <p:nvPr/>
        </p:nvSpPr>
        <p:spPr>
          <a:xfrm>
            <a:off x="3478500" y="2186491"/>
            <a:ext cx="33795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ym typeface="Wingdings" panose="05000000000000000000" pitchFamily="2" charset="2"/>
              </a:rPr>
              <a:t>(b) CTB = 64, Mask = 32: Only </a:t>
            </a:r>
            <a:r>
              <a:rPr lang="en-US" altLang="zh-TW" sz="1000" dirty="0">
                <a:sym typeface="Wingdings" panose="05000000000000000000" pitchFamily="2" charset="2"/>
              </a:rPr>
              <a:t>TL</a:t>
            </a:r>
            <a:r>
              <a:rPr lang="en-US" sz="1000" dirty="0">
                <a:sym typeface="Wingdings" panose="05000000000000000000" pitchFamily="2" charset="2"/>
              </a:rPr>
              <a:t> CTU signals </a:t>
            </a:r>
            <a:r>
              <a:rPr lang="en-US" altLang="zh-TW" sz="1000" dirty="0">
                <a:sym typeface="Wingdings" panose="05000000000000000000" pitchFamily="2" charset="2"/>
              </a:rPr>
              <a:t>1</a:t>
            </a:r>
            <a:r>
              <a:rPr lang="en-US" sz="1000" dirty="0">
                <a:sym typeface="Wingdings" panose="05000000000000000000" pitchFamily="2" charset="2"/>
              </a:rPr>
              <a:t> mask</a:t>
            </a:r>
            <a:endParaRPr lang="en-US" sz="1000" dirty="0"/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8EE016F5-6F54-4F19-9C48-66B43260B23F}"/>
              </a:ext>
            </a:extLst>
          </p:cNvPr>
          <p:cNvSpPr/>
          <p:nvPr/>
        </p:nvSpPr>
        <p:spPr>
          <a:xfrm>
            <a:off x="342900" y="2551162"/>
            <a:ext cx="514350" cy="51435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685800">
              <a:defRPr/>
            </a:pPr>
            <a:endParaRPr kumimoji="0" lang="en-US" sz="1350" dirty="0">
              <a:solidFill>
                <a:srgbClr val="000000"/>
              </a:solidFill>
              <a:latin typeface="Arial"/>
              <a:ea typeface="ＭＳ Ｐゴシック"/>
            </a:endParaRP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7EDF0973-E905-43B3-8652-7DA06B02CB42}"/>
              </a:ext>
            </a:extLst>
          </p:cNvPr>
          <p:cNvSpPr/>
          <p:nvPr/>
        </p:nvSpPr>
        <p:spPr>
          <a:xfrm>
            <a:off x="342900" y="3065512"/>
            <a:ext cx="514350" cy="51435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685800">
              <a:defRPr/>
            </a:pPr>
            <a:endParaRPr kumimoji="0" lang="en-US" sz="1350" dirty="0">
              <a:solidFill>
                <a:srgbClr val="000000"/>
              </a:solidFill>
              <a:latin typeface="Arial"/>
              <a:ea typeface="ＭＳ Ｐゴシック"/>
            </a:endParaRPr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DF5A4EF9-97F6-495F-875D-F474AA15CE05}"/>
              </a:ext>
            </a:extLst>
          </p:cNvPr>
          <p:cNvSpPr/>
          <p:nvPr/>
        </p:nvSpPr>
        <p:spPr>
          <a:xfrm>
            <a:off x="857250" y="3065512"/>
            <a:ext cx="514350" cy="51435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685800">
              <a:defRPr/>
            </a:pPr>
            <a:endParaRPr kumimoji="0" lang="en-US" sz="1350" dirty="0">
              <a:solidFill>
                <a:srgbClr val="000000"/>
              </a:solidFill>
              <a:latin typeface="Arial"/>
              <a:ea typeface="ＭＳ Ｐゴシック"/>
            </a:endParaRPr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6AE6713B-D342-47E7-B6F9-A1B8CB405473}"/>
              </a:ext>
            </a:extLst>
          </p:cNvPr>
          <p:cNvSpPr/>
          <p:nvPr/>
        </p:nvSpPr>
        <p:spPr>
          <a:xfrm>
            <a:off x="857250" y="2551162"/>
            <a:ext cx="514350" cy="51435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685800">
              <a:defRPr/>
            </a:pPr>
            <a:endParaRPr kumimoji="0" lang="en-US" sz="1350" dirty="0">
              <a:solidFill>
                <a:srgbClr val="000000"/>
              </a:solidFill>
              <a:latin typeface="Arial"/>
              <a:ea typeface="ＭＳ Ｐゴシック"/>
            </a:endParaRP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5F07008A-8580-499B-80E4-141B5CA4403C}"/>
              </a:ext>
            </a:extLst>
          </p:cNvPr>
          <p:cNvSpPr/>
          <p:nvPr/>
        </p:nvSpPr>
        <p:spPr>
          <a:xfrm>
            <a:off x="342900" y="2552591"/>
            <a:ext cx="1028700" cy="10287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685800">
              <a:defRPr/>
            </a:pPr>
            <a:endParaRPr kumimoji="0" lang="en-US" sz="1350">
              <a:solidFill>
                <a:srgbClr val="000000"/>
              </a:solidFill>
              <a:latin typeface="Arial"/>
              <a:ea typeface="ＭＳ Ｐゴシック"/>
            </a:endParaRPr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4117788D-8A9A-4D68-A52C-3C587B7E672F}"/>
              </a:ext>
            </a:extLst>
          </p:cNvPr>
          <p:cNvSpPr/>
          <p:nvPr/>
        </p:nvSpPr>
        <p:spPr>
          <a:xfrm>
            <a:off x="342900" y="3703290"/>
            <a:ext cx="1028700" cy="10287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685800">
              <a:defRPr/>
            </a:pPr>
            <a:endParaRPr kumimoji="0" lang="en-US" sz="1350" u="sng" dirty="0">
              <a:solidFill>
                <a:srgbClr val="000000"/>
              </a:solidFill>
              <a:latin typeface="Arial"/>
              <a:ea typeface="ＭＳ Ｐゴシック"/>
            </a:endParaRPr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EFE6573C-C725-4FF1-A2DA-087C40A97F74}"/>
              </a:ext>
            </a:extLst>
          </p:cNvPr>
          <p:cNvSpPr/>
          <p:nvPr/>
        </p:nvSpPr>
        <p:spPr>
          <a:xfrm>
            <a:off x="1371600" y="2549733"/>
            <a:ext cx="514350" cy="51435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685800">
              <a:defRPr/>
            </a:pPr>
            <a:endParaRPr kumimoji="0" lang="en-US" sz="1350" dirty="0">
              <a:solidFill>
                <a:srgbClr val="000000"/>
              </a:solidFill>
              <a:latin typeface="Arial"/>
              <a:ea typeface="ＭＳ Ｐゴシック"/>
            </a:endParaRPr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4A41B9D5-0F4A-4186-B5F9-BAB25DA8EBD0}"/>
              </a:ext>
            </a:extLst>
          </p:cNvPr>
          <p:cNvSpPr/>
          <p:nvPr/>
        </p:nvSpPr>
        <p:spPr>
          <a:xfrm>
            <a:off x="1371600" y="3064083"/>
            <a:ext cx="514350" cy="51435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685800">
              <a:defRPr/>
            </a:pPr>
            <a:endParaRPr kumimoji="0" lang="en-US" sz="1350" dirty="0">
              <a:solidFill>
                <a:srgbClr val="000000"/>
              </a:solidFill>
              <a:latin typeface="Arial"/>
              <a:ea typeface="ＭＳ Ｐゴシック"/>
            </a:endParaRPr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3A0BD29F-0738-4503-A401-DCB006FC726A}"/>
              </a:ext>
            </a:extLst>
          </p:cNvPr>
          <p:cNvSpPr/>
          <p:nvPr/>
        </p:nvSpPr>
        <p:spPr>
          <a:xfrm>
            <a:off x="1885950" y="3064083"/>
            <a:ext cx="514350" cy="51435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685800">
              <a:defRPr/>
            </a:pPr>
            <a:endParaRPr kumimoji="0" lang="en-US" sz="1350" dirty="0">
              <a:solidFill>
                <a:srgbClr val="000000"/>
              </a:solidFill>
              <a:latin typeface="Arial"/>
              <a:ea typeface="ＭＳ Ｐゴシック"/>
            </a:endParaRPr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B4738225-F84B-4A1A-940F-2D330B5C2331}"/>
              </a:ext>
            </a:extLst>
          </p:cNvPr>
          <p:cNvSpPr/>
          <p:nvPr/>
        </p:nvSpPr>
        <p:spPr>
          <a:xfrm>
            <a:off x="1885950" y="2549733"/>
            <a:ext cx="514350" cy="51435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685800">
              <a:defRPr/>
            </a:pPr>
            <a:endParaRPr kumimoji="0" lang="en-US" sz="1350" dirty="0">
              <a:solidFill>
                <a:srgbClr val="000000"/>
              </a:solidFill>
              <a:latin typeface="Arial"/>
              <a:ea typeface="ＭＳ Ｐゴシック"/>
            </a:endParaRPr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858F793B-E863-4479-B043-C3E9A741E17F}"/>
              </a:ext>
            </a:extLst>
          </p:cNvPr>
          <p:cNvSpPr/>
          <p:nvPr/>
        </p:nvSpPr>
        <p:spPr>
          <a:xfrm>
            <a:off x="1371600" y="2551162"/>
            <a:ext cx="1028700" cy="10287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685800">
              <a:defRPr/>
            </a:pPr>
            <a:endParaRPr kumimoji="0" lang="en-US" sz="1350">
              <a:solidFill>
                <a:srgbClr val="000000"/>
              </a:solidFill>
              <a:latin typeface="Arial"/>
              <a:ea typeface="ＭＳ Ｐゴシック"/>
            </a:endParaRPr>
          </a:p>
        </p:txBody>
      </p:sp>
      <p:sp>
        <p:nvSpPr>
          <p:cNvPr id="90" name="Rectangle 89">
            <a:extLst>
              <a:ext uri="{FF2B5EF4-FFF2-40B4-BE49-F238E27FC236}">
                <a16:creationId xmlns:a16="http://schemas.microsoft.com/office/drawing/2014/main" id="{5C4FE127-F135-4D45-9982-3D104785F26A}"/>
              </a:ext>
            </a:extLst>
          </p:cNvPr>
          <p:cNvSpPr/>
          <p:nvPr/>
        </p:nvSpPr>
        <p:spPr>
          <a:xfrm>
            <a:off x="2400300" y="2548304"/>
            <a:ext cx="514350" cy="51435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685800">
              <a:defRPr/>
            </a:pPr>
            <a:endParaRPr kumimoji="0" lang="en-US" sz="1350" dirty="0">
              <a:solidFill>
                <a:srgbClr val="000000"/>
              </a:solidFill>
              <a:latin typeface="Arial"/>
              <a:ea typeface="ＭＳ Ｐゴシック"/>
            </a:endParaRPr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17E189FE-5984-48AD-BD1F-02A21D89F156}"/>
              </a:ext>
            </a:extLst>
          </p:cNvPr>
          <p:cNvSpPr/>
          <p:nvPr/>
        </p:nvSpPr>
        <p:spPr>
          <a:xfrm>
            <a:off x="2400300" y="3062654"/>
            <a:ext cx="514350" cy="51435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685800">
              <a:defRPr/>
            </a:pPr>
            <a:endParaRPr kumimoji="0" lang="en-US" sz="1350" dirty="0">
              <a:solidFill>
                <a:srgbClr val="000000"/>
              </a:solidFill>
              <a:latin typeface="Arial"/>
              <a:ea typeface="ＭＳ Ｐゴシック"/>
            </a:endParaRPr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30CE29E0-8FFB-40EA-BFF0-A462A84419BA}"/>
              </a:ext>
            </a:extLst>
          </p:cNvPr>
          <p:cNvSpPr/>
          <p:nvPr/>
        </p:nvSpPr>
        <p:spPr>
          <a:xfrm>
            <a:off x="2914650" y="3062654"/>
            <a:ext cx="514350" cy="51435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685800">
              <a:defRPr/>
            </a:pPr>
            <a:endParaRPr kumimoji="0" lang="en-US" sz="1350" dirty="0">
              <a:solidFill>
                <a:srgbClr val="000000"/>
              </a:solidFill>
              <a:latin typeface="Arial"/>
              <a:ea typeface="ＭＳ Ｐゴシック"/>
            </a:endParaRPr>
          </a:p>
        </p:txBody>
      </p:sp>
      <p:sp>
        <p:nvSpPr>
          <p:cNvPr id="93" name="Rectangle 92">
            <a:extLst>
              <a:ext uri="{FF2B5EF4-FFF2-40B4-BE49-F238E27FC236}">
                <a16:creationId xmlns:a16="http://schemas.microsoft.com/office/drawing/2014/main" id="{56EE5F8C-DF86-49D4-9F8A-600497A3C57D}"/>
              </a:ext>
            </a:extLst>
          </p:cNvPr>
          <p:cNvSpPr/>
          <p:nvPr/>
        </p:nvSpPr>
        <p:spPr>
          <a:xfrm>
            <a:off x="2914650" y="2548304"/>
            <a:ext cx="514350" cy="51435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685800">
              <a:defRPr/>
            </a:pPr>
            <a:endParaRPr kumimoji="0" lang="en-US" sz="1350" dirty="0">
              <a:solidFill>
                <a:srgbClr val="000000"/>
              </a:solidFill>
              <a:latin typeface="Arial"/>
              <a:ea typeface="ＭＳ Ｐゴシック"/>
            </a:endParaRPr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D7C91EEA-8CF2-4835-90DC-B8BA89CFD8BD}"/>
              </a:ext>
            </a:extLst>
          </p:cNvPr>
          <p:cNvSpPr/>
          <p:nvPr/>
        </p:nvSpPr>
        <p:spPr>
          <a:xfrm>
            <a:off x="2400300" y="2549733"/>
            <a:ext cx="1028700" cy="10287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685800">
              <a:defRPr/>
            </a:pPr>
            <a:endParaRPr kumimoji="0" lang="en-US" sz="1350">
              <a:solidFill>
                <a:srgbClr val="000000"/>
              </a:solidFill>
              <a:latin typeface="Arial"/>
              <a:ea typeface="ＭＳ Ｐゴシック"/>
            </a:endParaRPr>
          </a:p>
        </p:txBody>
      </p:sp>
      <p:sp>
        <p:nvSpPr>
          <p:cNvPr id="95" name="Rectangle 94">
            <a:extLst>
              <a:ext uri="{FF2B5EF4-FFF2-40B4-BE49-F238E27FC236}">
                <a16:creationId xmlns:a16="http://schemas.microsoft.com/office/drawing/2014/main" id="{3FAC2A8D-75F2-4E9E-AC02-F0771B33377E}"/>
              </a:ext>
            </a:extLst>
          </p:cNvPr>
          <p:cNvSpPr/>
          <p:nvPr/>
        </p:nvSpPr>
        <p:spPr>
          <a:xfrm>
            <a:off x="3429000" y="2546875"/>
            <a:ext cx="514350" cy="51435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685800">
              <a:defRPr/>
            </a:pPr>
            <a:endParaRPr kumimoji="0" lang="en-US" sz="1350" dirty="0">
              <a:solidFill>
                <a:srgbClr val="000000"/>
              </a:solidFill>
              <a:latin typeface="Arial"/>
              <a:ea typeface="ＭＳ Ｐゴシック"/>
            </a:endParaRPr>
          </a:p>
        </p:txBody>
      </p:sp>
      <p:sp>
        <p:nvSpPr>
          <p:cNvPr id="96" name="Rectangle 95">
            <a:extLst>
              <a:ext uri="{FF2B5EF4-FFF2-40B4-BE49-F238E27FC236}">
                <a16:creationId xmlns:a16="http://schemas.microsoft.com/office/drawing/2014/main" id="{5CF98B78-9B84-4700-B2CC-BEDBC3D21A15}"/>
              </a:ext>
            </a:extLst>
          </p:cNvPr>
          <p:cNvSpPr/>
          <p:nvPr/>
        </p:nvSpPr>
        <p:spPr>
          <a:xfrm>
            <a:off x="3429000" y="3061225"/>
            <a:ext cx="514350" cy="51435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685800">
              <a:defRPr/>
            </a:pPr>
            <a:endParaRPr kumimoji="0" lang="en-US" sz="1350" dirty="0">
              <a:solidFill>
                <a:srgbClr val="000000"/>
              </a:solidFill>
              <a:latin typeface="Arial"/>
              <a:ea typeface="ＭＳ Ｐゴシック"/>
            </a:endParaRPr>
          </a:p>
        </p:txBody>
      </p:sp>
      <p:sp>
        <p:nvSpPr>
          <p:cNvPr id="97" name="Rectangle 96">
            <a:extLst>
              <a:ext uri="{FF2B5EF4-FFF2-40B4-BE49-F238E27FC236}">
                <a16:creationId xmlns:a16="http://schemas.microsoft.com/office/drawing/2014/main" id="{DBD330B5-BB7A-466F-8949-48A468848747}"/>
              </a:ext>
            </a:extLst>
          </p:cNvPr>
          <p:cNvSpPr/>
          <p:nvPr/>
        </p:nvSpPr>
        <p:spPr>
          <a:xfrm>
            <a:off x="3943350" y="3061225"/>
            <a:ext cx="514350" cy="51435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685800">
              <a:defRPr/>
            </a:pPr>
            <a:endParaRPr kumimoji="0" lang="en-US" sz="1350" dirty="0">
              <a:solidFill>
                <a:srgbClr val="000000"/>
              </a:solidFill>
              <a:latin typeface="Arial"/>
              <a:ea typeface="ＭＳ Ｐゴシック"/>
            </a:endParaRPr>
          </a:p>
        </p:txBody>
      </p:sp>
      <p:sp>
        <p:nvSpPr>
          <p:cNvPr id="98" name="Rectangle 97">
            <a:extLst>
              <a:ext uri="{FF2B5EF4-FFF2-40B4-BE49-F238E27FC236}">
                <a16:creationId xmlns:a16="http://schemas.microsoft.com/office/drawing/2014/main" id="{C1DB9191-DC1C-43D7-BBEC-0858152C0236}"/>
              </a:ext>
            </a:extLst>
          </p:cNvPr>
          <p:cNvSpPr/>
          <p:nvPr/>
        </p:nvSpPr>
        <p:spPr>
          <a:xfrm>
            <a:off x="3943350" y="2546875"/>
            <a:ext cx="514350" cy="51435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685800">
              <a:defRPr/>
            </a:pPr>
            <a:endParaRPr kumimoji="0" lang="en-US" sz="1350" dirty="0">
              <a:solidFill>
                <a:srgbClr val="000000"/>
              </a:solidFill>
              <a:latin typeface="Arial"/>
              <a:ea typeface="ＭＳ Ｐゴシック"/>
            </a:endParaRPr>
          </a:p>
        </p:txBody>
      </p:sp>
      <p:sp>
        <p:nvSpPr>
          <p:cNvPr id="99" name="Rectangle 98">
            <a:extLst>
              <a:ext uri="{FF2B5EF4-FFF2-40B4-BE49-F238E27FC236}">
                <a16:creationId xmlns:a16="http://schemas.microsoft.com/office/drawing/2014/main" id="{CD853200-0AA8-48D1-B48D-F29BC5E89899}"/>
              </a:ext>
            </a:extLst>
          </p:cNvPr>
          <p:cNvSpPr/>
          <p:nvPr/>
        </p:nvSpPr>
        <p:spPr>
          <a:xfrm>
            <a:off x="3429000" y="2548304"/>
            <a:ext cx="1028700" cy="10287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685800">
              <a:defRPr/>
            </a:pPr>
            <a:endParaRPr kumimoji="0" lang="en-US" sz="1350">
              <a:solidFill>
                <a:srgbClr val="000000"/>
              </a:solidFill>
              <a:latin typeface="Arial"/>
              <a:ea typeface="ＭＳ Ｐゴシック"/>
            </a:endParaRP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9EB05B3F-BB1A-43DD-AB79-4D36EC03C90F}"/>
              </a:ext>
            </a:extLst>
          </p:cNvPr>
          <p:cNvSpPr txBox="1"/>
          <p:nvPr/>
        </p:nvSpPr>
        <p:spPr>
          <a:xfrm>
            <a:off x="4614131" y="2804050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…</a:t>
            </a: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ECEA770B-25DB-41C0-8C2E-932E09CF145C}"/>
              </a:ext>
            </a:extLst>
          </p:cNvPr>
          <p:cNvSpPr txBox="1"/>
          <p:nvPr/>
        </p:nvSpPr>
        <p:spPr>
          <a:xfrm>
            <a:off x="1484784" y="3982030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22055417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0041C0"/>
          </a:solidFill>
        </p:spPr>
        <p:txBody>
          <a:bodyPr/>
          <a:lstStyle/>
          <a:p>
            <a:r>
              <a:rPr lang="en-US" dirty="0"/>
              <a:t>Proposed Method</a:t>
            </a:r>
            <a:endParaRPr lang="en-S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000" y="555526"/>
            <a:ext cx="6759000" cy="4176464"/>
          </a:xfrm>
        </p:spPr>
        <p:txBody>
          <a:bodyPr/>
          <a:lstStyle/>
          <a:p>
            <a:r>
              <a:rPr lang="en-US" dirty="0"/>
              <a:t>Method 1: Align CCALF context derivation with ALF</a:t>
            </a:r>
          </a:p>
          <a:p>
            <a:pPr lvl="0"/>
            <a:endParaRPr lang="en-US" dirty="0"/>
          </a:p>
          <a:p>
            <a:pPr lvl="0"/>
            <a:r>
              <a:rPr lang="en-US" dirty="0"/>
              <a:t>Method 2: Fix CCALF mask size equal to chroma CTB size</a:t>
            </a:r>
          </a:p>
          <a:p>
            <a:pPr lvl="0"/>
            <a:endParaRPr lang="en-US" dirty="0"/>
          </a:p>
          <a:p>
            <a:pPr lvl="0"/>
            <a:endParaRPr lang="en-CA" dirty="0"/>
          </a:p>
          <a:p>
            <a:pPr lvl="0"/>
            <a:endParaRPr lang="en-CA" dirty="0"/>
          </a:p>
          <a:p>
            <a:pPr lvl="0"/>
            <a:endParaRPr lang="en-CA" dirty="0"/>
          </a:p>
          <a:p>
            <a:pPr lvl="0"/>
            <a:endParaRPr lang="en-CA" dirty="0"/>
          </a:p>
          <a:p>
            <a:pPr lvl="0"/>
            <a:endParaRPr lang="en-CA" dirty="0"/>
          </a:p>
          <a:p>
            <a:pPr lvl="1"/>
            <a:endParaRPr lang="en-CA" dirty="0"/>
          </a:p>
          <a:p>
            <a:pPr lvl="1"/>
            <a:endParaRPr lang="en-CA" dirty="0"/>
          </a:p>
          <a:p>
            <a:pPr lvl="1"/>
            <a:endParaRPr lang="en-CA" dirty="0"/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10555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Results: Method 1</a:t>
            </a:r>
            <a:endParaRPr lang="en-SG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8904AC0-E237-420B-80A0-92B92CC40B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CE5-2.1 </a:t>
            </a:r>
            <a:r>
              <a:rPr lang="en-US" dirty="0" err="1"/>
              <a:t>v.s</a:t>
            </a:r>
            <a:r>
              <a:rPr lang="en-US" dirty="0"/>
              <a:t>. Method1 context alignment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4FE672FE-9A73-4B0B-8451-FCC9126381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288367"/>
              </p:ext>
            </p:extLst>
          </p:nvPr>
        </p:nvGraphicFramePr>
        <p:xfrm>
          <a:off x="764704" y="1203598"/>
          <a:ext cx="2536744" cy="3262315"/>
        </p:xfrm>
        <a:graphic>
          <a:graphicData uri="http://schemas.openxmlformats.org/drawingml/2006/table">
            <a:tbl>
              <a:tblPr/>
              <a:tblGrid>
                <a:gridCol w="597309">
                  <a:extLst>
                    <a:ext uri="{9D8B030D-6E8A-4147-A177-3AD203B41FA5}">
                      <a16:colId xmlns:a16="http://schemas.microsoft.com/office/drawing/2014/main" val="990405576"/>
                    </a:ext>
                  </a:extLst>
                </a:gridCol>
                <a:gridCol w="387887">
                  <a:extLst>
                    <a:ext uri="{9D8B030D-6E8A-4147-A177-3AD203B41FA5}">
                      <a16:colId xmlns:a16="http://schemas.microsoft.com/office/drawing/2014/main" val="1821171698"/>
                    </a:ext>
                  </a:extLst>
                </a:gridCol>
                <a:gridCol w="387887">
                  <a:extLst>
                    <a:ext uri="{9D8B030D-6E8A-4147-A177-3AD203B41FA5}">
                      <a16:colId xmlns:a16="http://schemas.microsoft.com/office/drawing/2014/main" val="1544957526"/>
                    </a:ext>
                  </a:extLst>
                </a:gridCol>
                <a:gridCol w="387887">
                  <a:extLst>
                    <a:ext uri="{9D8B030D-6E8A-4147-A177-3AD203B41FA5}">
                      <a16:colId xmlns:a16="http://schemas.microsoft.com/office/drawing/2014/main" val="2609851832"/>
                    </a:ext>
                  </a:extLst>
                </a:gridCol>
                <a:gridCol w="387887">
                  <a:extLst>
                    <a:ext uri="{9D8B030D-6E8A-4147-A177-3AD203B41FA5}">
                      <a16:colId xmlns:a16="http://schemas.microsoft.com/office/drawing/2014/main" val="939325253"/>
                    </a:ext>
                  </a:extLst>
                </a:gridCol>
                <a:gridCol w="387887">
                  <a:extLst>
                    <a:ext uri="{9D8B030D-6E8A-4147-A177-3AD203B41FA5}">
                      <a16:colId xmlns:a16="http://schemas.microsoft.com/office/drawing/2014/main" val="3312506095"/>
                    </a:ext>
                  </a:extLst>
                </a:gridCol>
              </a:tblGrid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70957344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VTM-6.0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6018675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4810274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-3.49%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-4.16%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0630424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-8.67%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-8.93%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6960920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-10.56%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-8.57%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1973505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-4.18%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-3.91%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0289211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-10.16%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-3.46%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389344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-7.58%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-6.01%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4505195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-2.74%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-3.28%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5713875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-6.58%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-6.64%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3767210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201781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Main10 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26980686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VTM-6.0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46596920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543727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-5.65%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-5.34%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7064806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-11.72%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-15.74%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5000918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-17.63%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-14.08%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63008198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-5.03%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-4.35%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7802750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77296826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-10.69%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-10.07%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708649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-4.45%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-4.46%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9295044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-4.73%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-4.61%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7026756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824651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1835244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VTM-6.0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73638340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8360558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7186278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5393683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-21.52%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-19.23%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8106931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-8.18%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-6.44%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6688613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0.24%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-15.69%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-6.37%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8290935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-15.62%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-11.75%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7255025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-8.10%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-6.04%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1053273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-10.52%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-7.54%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82981137"/>
                  </a:ext>
                </a:extLst>
              </a:tr>
            </a:tbl>
          </a:graphicData>
        </a:graphic>
      </p:graphicFrame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DBF98B4F-2CA7-45F5-A7B4-0488323CE4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7797002"/>
              </p:ext>
            </p:extLst>
          </p:nvPr>
        </p:nvGraphicFramePr>
        <p:xfrm>
          <a:off x="3429000" y="1203597"/>
          <a:ext cx="2544057" cy="3262315"/>
        </p:xfrm>
        <a:graphic>
          <a:graphicData uri="http://schemas.openxmlformats.org/drawingml/2006/table">
            <a:tbl>
              <a:tblPr/>
              <a:tblGrid>
                <a:gridCol w="611162">
                  <a:extLst>
                    <a:ext uri="{9D8B030D-6E8A-4147-A177-3AD203B41FA5}">
                      <a16:colId xmlns:a16="http://schemas.microsoft.com/office/drawing/2014/main" val="256596341"/>
                    </a:ext>
                  </a:extLst>
                </a:gridCol>
                <a:gridCol w="386579">
                  <a:extLst>
                    <a:ext uri="{9D8B030D-6E8A-4147-A177-3AD203B41FA5}">
                      <a16:colId xmlns:a16="http://schemas.microsoft.com/office/drawing/2014/main" val="3622058901"/>
                    </a:ext>
                  </a:extLst>
                </a:gridCol>
                <a:gridCol w="386579">
                  <a:extLst>
                    <a:ext uri="{9D8B030D-6E8A-4147-A177-3AD203B41FA5}">
                      <a16:colId xmlns:a16="http://schemas.microsoft.com/office/drawing/2014/main" val="3586287631"/>
                    </a:ext>
                  </a:extLst>
                </a:gridCol>
                <a:gridCol w="386579">
                  <a:extLst>
                    <a:ext uri="{9D8B030D-6E8A-4147-A177-3AD203B41FA5}">
                      <a16:colId xmlns:a16="http://schemas.microsoft.com/office/drawing/2014/main" val="2289923725"/>
                    </a:ext>
                  </a:extLst>
                </a:gridCol>
                <a:gridCol w="386579">
                  <a:extLst>
                    <a:ext uri="{9D8B030D-6E8A-4147-A177-3AD203B41FA5}">
                      <a16:colId xmlns:a16="http://schemas.microsoft.com/office/drawing/2014/main" val="3641026982"/>
                    </a:ext>
                  </a:extLst>
                </a:gridCol>
                <a:gridCol w="386579">
                  <a:extLst>
                    <a:ext uri="{9D8B030D-6E8A-4147-A177-3AD203B41FA5}">
                      <a16:colId xmlns:a16="http://schemas.microsoft.com/office/drawing/2014/main" val="840231725"/>
                    </a:ext>
                  </a:extLst>
                </a:gridCol>
              </a:tblGrid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8160990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VTM-6.0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5073535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3130849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-3.49%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-4.15%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7672697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-8.67%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-8.92%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09168642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-10.56%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-8.56%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7706540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-4.17%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-3.90%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7558511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-10.17%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-3.47%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5598217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-7.58%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-6.00%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2427745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-2.72%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-3.28%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7809947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-6.61%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-6.66%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97754339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4729557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Main10 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2140541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VTM-6.0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51820537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2799097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-5.70%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-5.36%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52161223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-11.65%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-15.68%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1217355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-17.60%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-14.11%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6480903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-5.00%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-4.36%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4268009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0608783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-10.67%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-10.07%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1733000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-4.47%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-4.47%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70577040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-4.75%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-4.64%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7736419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2942797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6665638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VTM-6.0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6854162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0281544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07306275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8724818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-21.47%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-19.20%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37453052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-8.13%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-6.70%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96695624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-15.95%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-6.17%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4246445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-15.64%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-11.77%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28266599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0.24%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-8.37%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-6.32%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4667304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0.24%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-10.51%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-7.94%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29717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979368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Results: Method 2</a:t>
            </a:r>
            <a:endParaRPr lang="en-SG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8904AC0-E237-420B-80A0-92B92CC40B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CE5-2.1 </a:t>
            </a:r>
            <a:r>
              <a:rPr lang="en-US" dirty="0" err="1"/>
              <a:t>v.s</a:t>
            </a:r>
            <a:r>
              <a:rPr lang="en-US" dirty="0"/>
              <a:t>. Method2 fix chroma CTB size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8689640C-0870-465F-8499-C67C0733607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2434878"/>
              </p:ext>
            </p:extLst>
          </p:nvPr>
        </p:nvGraphicFramePr>
        <p:xfrm>
          <a:off x="764704" y="1203598"/>
          <a:ext cx="2536744" cy="3262315"/>
        </p:xfrm>
        <a:graphic>
          <a:graphicData uri="http://schemas.openxmlformats.org/drawingml/2006/table">
            <a:tbl>
              <a:tblPr/>
              <a:tblGrid>
                <a:gridCol w="597309">
                  <a:extLst>
                    <a:ext uri="{9D8B030D-6E8A-4147-A177-3AD203B41FA5}">
                      <a16:colId xmlns:a16="http://schemas.microsoft.com/office/drawing/2014/main" val="990405576"/>
                    </a:ext>
                  </a:extLst>
                </a:gridCol>
                <a:gridCol w="387887">
                  <a:extLst>
                    <a:ext uri="{9D8B030D-6E8A-4147-A177-3AD203B41FA5}">
                      <a16:colId xmlns:a16="http://schemas.microsoft.com/office/drawing/2014/main" val="1821171698"/>
                    </a:ext>
                  </a:extLst>
                </a:gridCol>
                <a:gridCol w="387887">
                  <a:extLst>
                    <a:ext uri="{9D8B030D-6E8A-4147-A177-3AD203B41FA5}">
                      <a16:colId xmlns:a16="http://schemas.microsoft.com/office/drawing/2014/main" val="1544957526"/>
                    </a:ext>
                  </a:extLst>
                </a:gridCol>
                <a:gridCol w="387887">
                  <a:extLst>
                    <a:ext uri="{9D8B030D-6E8A-4147-A177-3AD203B41FA5}">
                      <a16:colId xmlns:a16="http://schemas.microsoft.com/office/drawing/2014/main" val="2609851832"/>
                    </a:ext>
                  </a:extLst>
                </a:gridCol>
                <a:gridCol w="387887">
                  <a:extLst>
                    <a:ext uri="{9D8B030D-6E8A-4147-A177-3AD203B41FA5}">
                      <a16:colId xmlns:a16="http://schemas.microsoft.com/office/drawing/2014/main" val="939325253"/>
                    </a:ext>
                  </a:extLst>
                </a:gridCol>
                <a:gridCol w="387887">
                  <a:extLst>
                    <a:ext uri="{9D8B030D-6E8A-4147-A177-3AD203B41FA5}">
                      <a16:colId xmlns:a16="http://schemas.microsoft.com/office/drawing/2014/main" val="3312506095"/>
                    </a:ext>
                  </a:extLst>
                </a:gridCol>
              </a:tblGrid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70957344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VTM-6.0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6018675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4810274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-3.49%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-4.16%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0630424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-8.67%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-8.93%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6960920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-10.56%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-8.57%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1973505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-4.18%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-3.91%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0289211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-10.16%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-3.46%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389344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-7.58%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-6.01%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4505195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-2.74%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-3.28%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5713875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-6.58%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-6.64%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3767210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201781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Main10 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26980686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VTM-6.0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46596920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543727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-5.65%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-5.34%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7064806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-11.72%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-15.74%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5000918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-17.63%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-14.08%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63008198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-5.03%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-4.35%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7802750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77296826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-10.69%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-10.07%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708649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-4.45%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-4.46%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9295044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-4.73%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-4.61%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7026756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824651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1835244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VTM-6.0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73638340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8360558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7186278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5393683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-21.52%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-19.23%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8106931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-8.18%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-6.44%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6688613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0.24%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-15.69%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-6.37%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8290935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-15.62%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-11.75%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7255025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-8.10%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-6.04%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1053273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-10.52%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-7.54%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82981137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DF69F86-D966-4737-B6D7-76697745B4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9838173"/>
              </p:ext>
            </p:extLst>
          </p:nvPr>
        </p:nvGraphicFramePr>
        <p:xfrm>
          <a:off x="3429000" y="1204038"/>
          <a:ext cx="2544057" cy="3262315"/>
        </p:xfrm>
        <a:graphic>
          <a:graphicData uri="http://schemas.openxmlformats.org/drawingml/2006/table">
            <a:tbl>
              <a:tblPr/>
              <a:tblGrid>
                <a:gridCol w="611162">
                  <a:extLst>
                    <a:ext uri="{9D8B030D-6E8A-4147-A177-3AD203B41FA5}">
                      <a16:colId xmlns:a16="http://schemas.microsoft.com/office/drawing/2014/main" val="1734968294"/>
                    </a:ext>
                  </a:extLst>
                </a:gridCol>
                <a:gridCol w="386579">
                  <a:extLst>
                    <a:ext uri="{9D8B030D-6E8A-4147-A177-3AD203B41FA5}">
                      <a16:colId xmlns:a16="http://schemas.microsoft.com/office/drawing/2014/main" val="2076002398"/>
                    </a:ext>
                  </a:extLst>
                </a:gridCol>
                <a:gridCol w="386579">
                  <a:extLst>
                    <a:ext uri="{9D8B030D-6E8A-4147-A177-3AD203B41FA5}">
                      <a16:colId xmlns:a16="http://schemas.microsoft.com/office/drawing/2014/main" val="3822610408"/>
                    </a:ext>
                  </a:extLst>
                </a:gridCol>
                <a:gridCol w="386579">
                  <a:extLst>
                    <a:ext uri="{9D8B030D-6E8A-4147-A177-3AD203B41FA5}">
                      <a16:colId xmlns:a16="http://schemas.microsoft.com/office/drawing/2014/main" val="4257719639"/>
                    </a:ext>
                  </a:extLst>
                </a:gridCol>
                <a:gridCol w="386579">
                  <a:extLst>
                    <a:ext uri="{9D8B030D-6E8A-4147-A177-3AD203B41FA5}">
                      <a16:colId xmlns:a16="http://schemas.microsoft.com/office/drawing/2014/main" val="490262436"/>
                    </a:ext>
                  </a:extLst>
                </a:gridCol>
                <a:gridCol w="386579">
                  <a:extLst>
                    <a:ext uri="{9D8B030D-6E8A-4147-A177-3AD203B41FA5}">
                      <a16:colId xmlns:a16="http://schemas.microsoft.com/office/drawing/2014/main" val="400579759"/>
                    </a:ext>
                  </a:extLst>
                </a:gridCol>
              </a:tblGrid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90084481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VTM-6.0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370673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3722224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-3.46%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-4.02%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4906149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-8.34%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-8.57%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1826252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-10.21%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-8.29%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0553084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-3.90%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-3.76%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2824721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-10.04%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-3.40%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1242629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-7.35%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-5.80%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2879407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-2.47%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-2.96%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3408299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-5.36%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-5.86%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7561297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6498397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Main10 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6799123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VTM-6.0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7711245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3232603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-5.62%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-5.27%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7165179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-11.44%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-15.50%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5120939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-17.35%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-13.78%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75366348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-4.59%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-4.06%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428139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2795099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-10.42%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-9.83%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6111905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-4.08%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-4.12%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2206626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-4.32%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-4.33%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24582018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4524125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98745991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VTM-6.0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70827516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8890445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2210553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017414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-20.99%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-18.60%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5876034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-7.35%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-5.42%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4857445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0.28%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-15.45%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-6.24%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8704667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-15.06%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-11.12%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6067843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-6.40%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-4.33%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460187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-8.97%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-6.64%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2513464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733212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  <a:endParaRPr lang="en-S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000" y="555526"/>
            <a:ext cx="6759000" cy="4176464"/>
          </a:xfrm>
        </p:spPr>
        <p:txBody>
          <a:bodyPr/>
          <a:lstStyle/>
          <a:p>
            <a:r>
              <a:rPr lang="en-US" altLang="zh-TW" dirty="0"/>
              <a:t>Propose to align </a:t>
            </a:r>
            <a:r>
              <a:rPr lang="en-US" altLang="zh-TW" dirty="0" err="1"/>
              <a:t>ctxInc</a:t>
            </a:r>
            <a:r>
              <a:rPr lang="en-US" altLang="zh-TW" dirty="0"/>
              <a:t> derivation between CE SW and spec</a:t>
            </a:r>
            <a:endParaRPr lang="en-US" dirty="0"/>
          </a:p>
          <a:p>
            <a:endParaRPr lang="en-US" dirty="0"/>
          </a:p>
          <a:p>
            <a:r>
              <a:rPr lang="en-US" dirty="0"/>
              <a:t>Propose to fix CCALF mask size equal to chroma CTB size</a:t>
            </a:r>
          </a:p>
          <a:p>
            <a:pPr lvl="1"/>
            <a:r>
              <a:rPr lang="en-US" dirty="0"/>
              <a:t>Reduce hardware complexity to maintain on-off block table</a:t>
            </a:r>
          </a:p>
          <a:p>
            <a:pPr lvl="1"/>
            <a:r>
              <a:rPr lang="en-US" dirty="0"/>
              <a:t>Spec cleanup</a:t>
            </a:r>
          </a:p>
          <a:p>
            <a:endParaRPr lang="en-US" dirty="0"/>
          </a:p>
          <a:p>
            <a:r>
              <a:rPr lang="en-SG" dirty="0"/>
              <a:t>Suggest to adopt both methods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B655964-8C10-4584-984F-24314AF6A7B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2007563"/>
              </p:ext>
            </p:extLst>
          </p:nvPr>
        </p:nvGraphicFramePr>
        <p:xfrm>
          <a:off x="364559" y="2859782"/>
          <a:ext cx="5915021" cy="807720"/>
        </p:xfrm>
        <a:graphic>
          <a:graphicData uri="http://schemas.openxmlformats.org/drawingml/2006/table">
            <a:tbl>
              <a:tblPr firstRow="1" firstCol="1" bandRow="1"/>
              <a:tblGrid>
                <a:gridCol w="1882832">
                  <a:extLst>
                    <a:ext uri="{9D8B030D-6E8A-4147-A177-3AD203B41FA5}">
                      <a16:colId xmlns:a16="http://schemas.microsoft.com/office/drawing/2014/main" val="3851251222"/>
                    </a:ext>
                  </a:extLst>
                </a:gridCol>
                <a:gridCol w="448021">
                  <a:extLst>
                    <a:ext uri="{9D8B030D-6E8A-4147-A177-3AD203B41FA5}">
                      <a16:colId xmlns:a16="http://schemas.microsoft.com/office/drawing/2014/main" val="4106046873"/>
                    </a:ext>
                  </a:extLst>
                </a:gridCol>
                <a:gridCol w="448021">
                  <a:extLst>
                    <a:ext uri="{9D8B030D-6E8A-4147-A177-3AD203B41FA5}">
                      <a16:colId xmlns:a16="http://schemas.microsoft.com/office/drawing/2014/main" val="2628576099"/>
                    </a:ext>
                  </a:extLst>
                </a:gridCol>
                <a:gridCol w="448021">
                  <a:extLst>
                    <a:ext uri="{9D8B030D-6E8A-4147-A177-3AD203B41FA5}">
                      <a16:colId xmlns:a16="http://schemas.microsoft.com/office/drawing/2014/main" val="725428168"/>
                    </a:ext>
                  </a:extLst>
                </a:gridCol>
                <a:gridCol w="448021">
                  <a:extLst>
                    <a:ext uri="{9D8B030D-6E8A-4147-A177-3AD203B41FA5}">
                      <a16:colId xmlns:a16="http://schemas.microsoft.com/office/drawing/2014/main" val="775974944"/>
                    </a:ext>
                  </a:extLst>
                </a:gridCol>
                <a:gridCol w="448021">
                  <a:extLst>
                    <a:ext uri="{9D8B030D-6E8A-4147-A177-3AD203B41FA5}">
                      <a16:colId xmlns:a16="http://schemas.microsoft.com/office/drawing/2014/main" val="445989745"/>
                    </a:ext>
                  </a:extLst>
                </a:gridCol>
                <a:gridCol w="448021">
                  <a:extLst>
                    <a:ext uri="{9D8B030D-6E8A-4147-A177-3AD203B41FA5}">
                      <a16:colId xmlns:a16="http://schemas.microsoft.com/office/drawing/2014/main" val="2798984271"/>
                    </a:ext>
                  </a:extLst>
                </a:gridCol>
                <a:gridCol w="448021">
                  <a:extLst>
                    <a:ext uri="{9D8B030D-6E8A-4147-A177-3AD203B41FA5}">
                      <a16:colId xmlns:a16="http://schemas.microsoft.com/office/drawing/2014/main" val="2806729985"/>
                    </a:ext>
                  </a:extLst>
                </a:gridCol>
                <a:gridCol w="448021">
                  <a:extLst>
                    <a:ext uri="{9D8B030D-6E8A-4147-A177-3AD203B41FA5}">
                      <a16:colId xmlns:a16="http://schemas.microsoft.com/office/drawing/2014/main" val="1859801718"/>
                    </a:ext>
                  </a:extLst>
                </a:gridCol>
                <a:gridCol w="448021">
                  <a:extLst>
                    <a:ext uri="{9D8B030D-6E8A-4147-A177-3AD203B41FA5}">
                      <a16:colId xmlns:a16="http://schemas.microsoft.com/office/drawing/2014/main" val="2440595810"/>
                    </a:ext>
                  </a:extLst>
                </a:gridCol>
              </a:tblGrid>
              <a:tr h="107950">
                <a:tc rowSpan="2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All Intra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Random Access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Low Delay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01825138"/>
                  </a:ext>
                </a:extLst>
              </a:tr>
              <a:tr h="10795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4681129"/>
                  </a:ext>
                </a:extLst>
              </a:tr>
              <a:tr h="17780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CE5-2.1 (in-loop CCALF)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0.13%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‑7.58%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‑6.01%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0.16%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‑10.69%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‑10.07%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0.17%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‑15.62%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‑11.75%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98251053"/>
                  </a:ext>
                </a:extLst>
              </a:tr>
              <a:tr h="17780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Method 1 (context alignment)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0.13%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‑7.58%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‑6.00%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0.16%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‑10.67%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‑10.07%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0.15%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‑15.64%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‑11.77%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0756676"/>
                  </a:ext>
                </a:extLst>
              </a:tr>
              <a:tr h="17780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Method 2 (fix chroma CTB size)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‑7.35%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‑5.80%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0.15%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‑10.42%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‑9.83%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0.17%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‑15.06%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‑11.12%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974474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744091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Acknowledgment</a:t>
            </a:r>
            <a:endParaRPr lang="en-SG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D3742C6-3B3F-4AE9-BEA8-D6E48415A8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6124" y="1995686"/>
            <a:ext cx="5625752" cy="432048"/>
          </a:xfrm>
        </p:spPr>
        <p:txBody>
          <a:bodyPr/>
          <a:lstStyle/>
          <a:p>
            <a:pPr marL="0" indent="0" algn="ctr">
              <a:buNone/>
            </a:pPr>
            <a:r>
              <a:rPr lang="en-US" altLang="ja-JP" sz="2800" dirty="0"/>
              <a:t>Thanks </a:t>
            </a:r>
            <a:r>
              <a:rPr lang="en-US" altLang="ja-JP" sz="2800" dirty="0" err="1"/>
              <a:t>Kwai</a:t>
            </a:r>
            <a:r>
              <a:rPr lang="en-US" altLang="ja-JP" sz="2800" dirty="0"/>
              <a:t> for </a:t>
            </a:r>
            <a:br>
              <a:rPr lang="en-US" altLang="ja-JP" sz="2800" dirty="0"/>
            </a:br>
            <a:r>
              <a:rPr lang="en-US" altLang="ja-JP" sz="2800" dirty="0"/>
              <a:t>cross-checking</a:t>
            </a:r>
          </a:p>
        </p:txBody>
      </p:sp>
    </p:spTree>
    <p:extLst>
      <p:ext uri="{BB962C8B-B14F-4D97-AF65-F5344CB8AC3E}">
        <p14:creationId xmlns:p14="http://schemas.microsoft.com/office/powerpoint/2010/main" val="2815466494"/>
      </p:ext>
    </p:extLst>
  </p:cSld>
  <p:clrMapOvr>
    <a:masterClrMapping/>
  </p:clrMapOvr>
</p:sld>
</file>

<file path=ppt/theme/theme1.xml><?xml version="1.0" encoding="utf-8"?>
<a:theme xmlns:a="http://schemas.openxmlformats.org/drawingml/2006/main" name="top_blue_16_9">
  <a:themeElements>
    <a:clrScheme name="top_blue_16_9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op_blue_16_9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top_blue_16_9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inside_blue_16_9_14">
  <a:themeElements>
    <a:clrScheme name="inside_blue_16_9_14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inside_blue_16_9_14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19050">
          <a:solidFill>
            <a:srgbClr val="FFC000"/>
          </a:solidFill>
          <a:prstDash val="soli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>
    <a:extraClrScheme>
      <a:clrScheme name="inside_blue_16_9_14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MacHDD1TB:Applications:Microsoft Office 2004:テンプレート:個人用テンプレート:inside_blue_16_9_14.pot</Template>
  <TotalTime>0</TotalTime>
  <Words>1766</Words>
  <Application>Microsoft Office PowerPoint</Application>
  <PresentationFormat>Custom</PresentationFormat>
  <Paragraphs>783</Paragraphs>
  <Slides>9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9" baseType="lpstr">
      <vt:lpstr>MS PGothic</vt:lpstr>
      <vt:lpstr>SimSun</vt:lpstr>
      <vt:lpstr>Yu Gothic</vt:lpstr>
      <vt:lpstr>Yu Mincho</vt:lpstr>
      <vt:lpstr>Arial</vt:lpstr>
      <vt:lpstr>Calibri</vt:lpstr>
      <vt:lpstr>Times New Roman</vt:lpstr>
      <vt:lpstr>Wingdings</vt:lpstr>
      <vt:lpstr>top_blue_16_9</vt:lpstr>
      <vt:lpstr>inside_blue_16_9_14</vt:lpstr>
      <vt:lpstr>PowerPoint Presentation</vt:lpstr>
      <vt:lpstr>Problem Statement</vt:lpstr>
      <vt:lpstr>Problem Statement</vt:lpstr>
      <vt:lpstr>Problem Statement</vt:lpstr>
      <vt:lpstr>Proposed Method</vt:lpstr>
      <vt:lpstr>Simulation Results: Method 1</vt:lpstr>
      <vt:lpstr>Simulation Results: Method 2</vt:lpstr>
      <vt:lpstr>Conclusion</vt:lpstr>
      <vt:lpstr>Acknowledgment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2013-11-20T05:54:13Z</dcterms:created>
  <dcterms:modified xsi:type="dcterms:W3CDTF">2019-10-02T08:28:01Z</dcterms:modified>
</cp:coreProperties>
</file>