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bookmarkIdSeed="6">
  <p:sldMasterIdLst>
    <p:sldMasterId id="2147483648" r:id="rId1"/>
    <p:sldMasterId id="2147483661" r:id="rId2"/>
  </p:sldMasterIdLst>
  <p:handoutMasterIdLst>
    <p:handoutMasterId r:id="rId13"/>
  </p:handoutMasterIdLst>
  <p:sldIdLst>
    <p:sldId id="289" r:id="rId3"/>
    <p:sldId id="316" r:id="rId4"/>
    <p:sldId id="323" r:id="rId5"/>
    <p:sldId id="320" r:id="rId6"/>
    <p:sldId id="318" r:id="rId7"/>
    <p:sldId id="295" r:id="rId8"/>
    <p:sldId id="311" r:id="rId9"/>
    <p:sldId id="270" r:id="rId10"/>
    <p:sldId id="325" r:id="rId11"/>
    <p:sldId id="326" r:id="rId12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6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16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16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16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a yz" initials="my" lastIdx="6" clrIdx="0">
    <p:extLst>
      <p:ext uri="{19B8F6BF-5375-455C-9EA6-DF929625EA0E}">
        <p15:presenceInfo xmlns:p15="http://schemas.microsoft.com/office/powerpoint/2012/main" userId="459336101d4eabba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4B183"/>
    <a:srgbClr val="E9EBF5"/>
    <a:srgbClr val="1E4BA7"/>
    <a:srgbClr val="004C97"/>
    <a:srgbClr val="9F1115"/>
    <a:srgbClr val="FFFFFF"/>
    <a:srgbClr val="000000"/>
    <a:srgbClr val="004181"/>
    <a:srgbClr val="E6E6E6"/>
    <a:srgbClr val="5374B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BC89EF96-8CEA-46FF-86C4-4CE0E7609802}" styleName="浅色样式 3 - 强调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1530" y="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5" d="100"/>
          <a:sy n="85" d="100"/>
        </p:scale>
        <p:origin x="1968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D2AA64E-2965-4E2F-94EB-5F959AA87388}" type="datetimeFigureOut">
              <a:rPr lang="zh-CN" altLang="en-US" smtClean="0"/>
              <a:t>2019/9/24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9C6749B-331A-43E9-8BFA-938FF8CA72D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80666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" y="252415"/>
            <a:ext cx="8964613" cy="176688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0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5949950"/>
            <a:ext cx="9144000" cy="9271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449764"/>
            <a:ext cx="7886700" cy="2342308"/>
          </a:xfrm>
        </p:spPr>
        <p:txBody>
          <a:bodyPr anchor="b"/>
          <a:lstStyle>
            <a:lvl1pPr>
              <a:defRPr sz="2800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1138518" y="4329488"/>
            <a:ext cx="7372070" cy="1500187"/>
          </a:xfrm>
        </p:spPr>
        <p:txBody>
          <a:bodyPr/>
          <a:lstStyle>
            <a:lvl1pPr marL="0" indent="0">
              <a:buNone/>
              <a:defRPr sz="2000" b="1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57175" indent="0">
              <a:buNone/>
              <a:defRPr sz="1125">
                <a:solidFill>
                  <a:schemeClr val="tx1">
                    <a:tint val="75000"/>
                  </a:schemeClr>
                </a:solidFill>
              </a:defRPr>
            </a:lvl2pPr>
            <a:lvl3pPr marL="514350" indent="0">
              <a:buNone/>
              <a:defRPr sz="1015">
                <a:solidFill>
                  <a:schemeClr val="tx1">
                    <a:tint val="75000"/>
                  </a:schemeClr>
                </a:solidFill>
              </a:defRPr>
            </a:lvl3pPr>
            <a:lvl4pPr marL="77152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4pPr>
            <a:lvl5pPr marL="102870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5pPr>
            <a:lvl6pPr marL="128587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6pPr>
            <a:lvl7pPr marL="154305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7pPr>
            <a:lvl8pPr marL="180022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8pPr>
            <a:lvl9pPr marL="205740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编辑母版文本样式</a:t>
            </a:r>
          </a:p>
        </p:txBody>
      </p:sp>
      <p:sp>
        <p:nvSpPr>
          <p:cNvPr id="72" name="矩形 71"/>
          <p:cNvSpPr/>
          <p:nvPr userDrawn="1"/>
        </p:nvSpPr>
        <p:spPr>
          <a:xfrm>
            <a:off x="1272988" y="908050"/>
            <a:ext cx="1755960" cy="14768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2" name="Picture 2" descr="https://timgsa.baidu.com/timg?image&amp;quality=80&amp;size=b9999_10000&amp;sec=1546604134593&amp;di=caa50c9672651fdf40de65a2b6ff09f0&amp;imgtype=0&amp;src=http%3A%2F%2Fshumaduo.com%2Fimages%2Fdoc%2F20170119%2F00066178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0864" y="6269211"/>
            <a:ext cx="1733534" cy="2889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83" name="组合 82"/>
          <p:cNvGrpSpPr/>
          <p:nvPr userDrawn="1"/>
        </p:nvGrpSpPr>
        <p:grpSpPr>
          <a:xfrm>
            <a:off x="3356527" y="6130604"/>
            <a:ext cx="2430946" cy="503747"/>
            <a:chOff x="1226804" y="4831979"/>
            <a:chExt cx="2430946" cy="503747"/>
          </a:xfrm>
        </p:grpSpPr>
        <p:grpSp>
          <p:nvGrpSpPr>
            <p:cNvPr id="84" name="组合 83"/>
            <p:cNvGrpSpPr/>
            <p:nvPr userDrawn="1"/>
          </p:nvGrpSpPr>
          <p:grpSpPr>
            <a:xfrm>
              <a:off x="1657351" y="4831979"/>
              <a:ext cx="2000399" cy="463674"/>
              <a:chOff x="1657350" y="4195484"/>
              <a:chExt cx="4267201" cy="1044057"/>
            </a:xfrm>
          </p:grpSpPr>
          <p:pic>
            <p:nvPicPr>
              <p:cNvPr id="86" name="Picture 4" descr="https://news.nwpu.edu.cn/_mediafile/view/2012/06/27/20080325165655185583.gif"/>
              <p:cNvPicPr>
                <a:picLocks noChangeAspect="1" noChangeArrowheads="1"/>
              </p:cNvPicPr>
              <p:nvPr userDrawn="1"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6137" t="17430" r="9334" b="64902"/>
              <a:stretch>
                <a:fillRect/>
              </a:stretch>
            </p:blipFill>
            <p:spPr bwMode="auto">
              <a:xfrm>
                <a:off x="1657350" y="4195484"/>
                <a:ext cx="4267201" cy="93233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87" name="Picture 4" descr="https://news.nwpu.edu.cn/_mediafile/view/2012/06/27/20080325165655185583.gif"/>
              <p:cNvPicPr>
                <a:picLocks noChangeAspect="1" noChangeArrowheads="1"/>
              </p:cNvPicPr>
              <p:nvPr userDrawn="1"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7830" t="74719" r="4622" b="18996"/>
              <a:stretch>
                <a:fillRect/>
              </a:stretch>
            </p:blipFill>
            <p:spPr bwMode="auto">
              <a:xfrm>
                <a:off x="2001841" y="4962383"/>
                <a:ext cx="3692914" cy="27715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85" name="Picture 2" descr="https://gss3.bdstatic.com/-Po3dSag_xI4khGkpoWK1HF6hhy/baike/c0%3Dbaike80%2C5%2C5%2C80%2C26/sign=57d0ceb7aacc7cd9ee203c8b58684a5a/d50735fae6cd7b89652eefd9062442a7d9330e2e.jpg"/>
            <p:cNvPicPr>
              <a:picLocks noChangeAspect="1" noChangeArrowheads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26804" y="4854676"/>
              <a:ext cx="484398" cy="4810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93" name="图片 92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6268379" y="5989846"/>
            <a:ext cx="2228965" cy="708024"/>
          </a:xfrm>
          <a:prstGeom prst="rect">
            <a:avLst/>
          </a:prstGeom>
        </p:spPr>
      </p:pic>
      <p:cxnSp>
        <p:nvCxnSpPr>
          <p:cNvPr id="94" name="直接连接符 93"/>
          <p:cNvCxnSpPr/>
          <p:nvPr userDrawn="1"/>
        </p:nvCxnSpPr>
        <p:spPr bwMode="auto">
          <a:xfrm>
            <a:off x="0" y="6837227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直接连接符 94"/>
          <p:cNvCxnSpPr/>
          <p:nvPr userDrawn="1"/>
        </p:nvCxnSpPr>
        <p:spPr bwMode="auto">
          <a:xfrm>
            <a:off x="3651" y="6748711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直接连接符 95"/>
          <p:cNvCxnSpPr/>
          <p:nvPr userDrawn="1"/>
        </p:nvCxnSpPr>
        <p:spPr bwMode="auto">
          <a:xfrm>
            <a:off x="0" y="6660195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7" name="组合 23"/>
          <p:cNvGrpSpPr/>
          <p:nvPr userDrawn="1"/>
        </p:nvGrpSpPr>
        <p:grpSpPr bwMode="auto">
          <a:xfrm rot="5400000">
            <a:off x="8506125" y="6329027"/>
            <a:ext cx="509588" cy="639763"/>
            <a:chOff x="871911" y="5177756"/>
            <a:chExt cx="8272089" cy="640348"/>
          </a:xfrm>
        </p:grpSpPr>
        <p:cxnSp>
          <p:nvCxnSpPr>
            <p:cNvPr id="98" name="直接连接符 97"/>
            <p:cNvCxnSpPr/>
            <p:nvPr userDrawn="1"/>
          </p:nvCxnSpPr>
          <p:spPr>
            <a:xfrm>
              <a:off x="871911" y="51777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直接连接符 98"/>
            <p:cNvCxnSpPr/>
            <p:nvPr userDrawn="1"/>
          </p:nvCxnSpPr>
          <p:spPr>
            <a:xfrm>
              <a:off x="871911" y="52572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直接连接符 99"/>
            <p:cNvCxnSpPr/>
            <p:nvPr userDrawn="1"/>
          </p:nvCxnSpPr>
          <p:spPr>
            <a:xfrm>
              <a:off x="871911" y="5338241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直接连接符 100"/>
            <p:cNvCxnSpPr/>
            <p:nvPr userDrawn="1"/>
          </p:nvCxnSpPr>
          <p:spPr>
            <a:xfrm>
              <a:off x="871911" y="5417688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直接连接符 101"/>
            <p:cNvCxnSpPr/>
            <p:nvPr userDrawn="1"/>
          </p:nvCxnSpPr>
          <p:spPr>
            <a:xfrm>
              <a:off x="871911" y="549872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直接连接符 102"/>
            <p:cNvCxnSpPr/>
            <p:nvPr userDrawn="1"/>
          </p:nvCxnSpPr>
          <p:spPr>
            <a:xfrm>
              <a:off x="871911" y="5578172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直接连接符 103"/>
            <p:cNvCxnSpPr/>
            <p:nvPr userDrawn="1"/>
          </p:nvCxnSpPr>
          <p:spPr>
            <a:xfrm>
              <a:off x="871911" y="5657619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直接连接符 104"/>
            <p:cNvCxnSpPr/>
            <p:nvPr userDrawn="1"/>
          </p:nvCxnSpPr>
          <p:spPr>
            <a:xfrm>
              <a:off x="871911" y="57386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6" name="直接连接符 105"/>
            <p:cNvCxnSpPr/>
            <p:nvPr userDrawn="1"/>
          </p:nvCxnSpPr>
          <p:spPr>
            <a:xfrm>
              <a:off x="871911" y="58181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t>2019/9/24</a:t>
            </a:fld>
            <a:endParaRPr lang="zh-CN" altLang="en-US"/>
          </a:p>
        </p:txBody>
      </p:sp>
      <p:sp>
        <p:nvSpPr>
          <p:cNvPr id="3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3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36" name="矩形 35"/>
          <p:cNvSpPr/>
          <p:nvPr userDrawn="1"/>
        </p:nvSpPr>
        <p:spPr>
          <a:xfrm>
            <a:off x="5827058" y="370713"/>
            <a:ext cx="3297317" cy="50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altLang="zh-CN" sz="1350" dirty="0">
                <a:solidFill>
                  <a:srgbClr val="1E4BA7"/>
                </a:solidFill>
                <a:latin typeface="Eras Demi ITC" panose="020B0805030504020804" pitchFamily="34" charset="0"/>
                <a:cs typeface="Aparajita" panose="020B0604020202020204" pitchFamily="34" charset="0"/>
              </a:rPr>
              <a:t>Multimedia Communication Lab.</a:t>
            </a:r>
            <a:endParaRPr lang="zh-CN" altLang="en-US" sz="1350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9144000" cy="157003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18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987428"/>
            <a:ext cx="4629150" cy="4873625"/>
          </a:xfrm>
        </p:spPr>
        <p:txBody>
          <a:bodyPr rtlCol="0">
            <a:normAutofit/>
          </a:bodyPr>
          <a:lstStyle>
            <a:lvl1pPr marL="0" indent="0">
              <a:buNone/>
              <a:defRPr sz="1800"/>
            </a:lvl1pPr>
            <a:lvl2pPr marL="257175" indent="0">
              <a:buNone/>
              <a:defRPr sz="1575"/>
            </a:lvl2pPr>
            <a:lvl3pPr marL="514350" indent="0">
              <a:buNone/>
              <a:defRPr sz="1350"/>
            </a:lvl3pPr>
            <a:lvl4pPr marL="771525" indent="0">
              <a:buNone/>
              <a:defRPr sz="1125"/>
            </a:lvl4pPr>
            <a:lvl5pPr marL="1028700" indent="0">
              <a:buNone/>
              <a:defRPr sz="1125"/>
            </a:lvl5pPr>
            <a:lvl6pPr marL="1285875" indent="0">
              <a:buNone/>
              <a:defRPr sz="1125"/>
            </a:lvl6pPr>
            <a:lvl7pPr marL="1543050" indent="0">
              <a:buNone/>
              <a:defRPr sz="1125"/>
            </a:lvl7pPr>
            <a:lvl8pPr marL="1800225" indent="0">
              <a:buNone/>
              <a:defRPr sz="1125"/>
            </a:lvl8pPr>
            <a:lvl9pPr marL="2057400" indent="0">
              <a:buNone/>
              <a:defRPr sz="1125"/>
            </a:lvl9pPr>
          </a:lstStyle>
          <a:p>
            <a:pPr lvl="0"/>
            <a:r>
              <a:rPr lang="zh-CN" altLang="en-US" noProof="0"/>
              <a:t>单击图标添加图片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900"/>
            </a:lvl1pPr>
            <a:lvl2pPr marL="257175" indent="0">
              <a:buNone/>
              <a:defRPr sz="790"/>
            </a:lvl2pPr>
            <a:lvl3pPr marL="514350" indent="0">
              <a:buNone/>
              <a:defRPr sz="675"/>
            </a:lvl3pPr>
            <a:lvl4pPr marL="771525" indent="0">
              <a:buNone/>
              <a:defRPr sz="565"/>
            </a:lvl4pPr>
            <a:lvl5pPr marL="1028700" indent="0">
              <a:buNone/>
              <a:defRPr sz="565"/>
            </a:lvl5pPr>
            <a:lvl6pPr marL="1285875" indent="0">
              <a:buNone/>
              <a:defRPr sz="565"/>
            </a:lvl6pPr>
            <a:lvl7pPr marL="1543050" indent="0">
              <a:buNone/>
              <a:defRPr sz="565"/>
            </a:lvl7pPr>
            <a:lvl8pPr marL="1800225" indent="0">
              <a:buNone/>
              <a:defRPr sz="565"/>
            </a:lvl8pPr>
            <a:lvl9pPr marL="2057400" indent="0">
              <a:buNone/>
              <a:defRPr sz="565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t>2019/9/24</a:t>
            </a:fld>
            <a:endParaRPr lang="zh-CN" altLang="en-US"/>
          </a:p>
        </p:txBody>
      </p:sp>
      <p:sp>
        <p:nvSpPr>
          <p:cNvPr id="7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8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t>2019/9/24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9144000" cy="157003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0"/>
          </a:p>
        </p:txBody>
      </p:sp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6" y="365125"/>
            <a:ext cx="1971675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628651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t>2019/9/24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" y="252415"/>
            <a:ext cx="8964613" cy="176688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0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5949950"/>
            <a:ext cx="9144000" cy="9271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449764"/>
            <a:ext cx="7886700" cy="2342308"/>
          </a:xfrm>
        </p:spPr>
        <p:txBody>
          <a:bodyPr anchor="b"/>
          <a:lstStyle>
            <a:lvl1pPr>
              <a:defRPr sz="2800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1138518" y="4329488"/>
            <a:ext cx="7372070" cy="1500187"/>
          </a:xfrm>
        </p:spPr>
        <p:txBody>
          <a:bodyPr/>
          <a:lstStyle>
            <a:lvl1pPr marL="0" indent="0">
              <a:buNone/>
              <a:defRPr sz="2000" b="1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57175" indent="0">
              <a:buNone/>
              <a:defRPr sz="1125">
                <a:solidFill>
                  <a:schemeClr val="tx1">
                    <a:tint val="75000"/>
                  </a:schemeClr>
                </a:solidFill>
              </a:defRPr>
            </a:lvl2pPr>
            <a:lvl3pPr marL="514350" indent="0">
              <a:buNone/>
              <a:defRPr sz="1015">
                <a:solidFill>
                  <a:schemeClr val="tx1">
                    <a:tint val="75000"/>
                  </a:schemeClr>
                </a:solidFill>
              </a:defRPr>
            </a:lvl3pPr>
            <a:lvl4pPr marL="77152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4pPr>
            <a:lvl5pPr marL="102870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5pPr>
            <a:lvl6pPr marL="128587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6pPr>
            <a:lvl7pPr marL="154305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7pPr>
            <a:lvl8pPr marL="180022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8pPr>
            <a:lvl9pPr marL="205740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编辑母版文本样式</a:t>
            </a:r>
          </a:p>
        </p:txBody>
      </p:sp>
      <p:sp>
        <p:nvSpPr>
          <p:cNvPr id="72" name="矩形 71"/>
          <p:cNvSpPr/>
          <p:nvPr userDrawn="1"/>
        </p:nvSpPr>
        <p:spPr>
          <a:xfrm>
            <a:off x="1272988" y="908050"/>
            <a:ext cx="1755960" cy="14768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2" name="Picture 2" descr="https://timgsa.baidu.com/timg?image&amp;quality=80&amp;size=b9999_10000&amp;sec=1546604134593&amp;di=caa50c9672651fdf40de65a2b6ff09f0&amp;imgtype=0&amp;src=http%3A%2F%2Fshumaduo.com%2Fimages%2Fdoc%2F20170119%2F00066178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0864" y="6269211"/>
            <a:ext cx="1733534" cy="2889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83" name="组合 82"/>
          <p:cNvGrpSpPr/>
          <p:nvPr userDrawn="1"/>
        </p:nvGrpSpPr>
        <p:grpSpPr>
          <a:xfrm>
            <a:off x="3356527" y="6130604"/>
            <a:ext cx="2430946" cy="503747"/>
            <a:chOff x="1226804" y="4831979"/>
            <a:chExt cx="2430946" cy="503747"/>
          </a:xfrm>
        </p:grpSpPr>
        <p:grpSp>
          <p:nvGrpSpPr>
            <p:cNvPr id="84" name="组合 83"/>
            <p:cNvGrpSpPr/>
            <p:nvPr userDrawn="1"/>
          </p:nvGrpSpPr>
          <p:grpSpPr>
            <a:xfrm>
              <a:off x="1657351" y="4831979"/>
              <a:ext cx="2000399" cy="463674"/>
              <a:chOff x="1657350" y="4195484"/>
              <a:chExt cx="4267201" cy="1044057"/>
            </a:xfrm>
          </p:grpSpPr>
          <p:pic>
            <p:nvPicPr>
              <p:cNvPr id="86" name="Picture 4" descr="https://news.nwpu.edu.cn/_mediafile/view/2012/06/27/20080325165655185583.gif"/>
              <p:cNvPicPr>
                <a:picLocks noChangeAspect="1" noChangeArrowheads="1"/>
              </p:cNvPicPr>
              <p:nvPr userDrawn="1"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6137" t="17430" r="9334" b="64902"/>
              <a:stretch>
                <a:fillRect/>
              </a:stretch>
            </p:blipFill>
            <p:spPr bwMode="auto">
              <a:xfrm>
                <a:off x="1657350" y="4195484"/>
                <a:ext cx="4267201" cy="93233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87" name="Picture 4" descr="https://news.nwpu.edu.cn/_mediafile/view/2012/06/27/20080325165655185583.gif"/>
              <p:cNvPicPr>
                <a:picLocks noChangeAspect="1" noChangeArrowheads="1"/>
              </p:cNvPicPr>
              <p:nvPr userDrawn="1"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7830" t="74719" r="4622" b="18996"/>
              <a:stretch>
                <a:fillRect/>
              </a:stretch>
            </p:blipFill>
            <p:spPr bwMode="auto">
              <a:xfrm>
                <a:off x="2001841" y="4962383"/>
                <a:ext cx="3692914" cy="27715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85" name="Picture 2" descr="https://gss3.bdstatic.com/-Po3dSag_xI4khGkpoWK1HF6hhy/baike/c0%3Dbaike80%2C5%2C5%2C80%2C26/sign=57d0ceb7aacc7cd9ee203c8b58684a5a/d50735fae6cd7b89652eefd9062442a7d9330e2e.jpg"/>
            <p:cNvPicPr>
              <a:picLocks noChangeAspect="1" noChangeArrowheads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26804" y="4854676"/>
              <a:ext cx="484398" cy="4810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93" name="图片 92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6268379" y="5989846"/>
            <a:ext cx="2228965" cy="708024"/>
          </a:xfrm>
          <a:prstGeom prst="rect">
            <a:avLst/>
          </a:prstGeom>
        </p:spPr>
      </p:pic>
      <p:cxnSp>
        <p:nvCxnSpPr>
          <p:cNvPr id="94" name="直接连接符 93"/>
          <p:cNvCxnSpPr/>
          <p:nvPr userDrawn="1"/>
        </p:nvCxnSpPr>
        <p:spPr bwMode="auto">
          <a:xfrm>
            <a:off x="0" y="6837227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直接连接符 94"/>
          <p:cNvCxnSpPr/>
          <p:nvPr userDrawn="1"/>
        </p:nvCxnSpPr>
        <p:spPr bwMode="auto">
          <a:xfrm>
            <a:off x="3651" y="6748711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直接连接符 95"/>
          <p:cNvCxnSpPr/>
          <p:nvPr userDrawn="1"/>
        </p:nvCxnSpPr>
        <p:spPr bwMode="auto">
          <a:xfrm>
            <a:off x="0" y="6660195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7" name="组合 23"/>
          <p:cNvGrpSpPr/>
          <p:nvPr userDrawn="1"/>
        </p:nvGrpSpPr>
        <p:grpSpPr bwMode="auto">
          <a:xfrm rot="5400000">
            <a:off x="8506125" y="6329027"/>
            <a:ext cx="509588" cy="639763"/>
            <a:chOff x="871911" y="5177756"/>
            <a:chExt cx="8272089" cy="640348"/>
          </a:xfrm>
        </p:grpSpPr>
        <p:cxnSp>
          <p:nvCxnSpPr>
            <p:cNvPr id="98" name="直接连接符 97"/>
            <p:cNvCxnSpPr/>
            <p:nvPr userDrawn="1"/>
          </p:nvCxnSpPr>
          <p:spPr>
            <a:xfrm>
              <a:off x="871911" y="51777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直接连接符 98"/>
            <p:cNvCxnSpPr/>
            <p:nvPr userDrawn="1"/>
          </p:nvCxnSpPr>
          <p:spPr>
            <a:xfrm>
              <a:off x="871911" y="52572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直接连接符 99"/>
            <p:cNvCxnSpPr/>
            <p:nvPr userDrawn="1"/>
          </p:nvCxnSpPr>
          <p:spPr>
            <a:xfrm>
              <a:off x="871911" y="5338241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直接连接符 100"/>
            <p:cNvCxnSpPr/>
            <p:nvPr userDrawn="1"/>
          </p:nvCxnSpPr>
          <p:spPr>
            <a:xfrm>
              <a:off x="871911" y="5417688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直接连接符 101"/>
            <p:cNvCxnSpPr/>
            <p:nvPr userDrawn="1"/>
          </p:nvCxnSpPr>
          <p:spPr>
            <a:xfrm>
              <a:off x="871911" y="549872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直接连接符 102"/>
            <p:cNvCxnSpPr/>
            <p:nvPr userDrawn="1"/>
          </p:nvCxnSpPr>
          <p:spPr>
            <a:xfrm>
              <a:off x="871911" y="5578172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直接连接符 103"/>
            <p:cNvCxnSpPr/>
            <p:nvPr userDrawn="1"/>
          </p:nvCxnSpPr>
          <p:spPr>
            <a:xfrm>
              <a:off x="871911" y="5657619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直接连接符 104"/>
            <p:cNvCxnSpPr/>
            <p:nvPr userDrawn="1"/>
          </p:nvCxnSpPr>
          <p:spPr>
            <a:xfrm>
              <a:off x="871911" y="57386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6" name="直接连接符 105"/>
            <p:cNvCxnSpPr/>
            <p:nvPr userDrawn="1"/>
          </p:nvCxnSpPr>
          <p:spPr>
            <a:xfrm>
              <a:off x="871911" y="58181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t>2019/9/24</a:t>
            </a:fld>
            <a:endParaRPr lang="zh-CN" altLang="en-US"/>
          </a:p>
        </p:txBody>
      </p:sp>
      <p:sp>
        <p:nvSpPr>
          <p:cNvPr id="3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3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36" name="矩形 35"/>
          <p:cNvSpPr/>
          <p:nvPr userDrawn="1"/>
        </p:nvSpPr>
        <p:spPr>
          <a:xfrm>
            <a:off x="5827058" y="370713"/>
            <a:ext cx="3297317" cy="50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altLang="zh-CN" sz="1350" dirty="0">
                <a:solidFill>
                  <a:srgbClr val="1E4BA7"/>
                </a:solidFill>
                <a:latin typeface="Eras Demi ITC" panose="020B0805030504020804" pitchFamily="34" charset="0"/>
                <a:cs typeface="Aparajita" panose="020B0604020202020204" pitchFamily="34" charset="0"/>
              </a:rPr>
              <a:t>Multimedia Communication Lab.</a:t>
            </a:r>
            <a:endParaRPr lang="zh-CN" altLang="en-US" sz="1350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矩形 28"/>
          <p:cNvSpPr/>
          <p:nvPr userDrawn="1"/>
        </p:nvSpPr>
        <p:spPr>
          <a:xfrm>
            <a:off x="0" y="5914663"/>
            <a:ext cx="9144000" cy="94333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0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  <p:pic>
        <p:nvPicPr>
          <p:cNvPr id="41" name="Picture 2" descr="https://timgsa.baidu.com/timg?image&amp;quality=80&amp;size=b9999_10000&amp;sec=1546604134593&amp;di=caa50c9672651fdf40de65a2b6ff09f0&amp;imgtype=0&amp;src=http%3A%2F%2Fshumaduo.com%2Fimages%2Fdoc%2F20170119%2F00066178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0864" y="6269211"/>
            <a:ext cx="1733534" cy="2889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64" name="组合 63"/>
          <p:cNvGrpSpPr/>
          <p:nvPr userDrawn="1"/>
        </p:nvGrpSpPr>
        <p:grpSpPr>
          <a:xfrm>
            <a:off x="3356527" y="6130604"/>
            <a:ext cx="2430946" cy="503747"/>
            <a:chOff x="1226804" y="4831979"/>
            <a:chExt cx="2430946" cy="503747"/>
          </a:xfrm>
        </p:grpSpPr>
        <p:grpSp>
          <p:nvGrpSpPr>
            <p:cNvPr id="65" name="组合 64"/>
            <p:cNvGrpSpPr/>
            <p:nvPr userDrawn="1"/>
          </p:nvGrpSpPr>
          <p:grpSpPr>
            <a:xfrm>
              <a:off x="1657351" y="4831979"/>
              <a:ext cx="2000399" cy="463674"/>
              <a:chOff x="1657350" y="4195484"/>
              <a:chExt cx="4267201" cy="1044057"/>
            </a:xfrm>
          </p:grpSpPr>
          <p:pic>
            <p:nvPicPr>
              <p:cNvPr id="67" name="Picture 4" descr="https://news.nwpu.edu.cn/_mediafile/view/2012/06/27/20080325165655185583.gif"/>
              <p:cNvPicPr>
                <a:picLocks noChangeAspect="1" noChangeArrowheads="1"/>
              </p:cNvPicPr>
              <p:nvPr userDrawn="1"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6137" t="17430" r="9334" b="64902"/>
              <a:stretch>
                <a:fillRect/>
              </a:stretch>
            </p:blipFill>
            <p:spPr bwMode="auto">
              <a:xfrm>
                <a:off x="1657350" y="4195484"/>
                <a:ext cx="4267201" cy="93233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68" name="Picture 4" descr="https://news.nwpu.edu.cn/_mediafile/view/2012/06/27/20080325165655185583.gif"/>
              <p:cNvPicPr>
                <a:picLocks noChangeAspect="1" noChangeArrowheads="1"/>
              </p:cNvPicPr>
              <p:nvPr userDrawn="1"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7830" t="74719" r="4622" b="18996"/>
              <a:stretch>
                <a:fillRect/>
              </a:stretch>
            </p:blipFill>
            <p:spPr bwMode="auto">
              <a:xfrm>
                <a:off x="2001841" y="4962383"/>
                <a:ext cx="3692914" cy="27715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66" name="Picture 2" descr="https://gss3.bdstatic.com/-Po3dSag_xI4khGkpoWK1HF6hhy/baike/c0%3Dbaike80%2C5%2C5%2C80%2C26/sign=57d0ceb7aacc7cd9ee203c8b58684a5a/d50735fae6cd7b89652eefd9062442a7d9330e2e.jpg"/>
            <p:cNvPicPr>
              <a:picLocks noChangeAspect="1" noChangeArrowheads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26804" y="4854676"/>
              <a:ext cx="484398" cy="4810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69" name="图片 68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6268379" y="5989846"/>
            <a:ext cx="2228965" cy="708024"/>
          </a:xfrm>
          <a:prstGeom prst="rect">
            <a:avLst/>
          </a:prstGeom>
        </p:spPr>
      </p:pic>
      <p:sp>
        <p:nvSpPr>
          <p:cNvPr id="30" name="矩形 29"/>
          <p:cNvSpPr/>
          <p:nvPr userDrawn="1"/>
        </p:nvSpPr>
        <p:spPr>
          <a:xfrm>
            <a:off x="1" y="-24036"/>
            <a:ext cx="9144000" cy="176688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0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  <p:sp>
        <p:nvSpPr>
          <p:cNvPr id="31" name="矩形 30"/>
          <p:cNvSpPr/>
          <p:nvPr userDrawn="1"/>
        </p:nvSpPr>
        <p:spPr>
          <a:xfrm>
            <a:off x="5791200" y="370713"/>
            <a:ext cx="3333176" cy="50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altLang="zh-CN" sz="1350" dirty="0">
                <a:solidFill>
                  <a:srgbClr val="1E4BA7"/>
                </a:solidFill>
                <a:latin typeface="Eras Demi ITC" panose="020B0805030504020804" pitchFamily="34" charset="0"/>
                <a:cs typeface="Aparajita" panose="020B0604020202020204" pitchFamily="34" charset="0"/>
              </a:rPr>
              <a:t>Multimedia Communication Lab.</a:t>
            </a:r>
            <a:endParaRPr lang="zh-CN" altLang="en-US" sz="1350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  <p:sp>
        <p:nvSpPr>
          <p:cNvPr id="33" name="矩形 32"/>
          <p:cNvSpPr/>
          <p:nvPr userDrawn="1"/>
        </p:nvSpPr>
        <p:spPr>
          <a:xfrm>
            <a:off x="3760597" y="1137687"/>
            <a:ext cx="1755960" cy="14768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472102"/>
            <a:ext cx="2057400" cy="365125"/>
          </a:xfrm>
        </p:spPr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t>2019/9/24</a:t>
            </a:fld>
            <a:endParaRPr lang="zh-CN" altLang="en-US"/>
          </a:p>
        </p:txBody>
      </p:sp>
      <p:sp>
        <p:nvSpPr>
          <p:cNvPr id="4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472102"/>
            <a:ext cx="3086100" cy="365125"/>
          </a:xfrm>
        </p:spPr>
        <p:txBody>
          <a:bodyPr/>
          <a:lstStyle>
            <a:lvl1pPr>
              <a:defRPr/>
            </a:lvl1pPr>
          </a:lstStyle>
          <a:p>
            <a:endParaRPr lang="zh-CN" altLang="en-US" dirty="0"/>
          </a:p>
        </p:txBody>
      </p:sp>
      <p:sp>
        <p:nvSpPr>
          <p:cNvPr id="48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472102"/>
            <a:ext cx="2057400" cy="365125"/>
          </a:xfrm>
        </p:spPr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t>‹#›</a:t>
            </a:fld>
            <a:endParaRPr lang="zh-CN" altLang="en-US"/>
          </a:p>
        </p:txBody>
      </p:sp>
      <p:cxnSp>
        <p:nvCxnSpPr>
          <p:cNvPr id="50" name="直接连接符 49"/>
          <p:cNvCxnSpPr/>
          <p:nvPr userDrawn="1"/>
        </p:nvCxnSpPr>
        <p:spPr bwMode="auto">
          <a:xfrm>
            <a:off x="0" y="6837227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直接连接符 50"/>
          <p:cNvCxnSpPr/>
          <p:nvPr userDrawn="1"/>
        </p:nvCxnSpPr>
        <p:spPr bwMode="auto">
          <a:xfrm>
            <a:off x="3651" y="6748711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直接连接符 51"/>
          <p:cNvCxnSpPr/>
          <p:nvPr userDrawn="1"/>
        </p:nvCxnSpPr>
        <p:spPr bwMode="auto">
          <a:xfrm>
            <a:off x="0" y="6660195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3" name="组合 23"/>
          <p:cNvGrpSpPr/>
          <p:nvPr userDrawn="1"/>
        </p:nvGrpSpPr>
        <p:grpSpPr bwMode="auto">
          <a:xfrm rot="5400000">
            <a:off x="8506125" y="6329027"/>
            <a:ext cx="509588" cy="639763"/>
            <a:chOff x="871911" y="5177756"/>
            <a:chExt cx="8272089" cy="640348"/>
          </a:xfrm>
        </p:grpSpPr>
        <p:cxnSp>
          <p:nvCxnSpPr>
            <p:cNvPr id="54" name="直接连接符 53"/>
            <p:cNvCxnSpPr/>
            <p:nvPr userDrawn="1"/>
          </p:nvCxnSpPr>
          <p:spPr>
            <a:xfrm>
              <a:off x="871911" y="51777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/>
            <p:cNvCxnSpPr/>
            <p:nvPr userDrawn="1"/>
          </p:nvCxnSpPr>
          <p:spPr>
            <a:xfrm>
              <a:off x="871911" y="52572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直接连接符 55"/>
            <p:cNvCxnSpPr/>
            <p:nvPr userDrawn="1"/>
          </p:nvCxnSpPr>
          <p:spPr>
            <a:xfrm>
              <a:off x="871911" y="5338241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直接连接符 56"/>
            <p:cNvCxnSpPr/>
            <p:nvPr userDrawn="1"/>
          </p:nvCxnSpPr>
          <p:spPr>
            <a:xfrm>
              <a:off x="871911" y="5417688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直接连接符 57"/>
            <p:cNvCxnSpPr/>
            <p:nvPr userDrawn="1"/>
          </p:nvCxnSpPr>
          <p:spPr>
            <a:xfrm>
              <a:off x="871911" y="549872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直接连接符 58"/>
            <p:cNvCxnSpPr/>
            <p:nvPr userDrawn="1"/>
          </p:nvCxnSpPr>
          <p:spPr>
            <a:xfrm>
              <a:off x="871911" y="5578172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直接连接符 59"/>
            <p:cNvCxnSpPr/>
            <p:nvPr userDrawn="1"/>
          </p:nvCxnSpPr>
          <p:spPr>
            <a:xfrm>
              <a:off x="871911" y="5657619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直接连接符 60"/>
            <p:cNvCxnSpPr/>
            <p:nvPr userDrawn="1"/>
          </p:nvCxnSpPr>
          <p:spPr>
            <a:xfrm>
              <a:off x="871911" y="57386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直接连接符 61"/>
            <p:cNvCxnSpPr/>
            <p:nvPr userDrawn="1"/>
          </p:nvCxnSpPr>
          <p:spPr>
            <a:xfrm>
              <a:off x="871911" y="58181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755577" y="1122363"/>
            <a:ext cx="7632848" cy="2387600"/>
          </a:xfrm>
        </p:spPr>
        <p:txBody>
          <a:bodyPr anchor="b"/>
          <a:lstStyle>
            <a:lvl1pPr algn="ctr">
              <a:defRPr sz="3375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209577" y="4064551"/>
            <a:ext cx="6858000" cy="1655762"/>
          </a:xfrm>
        </p:spPr>
        <p:txBody>
          <a:bodyPr/>
          <a:lstStyle>
            <a:lvl1pPr marL="0" indent="0" algn="ctr">
              <a:buNone/>
              <a:defRPr sz="2000" b="1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57175" indent="0" algn="ctr">
              <a:buNone/>
              <a:defRPr sz="1125"/>
            </a:lvl2pPr>
            <a:lvl3pPr marL="514350" indent="0" algn="ctr">
              <a:buNone/>
              <a:defRPr sz="1015"/>
            </a:lvl3pPr>
            <a:lvl4pPr marL="771525" indent="0" algn="ctr">
              <a:buNone/>
              <a:defRPr sz="900"/>
            </a:lvl4pPr>
            <a:lvl5pPr marL="1028700" indent="0" algn="ctr">
              <a:buNone/>
              <a:defRPr sz="900"/>
            </a:lvl5pPr>
            <a:lvl6pPr marL="1285875" indent="0" algn="ctr">
              <a:buNone/>
              <a:defRPr sz="900"/>
            </a:lvl6pPr>
            <a:lvl7pPr marL="1543050" indent="0" algn="ctr">
              <a:buNone/>
              <a:defRPr sz="900"/>
            </a:lvl7pPr>
            <a:lvl8pPr marL="1800225" indent="0" algn="ctr">
              <a:buNone/>
              <a:defRPr sz="900"/>
            </a:lvl8pPr>
            <a:lvl9pPr marL="2057400" indent="0" algn="ctr">
              <a:buNone/>
              <a:defRPr sz="900"/>
            </a:lvl9pPr>
          </a:lstStyle>
          <a:p>
            <a:r>
              <a:rPr lang="zh-CN" altLang="en-US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矩形 77"/>
          <p:cNvSpPr/>
          <p:nvPr userDrawn="1"/>
        </p:nvSpPr>
        <p:spPr>
          <a:xfrm>
            <a:off x="0" y="5914663"/>
            <a:ext cx="9144000" cy="94333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0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  <p:pic>
        <p:nvPicPr>
          <p:cNvPr id="36" name="Picture 2" descr="https://timgsa.baidu.com/timg?image&amp;quality=80&amp;size=b9999_10000&amp;sec=1546604134593&amp;di=caa50c9672651fdf40de65a2b6ff09f0&amp;imgtype=0&amp;src=http%3A%2F%2Fshumaduo.com%2Fimages%2Fdoc%2F20170119%2F00066178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0864" y="6269211"/>
            <a:ext cx="1733534" cy="2889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7" name="组合 36"/>
          <p:cNvGrpSpPr/>
          <p:nvPr userDrawn="1"/>
        </p:nvGrpSpPr>
        <p:grpSpPr>
          <a:xfrm>
            <a:off x="3356527" y="6130604"/>
            <a:ext cx="2430946" cy="503747"/>
            <a:chOff x="1226804" y="4831979"/>
            <a:chExt cx="2430946" cy="503747"/>
          </a:xfrm>
        </p:grpSpPr>
        <p:grpSp>
          <p:nvGrpSpPr>
            <p:cNvPr id="38" name="组合 37"/>
            <p:cNvGrpSpPr/>
            <p:nvPr userDrawn="1"/>
          </p:nvGrpSpPr>
          <p:grpSpPr>
            <a:xfrm>
              <a:off x="1657351" y="4831979"/>
              <a:ext cx="2000399" cy="463674"/>
              <a:chOff x="1657350" y="4195484"/>
              <a:chExt cx="4267201" cy="1044057"/>
            </a:xfrm>
          </p:grpSpPr>
          <p:pic>
            <p:nvPicPr>
              <p:cNvPr id="40" name="Picture 4" descr="https://news.nwpu.edu.cn/_mediafile/view/2012/06/27/20080325165655185583.gif"/>
              <p:cNvPicPr>
                <a:picLocks noChangeAspect="1" noChangeArrowheads="1"/>
              </p:cNvPicPr>
              <p:nvPr userDrawn="1"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6137" t="17430" r="9334" b="64902"/>
              <a:stretch>
                <a:fillRect/>
              </a:stretch>
            </p:blipFill>
            <p:spPr bwMode="auto">
              <a:xfrm>
                <a:off x="1657350" y="4195484"/>
                <a:ext cx="4267201" cy="93233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49" name="Picture 4" descr="https://news.nwpu.edu.cn/_mediafile/view/2012/06/27/20080325165655185583.gif"/>
              <p:cNvPicPr>
                <a:picLocks noChangeAspect="1" noChangeArrowheads="1"/>
              </p:cNvPicPr>
              <p:nvPr userDrawn="1"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7830" t="74719" r="4622" b="18996"/>
              <a:stretch>
                <a:fillRect/>
              </a:stretch>
            </p:blipFill>
            <p:spPr bwMode="auto">
              <a:xfrm>
                <a:off x="2001841" y="4962383"/>
                <a:ext cx="3692914" cy="27715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39" name="Picture 2" descr="https://gss3.bdstatic.com/-Po3dSag_xI4khGkpoWK1HF6hhy/baike/c0%3Dbaike80%2C5%2C5%2C80%2C26/sign=57d0ceb7aacc7cd9ee203c8b58684a5a/d50735fae6cd7b89652eefd9062442a7d9330e2e.jpg"/>
            <p:cNvPicPr>
              <a:picLocks noChangeAspect="1" noChangeArrowheads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26804" y="4854676"/>
              <a:ext cx="484398" cy="4810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53" name="图片 52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6268379" y="5989846"/>
            <a:ext cx="2228965" cy="708024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1" y="-24036"/>
            <a:ext cx="9144000" cy="176688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0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5711272" y="370713"/>
            <a:ext cx="3413103" cy="50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altLang="zh-CN" sz="1350" dirty="0">
                <a:solidFill>
                  <a:srgbClr val="1E4BA7"/>
                </a:solidFill>
                <a:latin typeface="Eras Demi ITC" panose="020B0805030504020804" pitchFamily="34" charset="0"/>
                <a:cs typeface="Aparajita" panose="020B0604020202020204" pitchFamily="34" charset="0"/>
              </a:rPr>
              <a:t>Multimedia Communication Lab.</a:t>
            </a:r>
            <a:endParaRPr lang="zh-CN" altLang="en-US" sz="1350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-19624" y="1268029"/>
            <a:ext cx="9144000" cy="2387600"/>
          </a:xfrm>
        </p:spPr>
        <p:txBody>
          <a:bodyPr anchor="b"/>
          <a:lstStyle>
            <a:lvl1pPr algn="ctr">
              <a:defRPr sz="3375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0" y="4629306"/>
            <a:ext cx="9144000" cy="1655762"/>
          </a:xfrm>
        </p:spPr>
        <p:txBody>
          <a:bodyPr/>
          <a:lstStyle>
            <a:lvl1pPr marL="0" indent="0" algn="ctr">
              <a:buNone/>
              <a:defRPr sz="2000" b="1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57175" indent="0" algn="ctr">
              <a:buNone/>
              <a:defRPr sz="1125"/>
            </a:lvl2pPr>
            <a:lvl3pPr marL="514350" indent="0" algn="ctr">
              <a:buNone/>
              <a:defRPr sz="1015"/>
            </a:lvl3pPr>
            <a:lvl4pPr marL="771525" indent="0" algn="ctr">
              <a:buNone/>
              <a:defRPr sz="900"/>
            </a:lvl4pPr>
            <a:lvl5pPr marL="1028700" indent="0" algn="ctr">
              <a:buNone/>
              <a:defRPr sz="900"/>
            </a:lvl5pPr>
            <a:lvl6pPr marL="1285875" indent="0" algn="ctr">
              <a:buNone/>
              <a:defRPr sz="900"/>
            </a:lvl6pPr>
            <a:lvl7pPr marL="1543050" indent="0" algn="ctr">
              <a:buNone/>
              <a:defRPr sz="900"/>
            </a:lvl7pPr>
            <a:lvl8pPr marL="1800225" indent="0" algn="ctr">
              <a:buNone/>
              <a:defRPr sz="900"/>
            </a:lvl8pPr>
            <a:lvl9pPr marL="2057400" indent="0" algn="ctr">
              <a:buNone/>
              <a:defRPr sz="900"/>
            </a:lvl9pPr>
          </a:lstStyle>
          <a:p>
            <a:r>
              <a:rPr lang="zh-CN" altLang="en-US"/>
              <a:t>单击此处编辑母版副标题样式</a:t>
            </a:r>
            <a:endParaRPr lang="zh-CN" altLang="en-US" dirty="0"/>
          </a:p>
        </p:txBody>
      </p:sp>
      <p:sp>
        <p:nvSpPr>
          <p:cNvPr id="47" name="矩形 46"/>
          <p:cNvSpPr/>
          <p:nvPr userDrawn="1"/>
        </p:nvSpPr>
        <p:spPr>
          <a:xfrm>
            <a:off x="3760597" y="1137687"/>
            <a:ext cx="1755960" cy="14768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t>2019/9/24</a:t>
            </a:fld>
            <a:endParaRPr lang="zh-CN" altLang="en-US"/>
          </a:p>
        </p:txBody>
      </p:sp>
      <p:sp>
        <p:nvSpPr>
          <p:cNvPr id="4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 dirty="0"/>
          </a:p>
        </p:txBody>
      </p:sp>
      <p:sp>
        <p:nvSpPr>
          <p:cNvPr id="4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t>‹#›</a:t>
            </a:fld>
            <a:endParaRPr lang="zh-CN" altLang="en-US"/>
          </a:p>
        </p:txBody>
      </p:sp>
      <p:cxnSp>
        <p:nvCxnSpPr>
          <p:cNvPr id="21" name="直接连接符 20"/>
          <p:cNvCxnSpPr/>
          <p:nvPr userDrawn="1"/>
        </p:nvCxnSpPr>
        <p:spPr bwMode="auto">
          <a:xfrm>
            <a:off x="0" y="6837227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/>
          <p:nvPr userDrawn="1"/>
        </p:nvCxnSpPr>
        <p:spPr bwMode="auto">
          <a:xfrm>
            <a:off x="3651" y="6748711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/>
          <p:cNvCxnSpPr/>
          <p:nvPr userDrawn="1"/>
        </p:nvCxnSpPr>
        <p:spPr bwMode="auto">
          <a:xfrm>
            <a:off x="0" y="6660195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2" name="组合 23"/>
          <p:cNvGrpSpPr/>
          <p:nvPr userDrawn="1"/>
        </p:nvGrpSpPr>
        <p:grpSpPr bwMode="auto">
          <a:xfrm rot="5400000">
            <a:off x="8506125" y="6329027"/>
            <a:ext cx="509588" cy="639763"/>
            <a:chOff x="871911" y="5177756"/>
            <a:chExt cx="8272089" cy="640348"/>
          </a:xfrm>
        </p:grpSpPr>
        <p:cxnSp>
          <p:nvCxnSpPr>
            <p:cNvPr id="24" name="直接连接符 23"/>
            <p:cNvCxnSpPr/>
            <p:nvPr userDrawn="1"/>
          </p:nvCxnSpPr>
          <p:spPr>
            <a:xfrm>
              <a:off x="871911" y="51777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/>
            <p:nvPr userDrawn="1"/>
          </p:nvCxnSpPr>
          <p:spPr>
            <a:xfrm>
              <a:off x="871911" y="52572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 userDrawn="1"/>
          </p:nvCxnSpPr>
          <p:spPr>
            <a:xfrm>
              <a:off x="871911" y="5338241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 userDrawn="1"/>
          </p:nvCxnSpPr>
          <p:spPr>
            <a:xfrm>
              <a:off x="871911" y="5417688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 userDrawn="1"/>
          </p:nvCxnSpPr>
          <p:spPr>
            <a:xfrm>
              <a:off x="871911" y="549872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/>
            <p:cNvCxnSpPr/>
            <p:nvPr userDrawn="1"/>
          </p:nvCxnSpPr>
          <p:spPr>
            <a:xfrm>
              <a:off x="871911" y="5578172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/>
            <p:cNvCxnSpPr/>
            <p:nvPr userDrawn="1"/>
          </p:nvCxnSpPr>
          <p:spPr>
            <a:xfrm>
              <a:off x="871911" y="5657619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/>
            <p:cNvCxnSpPr/>
            <p:nvPr userDrawn="1"/>
          </p:nvCxnSpPr>
          <p:spPr>
            <a:xfrm>
              <a:off x="871911" y="57386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 userDrawn="1"/>
          </p:nvCxnSpPr>
          <p:spPr>
            <a:xfrm>
              <a:off x="871911" y="58181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2400"/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>
            <a:lvl1pPr>
              <a:defRPr sz="2000"/>
            </a:lvl1pPr>
            <a:lvl2pPr>
              <a:defRPr sz="1600"/>
            </a:lvl2pPr>
            <a:lvl3pPr>
              <a:defRPr sz="1400"/>
            </a:lvl3pPr>
            <a:lvl4pPr>
              <a:defRPr sz="1100"/>
            </a:lvl4pPr>
            <a:lvl5pPr>
              <a:defRPr sz="1100"/>
            </a:lvl5pPr>
          </a:lstStyle>
          <a:p>
            <a:pPr lvl="0"/>
            <a:r>
              <a:rPr lang="zh-CN" altLang="en-US" dirty="0"/>
              <a:t>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t>2019/9/24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628650" y="1484785"/>
            <a:ext cx="3886200" cy="4692179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4629150" y="1484785"/>
            <a:ext cx="3886200" cy="4692179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t>2019/9/24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7"/>
            <a:ext cx="7886700" cy="82391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629842" y="1412776"/>
            <a:ext cx="3868340" cy="823912"/>
          </a:xfrm>
        </p:spPr>
        <p:txBody>
          <a:bodyPr anchor="b"/>
          <a:lstStyle>
            <a:lvl1pPr marL="0" indent="0">
              <a:buNone/>
              <a:defRPr sz="1350" b="1"/>
            </a:lvl1pPr>
            <a:lvl2pPr marL="257175" indent="0">
              <a:buNone/>
              <a:defRPr sz="1125" b="1"/>
            </a:lvl2pPr>
            <a:lvl3pPr marL="514350" indent="0">
              <a:buNone/>
              <a:defRPr sz="1015" b="1"/>
            </a:lvl3pPr>
            <a:lvl4pPr marL="771525" indent="0">
              <a:buNone/>
              <a:defRPr sz="900" b="1"/>
            </a:lvl4pPr>
            <a:lvl5pPr marL="1028700" indent="0">
              <a:buNone/>
              <a:defRPr sz="900" b="1"/>
            </a:lvl5pPr>
            <a:lvl6pPr marL="1285875" indent="0">
              <a:buNone/>
              <a:defRPr sz="900" b="1"/>
            </a:lvl6pPr>
            <a:lvl7pPr marL="1543050" indent="0">
              <a:buNone/>
              <a:defRPr sz="900" b="1"/>
            </a:lvl7pPr>
            <a:lvl8pPr marL="1800225" indent="0">
              <a:buNone/>
              <a:defRPr sz="900" b="1"/>
            </a:lvl8pPr>
            <a:lvl9pPr marL="2057400" indent="0">
              <a:buNone/>
              <a:defRPr sz="9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29842" y="2348882"/>
            <a:ext cx="3868340" cy="3840783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4629151" y="1412776"/>
            <a:ext cx="3887391" cy="823912"/>
          </a:xfrm>
        </p:spPr>
        <p:txBody>
          <a:bodyPr anchor="b"/>
          <a:lstStyle>
            <a:lvl1pPr marL="0" indent="0">
              <a:buNone/>
              <a:defRPr sz="1350" b="1"/>
            </a:lvl1pPr>
            <a:lvl2pPr marL="257175" indent="0">
              <a:buNone/>
              <a:defRPr sz="1125" b="1"/>
            </a:lvl2pPr>
            <a:lvl3pPr marL="514350" indent="0">
              <a:buNone/>
              <a:defRPr sz="1015" b="1"/>
            </a:lvl3pPr>
            <a:lvl4pPr marL="771525" indent="0">
              <a:buNone/>
              <a:defRPr sz="900" b="1"/>
            </a:lvl4pPr>
            <a:lvl5pPr marL="1028700" indent="0">
              <a:buNone/>
              <a:defRPr sz="900" b="1"/>
            </a:lvl5pPr>
            <a:lvl6pPr marL="1285875" indent="0">
              <a:buNone/>
              <a:defRPr sz="900" b="1"/>
            </a:lvl6pPr>
            <a:lvl7pPr marL="1543050" indent="0">
              <a:buNone/>
              <a:defRPr sz="900" b="1"/>
            </a:lvl7pPr>
            <a:lvl8pPr marL="1800225" indent="0">
              <a:buNone/>
              <a:defRPr sz="900" b="1"/>
            </a:lvl8pPr>
            <a:lvl9pPr marL="2057400" indent="0">
              <a:buNone/>
              <a:defRPr sz="9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4629151" y="2348882"/>
            <a:ext cx="3887391" cy="3840783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t>2019/9/24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t>2019/9/24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矩形 28"/>
          <p:cNvSpPr/>
          <p:nvPr userDrawn="1"/>
        </p:nvSpPr>
        <p:spPr>
          <a:xfrm>
            <a:off x="0" y="5914663"/>
            <a:ext cx="9144000" cy="94333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0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  <p:pic>
        <p:nvPicPr>
          <p:cNvPr id="41" name="Picture 2" descr="https://timgsa.baidu.com/timg?image&amp;quality=80&amp;size=b9999_10000&amp;sec=1546604134593&amp;di=caa50c9672651fdf40de65a2b6ff09f0&amp;imgtype=0&amp;src=http%3A%2F%2Fshumaduo.com%2Fimages%2Fdoc%2F20170119%2F00066178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0864" y="6269211"/>
            <a:ext cx="1733534" cy="2889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64" name="组合 63"/>
          <p:cNvGrpSpPr/>
          <p:nvPr userDrawn="1"/>
        </p:nvGrpSpPr>
        <p:grpSpPr>
          <a:xfrm>
            <a:off x="3356527" y="6130604"/>
            <a:ext cx="2430946" cy="503747"/>
            <a:chOff x="1226804" y="4831979"/>
            <a:chExt cx="2430946" cy="503747"/>
          </a:xfrm>
        </p:grpSpPr>
        <p:grpSp>
          <p:nvGrpSpPr>
            <p:cNvPr id="65" name="组合 64"/>
            <p:cNvGrpSpPr/>
            <p:nvPr userDrawn="1"/>
          </p:nvGrpSpPr>
          <p:grpSpPr>
            <a:xfrm>
              <a:off x="1657351" y="4831979"/>
              <a:ext cx="2000399" cy="463674"/>
              <a:chOff x="1657350" y="4195484"/>
              <a:chExt cx="4267201" cy="1044057"/>
            </a:xfrm>
          </p:grpSpPr>
          <p:pic>
            <p:nvPicPr>
              <p:cNvPr id="67" name="Picture 4" descr="https://news.nwpu.edu.cn/_mediafile/view/2012/06/27/20080325165655185583.gif"/>
              <p:cNvPicPr>
                <a:picLocks noChangeAspect="1" noChangeArrowheads="1"/>
              </p:cNvPicPr>
              <p:nvPr userDrawn="1"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6137" t="17430" r="9334" b="64902"/>
              <a:stretch>
                <a:fillRect/>
              </a:stretch>
            </p:blipFill>
            <p:spPr bwMode="auto">
              <a:xfrm>
                <a:off x="1657350" y="4195484"/>
                <a:ext cx="4267201" cy="93233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68" name="Picture 4" descr="https://news.nwpu.edu.cn/_mediafile/view/2012/06/27/20080325165655185583.gif"/>
              <p:cNvPicPr>
                <a:picLocks noChangeAspect="1" noChangeArrowheads="1"/>
              </p:cNvPicPr>
              <p:nvPr userDrawn="1"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7830" t="74719" r="4622" b="18996"/>
              <a:stretch>
                <a:fillRect/>
              </a:stretch>
            </p:blipFill>
            <p:spPr bwMode="auto">
              <a:xfrm>
                <a:off x="2001841" y="4962383"/>
                <a:ext cx="3692914" cy="27715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66" name="Picture 2" descr="https://gss3.bdstatic.com/-Po3dSag_xI4khGkpoWK1HF6hhy/baike/c0%3Dbaike80%2C5%2C5%2C80%2C26/sign=57d0ceb7aacc7cd9ee203c8b58684a5a/d50735fae6cd7b89652eefd9062442a7d9330e2e.jpg"/>
            <p:cNvPicPr>
              <a:picLocks noChangeAspect="1" noChangeArrowheads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26804" y="4854676"/>
              <a:ext cx="484398" cy="4810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69" name="图片 68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6268379" y="5989846"/>
            <a:ext cx="2228965" cy="708024"/>
          </a:xfrm>
          <a:prstGeom prst="rect">
            <a:avLst/>
          </a:prstGeom>
        </p:spPr>
      </p:pic>
      <p:sp>
        <p:nvSpPr>
          <p:cNvPr id="30" name="矩形 29"/>
          <p:cNvSpPr/>
          <p:nvPr userDrawn="1"/>
        </p:nvSpPr>
        <p:spPr>
          <a:xfrm>
            <a:off x="1" y="-24036"/>
            <a:ext cx="9144000" cy="176688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0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  <p:sp>
        <p:nvSpPr>
          <p:cNvPr id="31" name="矩形 30"/>
          <p:cNvSpPr/>
          <p:nvPr userDrawn="1"/>
        </p:nvSpPr>
        <p:spPr>
          <a:xfrm>
            <a:off x="5791200" y="370713"/>
            <a:ext cx="3333176" cy="50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altLang="zh-CN" sz="1350" dirty="0">
                <a:solidFill>
                  <a:srgbClr val="1E4BA7"/>
                </a:solidFill>
                <a:latin typeface="Eras Demi ITC" panose="020B0805030504020804" pitchFamily="34" charset="0"/>
                <a:cs typeface="Aparajita" panose="020B0604020202020204" pitchFamily="34" charset="0"/>
              </a:rPr>
              <a:t>Multimedia Communication Lab.</a:t>
            </a:r>
            <a:endParaRPr lang="zh-CN" altLang="en-US" sz="1350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  <p:sp>
        <p:nvSpPr>
          <p:cNvPr id="33" name="矩形 32"/>
          <p:cNvSpPr/>
          <p:nvPr userDrawn="1"/>
        </p:nvSpPr>
        <p:spPr>
          <a:xfrm>
            <a:off x="3760597" y="1137687"/>
            <a:ext cx="1755960" cy="14768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472102"/>
            <a:ext cx="2057400" cy="365125"/>
          </a:xfrm>
        </p:spPr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t>2019/9/24</a:t>
            </a:fld>
            <a:endParaRPr lang="zh-CN" altLang="en-US"/>
          </a:p>
        </p:txBody>
      </p:sp>
      <p:sp>
        <p:nvSpPr>
          <p:cNvPr id="4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472102"/>
            <a:ext cx="3086100" cy="365125"/>
          </a:xfrm>
        </p:spPr>
        <p:txBody>
          <a:bodyPr/>
          <a:lstStyle>
            <a:lvl1pPr>
              <a:defRPr/>
            </a:lvl1pPr>
          </a:lstStyle>
          <a:p>
            <a:endParaRPr lang="zh-CN" altLang="en-US" dirty="0"/>
          </a:p>
        </p:txBody>
      </p:sp>
      <p:sp>
        <p:nvSpPr>
          <p:cNvPr id="48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472102"/>
            <a:ext cx="2057400" cy="365125"/>
          </a:xfrm>
        </p:spPr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t>‹#›</a:t>
            </a:fld>
            <a:endParaRPr lang="zh-CN" altLang="en-US"/>
          </a:p>
        </p:txBody>
      </p:sp>
      <p:cxnSp>
        <p:nvCxnSpPr>
          <p:cNvPr id="50" name="直接连接符 49"/>
          <p:cNvCxnSpPr/>
          <p:nvPr userDrawn="1"/>
        </p:nvCxnSpPr>
        <p:spPr bwMode="auto">
          <a:xfrm>
            <a:off x="0" y="6837227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直接连接符 50"/>
          <p:cNvCxnSpPr/>
          <p:nvPr userDrawn="1"/>
        </p:nvCxnSpPr>
        <p:spPr bwMode="auto">
          <a:xfrm>
            <a:off x="3651" y="6748711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直接连接符 51"/>
          <p:cNvCxnSpPr/>
          <p:nvPr userDrawn="1"/>
        </p:nvCxnSpPr>
        <p:spPr bwMode="auto">
          <a:xfrm>
            <a:off x="0" y="6660195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3" name="组合 23"/>
          <p:cNvGrpSpPr/>
          <p:nvPr userDrawn="1"/>
        </p:nvGrpSpPr>
        <p:grpSpPr bwMode="auto">
          <a:xfrm rot="5400000">
            <a:off x="8506125" y="6329027"/>
            <a:ext cx="509588" cy="639763"/>
            <a:chOff x="871911" y="5177756"/>
            <a:chExt cx="8272089" cy="640348"/>
          </a:xfrm>
        </p:grpSpPr>
        <p:cxnSp>
          <p:nvCxnSpPr>
            <p:cNvPr id="54" name="直接连接符 53"/>
            <p:cNvCxnSpPr/>
            <p:nvPr userDrawn="1"/>
          </p:nvCxnSpPr>
          <p:spPr>
            <a:xfrm>
              <a:off x="871911" y="51777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/>
            <p:cNvCxnSpPr/>
            <p:nvPr userDrawn="1"/>
          </p:nvCxnSpPr>
          <p:spPr>
            <a:xfrm>
              <a:off x="871911" y="52572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直接连接符 55"/>
            <p:cNvCxnSpPr/>
            <p:nvPr userDrawn="1"/>
          </p:nvCxnSpPr>
          <p:spPr>
            <a:xfrm>
              <a:off x="871911" y="5338241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直接连接符 56"/>
            <p:cNvCxnSpPr/>
            <p:nvPr userDrawn="1"/>
          </p:nvCxnSpPr>
          <p:spPr>
            <a:xfrm>
              <a:off x="871911" y="5417688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直接连接符 57"/>
            <p:cNvCxnSpPr/>
            <p:nvPr userDrawn="1"/>
          </p:nvCxnSpPr>
          <p:spPr>
            <a:xfrm>
              <a:off x="871911" y="549872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直接连接符 58"/>
            <p:cNvCxnSpPr/>
            <p:nvPr userDrawn="1"/>
          </p:nvCxnSpPr>
          <p:spPr>
            <a:xfrm>
              <a:off x="871911" y="5578172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直接连接符 59"/>
            <p:cNvCxnSpPr/>
            <p:nvPr userDrawn="1"/>
          </p:nvCxnSpPr>
          <p:spPr>
            <a:xfrm>
              <a:off x="871911" y="5657619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直接连接符 60"/>
            <p:cNvCxnSpPr/>
            <p:nvPr userDrawn="1"/>
          </p:nvCxnSpPr>
          <p:spPr>
            <a:xfrm>
              <a:off x="871911" y="57386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直接连接符 61"/>
            <p:cNvCxnSpPr/>
            <p:nvPr userDrawn="1"/>
          </p:nvCxnSpPr>
          <p:spPr>
            <a:xfrm>
              <a:off x="871911" y="58181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755577" y="1122363"/>
            <a:ext cx="7632848" cy="2387600"/>
          </a:xfrm>
        </p:spPr>
        <p:txBody>
          <a:bodyPr anchor="b"/>
          <a:lstStyle>
            <a:lvl1pPr algn="ctr">
              <a:defRPr sz="3375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209577" y="4064551"/>
            <a:ext cx="6858000" cy="1655762"/>
          </a:xfrm>
        </p:spPr>
        <p:txBody>
          <a:bodyPr/>
          <a:lstStyle>
            <a:lvl1pPr marL="0" indent="0" algn="ctr">
              <a:buNone/>
              <a:defRPr sz="2000" b="1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57175" indent="0" algn="ctr">
              <a:buNone/>
              <a:defRPr sz="1125"/>
            </a:lvl2pPr>
            <a:lvl3pPr marL="514350" indent="0" algn="ctr">
              <a:buNone/>
              <a:defRPr sz="1015"/>
            </a:lvl3pPr>
            <a:lvl4pPr marL="771525" indent="0" algn="ctr">
              <a:buNone/>
              <a:defRPr sz="900"/>
            </a:lvl4pPr>
            <a:lvl5pPr marL="1028700" indent="0" algn="ctr">
              <a:buNone/>
              <a:defRPr sz="900"/>
            </a:lvl5pPr>
            <a:lvl6pPr marL="1285875" indent="0" algn="ctr">
              <a:buNone/>
              <a:defRPr sz="900"/>
            </a:lvl6pPr>
            <a:lvl7pPr marL="1543050" indent="0" algn="ctr">
              <a:buNone/>
              <a:defRPr sz="900"/>
            </a:lvl7pPr>
            <a:lvl8pPr marL="1800225" indent="0" algn="ctr">
              <a:buNone/>
              <a:defRPr sz="900"/>
            </a:lvl8pPr>
            <a:lvl9pPr marL="2057400" indent="0" algn="ctr">
              <a:buNone/>
              <a:defRPr sz="900"/>
            </a:lvl9pPr>
          </a:lstStyle>
          <a:p>
            <a:r>
              <a:rPr lang="zh-CN" altLang="en-US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t>2019/9/24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9144000" cy="157003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18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3887391" y="987428"/>
            <a:ext cx="4629150" cy="4873625"/>
          </a:xfrm>
        </p:spPr>
        <p:txBody>
          <a:bodyPr/>
          <a:lstStyle>
            <a:lvl1pPr>
              <a:defRPr sz="1800"/>
            </a:lvl1pPr>
            <a:lvl2pPr>
              <a:defRPr sz="1575"/>
            </a:lvl2pPr>
            <a:lvl3pPr>
              <a:defRPr sz="1350"/>
            </a:lvl3pPr>
            <a:lvl4pPr>
              <a:defRPr sz="1125"/>
            </a:lvl4pPr>
            <a:lvl5pPr>
              <a:defRPr sz="1125"/>
            </a:lvl5pPr>
            <a:lvl6pPr>
              <a:defRPr sz="1125"/>
            </a:lvl6pPr>
            <a:lvl7pPr>
              <a:defRPr sz="1125"/>
            </a:lvl7pPr>
            <a:lvl8pPr>
              <a:defRPr sz="1125"/>
            </a:lvl8pPr>
            <a:lvl9pPr>
              <a:defRPr sz="1125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900"/>
            </a:lvl1pPr>
            <a:lvl2pPr marL="257175" indent="0">
              <a:buNone/>
              <a:defRPr sz="790"/>
            </a:lvl2pPr>
            <a:lvl3pPr marL="514350" indent="0">
              <a:buNone/>
              <a:defRPr sz="675"/>
            </a:lvl3pPr>
            <a:lvl4pPr marL="771525" indent="0">
              <a:buNone/>
              <a:defRPr sz="565"/>
            </a:lvl4pPr>
            <a:lvl5pPr marL="1028700" indent="0">
              <a:buNone/>
              <a:defRPr sz="565"/>
            </a:lvl5pPr>
            <a:lvl6pPr marL="1285875" indent="0">
              <a:buNone/>
              <a:defRPr sz="565"/>
            </a:lvl6pPr>
            <a:lvl7pPr marL="1543050" indent="0">
              <a:buNone/>
              <a:defRPr sz="565"/>
            </a:lvl7pPr>
            <a:lvl8pPr marL="1800225" indent="0">
              <a:buNone/>
              <a:defRPr sz="565"/>
            </a:lvl8pPr>
            <a:lvl9pPr marL="2057400" indent="0">
              <a:buNone/>
              <a:defRPr sz="565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t>2019/9/24</a:t>
            </a:fld>
            <a:endParaRPr lang="zh-CN" altLang="en-US"/>
          </a:p>
        </p:txBody>
      </p:sp>
      <p:sp>
        <p:nvSpPr>
          <p:cNvPr id="7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8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9144000" cy="157003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18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987428"/>
            <a:ext cx="4629150" cy="4873625"/>
          </a:xfrm>
        </p:spPr>
        <p:txBody>
          <a:bodyPr rtlCol="0">
            <a:normAutofit/>
          </a:bodyPr>
          <a:lstStyle>
            <a:lvl1pPr marL="0" indent="0">
              <a:buNone/>
              <a:defRPr sz="1800"/>
            </a:lvl1pPr>
            <a:lvl2pPr marL="257175" indent="0">
              <a:buNone/>
              <a:defRPr sz="1575"/>
            </a:lvl2pPr>
            <a:lvl3pPr marL="514350" indent="0">
              <a:buNone/>
              <a:defRPr sz="1350"/>
            </a:lvl3pPr>
            <a:lvl4pPr marL="771525" indent="0">
              <a:buNone/>
              <a:defRPr sz="1125"/>
            </a:lvl4pPr>
            <a:lvl5pPr marL="1028700" indent="0">
              <a:buNone/>
              <a:defRPr sz="1125"/>
            </a:lvl5pPr>
            <a:lvl6pPr marL="1285875" indent="0">
              <a:buNone/>
              <a:defRPr sz="1125"/>
            </a:lvl6pPr>
            <a:lvl7pPr marL="1543050" indent="0">
              <a:buNone/>
              <a:defRPr sz="1125"/>
            </a:lvl7pPr>
            <a:lvl8pPr marL="1800225" indent="0">
              <a:buNone/>
              <a:defRPr sz="1125"/>
            </a:lvl8pPr>
            <a:lvl9pPr marL="2057400" indent="0">
              <a:buNone/>
              <a:defRPr sz="1125"/>
            </a:lvl9pPr>
          </a:lstStyle>
          <a:p>
            <a:pPr lvl="0"/>
            <a:r>
              <a:rPr lang="zh-CN" altLang="en-US" noProof="0"/>
              <a:t>单击图标添加图片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900"/>
            </a:lvl1pPr>
            <a:lvl2pPr marL="257175" indent="0">
              <a:buNone/>
              <a:defRPr sz="790"/>
            </a:lvl2pPr>
            <a:lvl3pPr marL="514350" indent="0">
              <a:buNone/>
              <a:defRPr sz="675"/>
            </a:lvl3pPr>
            <a:lvl4pPr marL="771525" indent="0">
              <a:buNone/>
              <a:defRPr sz="565"/>
            </a:lvl4pPr>
            <a:lvl5pPr marL="1028700" indent="0">
              <a:buNone/>
              <a:defRPr sz="565"/>
            </a:lvl5pPr>
            <a:lvl6pPr marL="1285875" indent="0">
              <a:buNone/>
              <a:defRPr sz="565"/>
            </a:lvl6pPr>
            <a:lvl7pPr marL="1543050" indent="0">
              <a:buNone/>
              <a:defRPr sz="565"/>
            </a:lvl7pPr>
            <a:lvl8pPr marL="1800225" indent="0">
              <a:buNone/>
              <a:defRPr sz="565"/>
            </a:lvl8pPr>
            <a:lvl9pPr marL="2057400" indent="0">
              <a:buNone/>
              <a:defRPr sz="565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t>2019/9/24</a:t>
            </a:fld>
            <a:endParaRPr lang="zh-CN" altLang="en-US"/>
          </a:p>
        </p:txBody>
      </p:sp>
      <p:sp>
        <p:nvSpPr>
          <p:cNvPr id="7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8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t>2019/9/24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9144000" cy="157003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0"/>
          </a:p>
        </p:txBody>
      </p:sp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6" y="365125"/>
            <a:ext cx="1971675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628651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t>2019/9/24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矩形 77"/>
          <p:cNvSpPr/>
          <p:nvPr userDrawn="1"/>
        </p:nvSpPr>
        <p:spPr>
          <a:xfrm>
            <a:off x="0" y="5914663"/>
            <a:ext cx="9144000" cy="94333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0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  <p:pic>
        <p:nvPicPr>
          <p:cNvPr id="36" name="Picture 2" descr="https://timgsa.baidu.com/timg?image&amp;quality=80&amp;size=b9999_10000&amp;sec=1546604134593&amp;di=caa50c9672651fdf40de65a2b6ff09f0&amp;imgtype=0&amp;src=http%3A%2F%2Fshumaduo.com%2Fimages%2Fdoc%2F20170119%2F00066178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0864" y="6269211"/>
            <a:ext cx="1733534" cy="2889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7" name="组合 36"/>
          <p:cNvGrpSpPr/>
          <p:nvPr userDrawn="1"/>
        </p:nvGrpSpPr>
        <p:grpSpPr>
          <a:xfrm>
            <a:off x="3356527" y="6130604"/>
            <a:ext cx="2430946" cy="503747"/>
            <a:chOff x="1226804" y="4831979"/>
            <a:chExt cx="2430946" cy="503747"/>
          </a:xfrm>
        </p:grpSpPr>
        <p:grpSp>
          <p:nvGrpSpPr>
            <p:cNvPr id="38" name="组合 37"/>
            <p:cNvGrpSpPr/>
            <p:nvPr userDrawn="1"/>
          </p:nvGrpSpPr>
          <p:grpSpPr>
            <a:xfrm>
              <a:off x="1657351" y="4831979"/>
              <a:ext cx="2000399" cy="463674"/>
              <a:chOff x="1657350" y="4195484"/>
              <a:chExt cx="4267201" cy="1044057"/>
            </a:xfrm>
          </p:grpSpPr>
          <p:pic>
            <p:nvPicPr>
              <p:cNvPr id="40" name="Picture 4" descr="https://news.nwpu.edu.cn/_mediafile/view/2012/06/27/20080325165655185583.gif"/>
              <p:cNvPicPr>
                <a:picLocks noChangeAspect="1" noChangeArrowheads="1"/>
              </p:cNvPicPr>
              <p:nvPr userDrawn="1"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6137" t="17430" r="9334" b="64902"/>
              <a:stretch>
                <a:fillRect/>
              </a:stretch>
            </p:blipFill>
            <p:spPr bwMode="auto">
              <a:xfrm>
                <a:off x="1657350" y="4195484"/>
                <a:ext cx="4267201" cy="93233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49" name="Picture 4" descr="https://news.nwpu.edu.cn/_mediafile/view/2012/06/27/20080325165655185583.gif"/>
              <p:cNvPicPr>
                <a:picLocks noChangeAspect="1" noChangeArrowheads="1"/>
              </p:cNvPicPr>
              <p:nvPr userDrawn="1"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7830" t="74719" r="4622" b="18996"/>
              <a:stretch>
                <a:fillRect/>
              </a:stretch>
            </p:blipFill>
            <p:spPr bwMode="auto">
              <a:xfrm>
                <a:off x="2001841" y="4962383"/>
                <a:ext cx="3692914" cy="27715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39" name="Picture 2" descr="https://gss3.bdstatic.com/-Po3dSag_xI4khGkpoWK1HF6hhy/baike/c0%3Dbaike80%2C5%2C5%2C80%2C26/sign=57d0ceb7aacc7cd9ee203c8b58684a5a/d50735fae6cd7b89652eefd9062442a7d9330e2e.jpg"/>
            <p:cNvPicPr>
              <a:picLocks noChangeAspect="1" noChangeArrowheads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26804" y="4854676"/>
              <a:ext cx="484398" cy="4810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53" name="图片 52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6268379" y="5989846"/>
            <a:ext cx="2228965" cy="708024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1" y="-24036"/>
            <a:ext cx="9144000" cy="176688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0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5711272" y="370713"/>
            <a:ext cx="3413103" cy="50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altLang="zh-CN" sz="1350" dirty="0">
                <a:solidFill>
                  <a:srgbClr val="1E4BA7"/>
                </a:solidFill>
                <a:latin typeface="Eras Demi ITC" panose="020B0805030504020804" pitchFamily="34" charset="0"/>
                <a:cs typeface="Aparajita" panose="020B0604020202020204" pitchFamily="34" charset="0"/>
              </a:rPr>
              <a:t>Multimedia Communication Lab.</a:t>
            </a:r>
            <a:endParaRPr lang="zh-CN" altLang="en-US" sz="1350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-19624" y="1268029"/>
            <a:ext cx="9144000" cy="2387600"/>
          </a:xfrm>
        </p:spPr>
        <p:txBody>
          <a:bodyPr anchor="b"/>
          <a:lstStyle>
            <a:lvl1pPr algn="ctr">
              <a:defRPr sz="3375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0" y="4629306"/>
            <a:ext cx="9144000" cy="1655762"/>
          </a:xfrm>
        </p:spPr>
        <p:txBody>
          <a:bodyPr/>
          <a:lstStyle>
            <a:lvl1pPr marL="0" indent="0" algn="ctr">
              <a:buNone/>
              <a:defRPr sz="2000" b="1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57175" indent="0" algn="ctr">
              <a:buNone/>
              <a:defRPr sz="1125"/>
            </a:lvl2pPr>
            <a:lvl3pPr marL="514350" indent="0" algn="ctr">
              <a:buNone/>
              <a:defRPr sz="1015"/>
            </a:lvl3pPr>
            <a:lvl4pPr marL="771525" indent="0" algn="ctr">
              <a:buNone/>
              <a:defRPr sz="900"/>
            </a:lvl4pPr>
            <a:lvl5pPr marL="1028700" indent="0" algn="ctr">
              <a:buNone/>
              <a:defRPr sz="900"/>
            </a:lvl5pPr>
            <a:lvl6pPr marL="1285875" indent="0" algn="ctr">
              <a:buNone/>
              <a:defRPr sz="900"/>
            </a:lvl6pPr>
            <a:lvl7pPr marL="1543050" indent="0" algn="ctr">
              <a:buNone/>
              <a:defRPr sz="900"/>
            </a:lvl7pPr>
            <a:lvl8pPr marL="1800225" indent="0" algn="ctr">
              <a:buNone/>
              <a:defRPr sz="900"/>
            </a:lvl8pPr>
            <a:lvl9pPr marL="2057400" indent="0" algn="ctr">
              <a:buNone/>
              <a:defRPr sz="900"/>
            </a:lvl9pPr>
          </a:lstStyle>
          <a:p>
            <a:r>
              <a:rPr lang="zh-CN" altLang="en-US"/>
              <a:t>单击此处编辑母版副标题样式</a:t>
            </a:r>
            <a:endParaRPr lang="zh-CN" altLang="en-US" dirty="0"/>
          </a:p>
        </p:txBody>
      </p:sp>
      <p:sp>
        <p:nvSpPr>
          <p:cNvPr id="47" name="矩形 46"/>
          <p:cNvSpPr/>
          <p:nvPr userDrawn="1"/>
        </p:nvSpPr>
        <p:spPr>
          <a:xfrm>
            <a:off x="3760597" y="1137687"/>
            <a:ext cx="1755960" cy="14768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t>2019/9/24</a:t>
            </a:fld>
            <a:endParaRPr lang="zh-CN" altLang="en-US"/>
          </a:p>
        </p:txBody>
      </p:sp>
      <p:sp>
        <p:nvSpPr>
          <p:cNvPr id="4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 dirty="0"/>
          </a:p>
        </p:txBody>
      </p:sp>
      <p:sp>
        <p:nvSpPr>
          <p:cNvPr id="4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t>‹#›</a:t>
            </a:fld>
            <a:endParaRPr lang="zh-CN" altLang="en-US"/>
          </a:p>
        </p:txBody>
      </p:sp>
      <p:cxnSp>
        <p:nvCxnSpPr>
          <p:cNvPr id="21" name="直接连接符 20"/>
          <p:cNvCxnSpPr/>
          <p:nvPr userDrawn="1"/>
        </p:nvCxnSpPr>
        <p:spPr bwMode="auto">
          <a:xfrm>
            <a:off x="0" y="6837227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/>
          <p:nvPr userDrawn="1"/>
        </p:nvCxnSpPr>
        <p:spPr bwMode="auto">
          <a:xfrm>
            <a:off x="3651" y="6748711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/>
          <p:cNvCxnSpPr/>
          <p:nvPr userDrawn="1"/>
        </p:nvCxnSpPr>
        <p:spPr bwMode="auto">
          <a:xfrm>
            <a:off x="0" y="6660195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2" name="组合 23"/>
          <p:cNvGrpSpPr/>
          <p:nvPr userDrawn="1"/>
        </p:nvGrpSpPr>
        <p:grpSpPr bwMode="auto">
          <a:xfrm rot="5400000">
            <a:off x="8506125" y="6329027"/>
            <a:ext cx="509588" cy="639763"/>
            <a:chOff x="871911" y="5177756"/>
            <a:chExt cx="8272089" cy="640348"/>
          </a:xfrm>
        </p:grpSpPr>
        <p:cxnSp>
          <p:nvCxnSpPr>
            <p:cNvPr id="24" name="直接连接符 23"/>
            <p:cNvCxnSpPr/>
            <p:nvPr userDrawn="1"/>
          </p:nvCxnSpPr>
          <p:spPr>
            <a:xfrm>
              <a:off x="871911" y="51777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/>
            <p:nvPr userDrawn="1"/>
          </p:nvCxnSpPr>
          <p:spPr>
            <a:xfrm>
              <a:off x="871911" y="52572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 userDrawn="1"/>
          </p:nvCxnSpPr>
          <p:spPr>
            <a:xfrm>
              <a:off x="871911" y="5338241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 userDrawn="1"/>
          </p:nvCxnSpPr>
          <p:spPr>
            <a:xfrm>
              <a:off x="871911" y="5417688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 userDrawn="1"/>
          </p:nvCxnSpPr>
          <p:spPr>
            <a:xfrm>
              <a:off x="871911" y="549872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/>
            <p:cNvCxnSpPr/>
            <p:nvPr userDrawn="1"/>
          </p:nvCxnSpPr>
          <p:spPr>
            <a:xfrm>
              <a:off x="871911" y="5578172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/>
            <p:cNvCxnSpPr/>
            <p:nvPr userDrawn="1"/>
          </p:nvCxnSpPr>
          <p:spPr>
            <a:xfrm>
              <a:off x="871911" y="5657619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/>
            <p:cNvCxnSpPr/>
            <p:nvPr userDrawn="1"/>
          </p:nvCxnSpPr>
          <p:spPr>
            <a:xfrm>
              <a:off x="871911" y="57386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 userDrawn="1"/>
          </p:nvCxnSpPr>
          <p:spPr>
            <a:xfrm>
              <a:off x="871911" y="58181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2800">
                <a:latin typeface="Arial Unicode MS" pitchFamily="34" charset="-122"/>
                <a:ea typeface="Arial Unicode MS" pitchFamily="34" charset="-122"/>
                <a:cs typeface="Arial Unicode MS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>
            <a:lvl1pPr>
              <a:lnSpc>
                <a:spcPct val="125000"/>
              </a:lnSpc>
              <a:defRPr sz="2000" b="1">
                <a:latin typeface="Arial Unicode MS" pitchFamily="34" charset="-122"/>
                <a:ea typeface="Arial Unicode MS" pitchFamily="34" charset="-122"/>
                <a:cs typeface="Arial Unicode MS" pitchFamily="34" charset="-122"/>
              </a:defRPr>
            </a:lvl1pPr>
            <a:lvl2pPr marL="386080" indent="-128905">
              <a:lnSpc>
                <a:spcPct val="100000"/>
              </a:lnSpc>
              <a:buFont typeface="Arial" pitchFamily="34" charset="0"/>
              <a:buChar char="─"/>
              <a:defRPr sz="1800" b="0">
                <a:latin typeface="Arial Unicode MS" pitchFamily="34" charset="-122"/>
                <a:ea typeface="Arial Unicode MS" pitchFamily="34" charset="-122"/>
                <a:cs typeface="Arial Unicode MS" pitchFamily="34" charset="-122"/>
              </a:defRPr>
            </a:lvl2pPr>
            <a:lvl3pPr marL="643255" indent="-128905">
              <a:buFont typeface="Arial Unicode MS" pitchFamily="34" charset="-122"/>
              <a:buChar char="‣"/>
              <a:defRPr sz="1600">
                <a:latin typeface="Arial Unicode MS" pitchFamily="34" charset="-122"/>
                <a:ea typeface="Arial Unicode MS" pitchFamily="34" charset="-122"/>
                <a:cs typeface="Arial Unicode MS" pitchFamily="34" charset="-122"/>
              </a:defRPr>
            </a:lvl3pPr>
            <a:lvl4pPr>
              <a:defRPr sz="1200">
                <a:latin typeface="Arial Unicode MS" pitchFamily="34" charset="-122"/>
                <a:ea typeface="Arial Unicode MS" pitchFamily="34" charset="-122"/>
                <a:cs typeface="Arial Unicode MS" pitchFamily="34" charset="-122"/>
              </a:defRPr>
            </a:lvl4pPr>
            <a:lvl5pPr>
              <a:defRPr sz="1200">
                <a:latin typeface="Arial Unicode MS" pitchFamily="34" charset="-122"/>
                <a:ea typeface="Arial Unicode MS" pitchFamily="34" charset="-122"/>
                <a:cs typeface="Arial Unicode MS" pitchFamily="34" charset="-122"/>
              </a:defRPr>
            </a:lvl5pPr>
          </a:lstStyle>
          <a:p>
            <a:pPr lvl="0"/>
            <a:r>
              <a:rPr lang="zh-CN" altLang="en-US" dirty="0" smtClean="0"/>
              <a:t> 编辑</a:t>
            </a:r>
            <a:r>
              <a:rPr lang="zh-CN" altLang="en-US" dirty="0"/>
              <a:t>母版文本样式</a:t>
            </a:r>
          </a:p>
          <a:p>
            <a:pPr lvl="1"/>
            <a:r>
              <a:rPr lang="zh-CN" altLang="en-US" dirty="0" smtClean="0"/>
              <a:t> 第二</a:t>
            </a:r>
            <a:r>
              <a:rPr lang="zh-CN" altLang="en-US" dirty="0"/>
              <a:t>级</a:t>
            </a:r>
          </a:p>
          <a:p>
            <a:pPr lvl="2"/>
            <a:r>
              <a:rPr lang="zh-CN" altLang="en-US" dirty="0" smtClean="0"/>
              <a:t> 第三</a:t>
            </a:r>
            <a:r>
              <a:rPr lang="zh-CN" altLang="en-US" dirty="0"/>
              <a:t>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t>2019/9/24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628650" y="1484785"/>
            <a:ext cx="3886200" cy="4692179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4629150" y="1484785"/>
            <a:ext cx="3886200" cy="4692179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t>2019/9/24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7"/>
            <a:ext cx="7886700" cy="82391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629842" y="1412776"/>
            <a:ext cx="3868340" cy="823912"/>
          </a:xfrm>
        </p:spPr>
        <p:txBody>
          <a:bodyPr anchor="b"/>
          <a:lstStyle>
            <a:lvl1pPr marL="0" indent="0">
              <a:buNone/>
              <a:defRPr sz="1350" b="1"/>
            </a:lvl1pPr>
            <a:lvl2pPr marL="257175" indent="0">
              <a:buNone/>
              <a:defRPr sz="1125" b="1"/>
            </a:lvl2pPr>
            <a:lvl3pPr marL="514350" indent="0">
              <a:buNone/>
              <a:defRPr sz="1015" b="1"/>
            </a:lvl3pPr>
            <a:lvl4pPr marL="771525" indent="0">
              <a:buNone/>
              <a:defRPr sz="900" b="1"/>
            </a:lvl4pPr>
            <a:lvl5pPr marL="1028700" indent="0">
              <a:buNone/>
              <a:defRPr sz="900" b="1"/>
            </a:lvl5pPr>
            <a:lvl6pPr marL="1285875" indent="0">
              <a:buNone/>
              <a:defRPr sz="900" b="1"/>
            </a:lvl6pPr>
            <a:lvl7pPr marL="1543050" indent="0">
              <a:buNone/>
              <a:defRPr sz="900" b="1"/>
            </a:lvl7pPr>
            <a:lvl8pPr marL="1800225" indent="0">
              <a:buNone/>
              <a:defRPr sz="900" b="1"/>
            </a:lvl8pPr>
            <a:lvl9pPr marL="2057400" indent="0">
              <a:buNone/>
              <a:defRPr sz="9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29842" y="2348882"/>
            <a:ext cx="3868340" cy="3840783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4629151" y="1412776"/>
            <a:ext cx="3887391" cy="823912"/>
          </a:xfrm>
        </p:spPr>
        <p:txBody>
          <a:bodyPr anchor="b"/>
          <a:lstStyle>
            <a:lvl1pPr marL="0" indent="0">
              <a:buNone/>
              <a:defRPr sz="1350" b="1"/>
            </a:lvl1pPr>
            <a:lvl2pPr marL="257175" indent="0">
              <a:buNone/>
              <a:defRPr sz="1125" b="1"/>
            </a:lvl2pPr>
            <a:lvl3pPr marL="514350" indent="0">
              <a:buNone/>
              <a:defRPr sz="1015" b="1"/>
            </a:lvl3pPr>
            <a:lvl4pPr marL="771525" indent="0">
              <a:buNone/>
              <a:defRPr sz="900" b="1"/>
            </a:lvl4pPr>
            <a:lvl5pPr marL="1028700" indent="0">
              <a:buNone/>
              <a:defRPr sz="900" b="1"/>
            </a:lvl5pPr>
            <a:lvl6pPr marL="1285875" indent="0">
              <a:buNone/>
              <a:defRPr sz="900" b="1"/>
            </a:lvl6pPr>
            <a:lvl7pPr marL="1543050" indent="0">
              <a:buNone/>
              <a:defRPr sz="900" b="1"/>
            </a:lvl7pPr>
            <a:lvl8pPr marL="1800225" indent="0">
              <a:buNone/>
              <a:defRPr sz="900" b="1"/>
            </a:lvl8pPr>
            <a:lvl9pPr marL="2057400" indent="0">
              <a:buNone/>
              <a:defRPr sz="9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4629151" y="2348882"/>
            <a:ext cx="3887391" cy="3840783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t>2019/9/24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t>2019/9/24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t>2019/9/24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9144000" cy="157003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18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3887391" y="987428"/>
            <a:ext cx="4629150" cy="4873625"/>
          </a:xfrm>
        </p:spPr>
        <p:txBody>
          <a:bodyPr/>
          <a:lstStyle>
            <a:lvl1pPr>
              <a:defRPr sz="1800"/>
            </a:lvl1pPr>
            <a:lvl2pPr>
              <a:defRPr sz="1575"/>
            </a:lvl2pPr>
            <a:lvl3pPr>
              <a:defRPr sz="1350"/>
            </a:lvl3pPr>
            <a:lvl4pPr>
              <a:defRPr sz="1125"/>
            </a:lvl4pPr>
            <a:lvl5pPr>
              <a:defRPr sz="1125"/>
            </a:lvl5pPr>
            <a:lvl6pPr>
              <a:defRPr sz="1125"/>
            </a:lvl6pPr>
            <a:lvl7pPr>
              <a:defRPr sz="1125"/>
            </a:lvl7pPr>
            <a:lvl8pPr>
              <a:defRPr sz="1125"/>
            </a:lvl8pPr>
            <a:lvl9pPr>
              <a:defRPr sz="1125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900"/>
            </a:lvl1pPr>
            <a:lvl2pPr marL="257175" indent="0">
              <a:buNone/>
              <a:defRPr sz="790"/>
            </a:lvl2pPr>
            <a:lvl3pPr marL="514350" indent="0">
              <a:buNone/>
              <a:defRPr sz="675"/>
            </a:lvl3pPr>
            <a:lvl4pPr marL="771525" indent="0">
              <a:buNone/>
              <a:defRPr sz="565"/>
            </a:lvl4pPr>
            <a:lvl5pPr marL="1028700" indent="0">
              <a:buNone/>
              <a:defRPr sz="565"/>
            </a:lvl5pPr>
            <a:lvl6pPr marL="1285875" indent="0">
              <a:buNone/>
              <a:defRPr sz="565"/>
            </a:lvl6pPr>
            <a:lvl7pPr marL="1543050" indent="0">
              <a:buNone/>
              <a:defRPr sz="565"/>
            </a:lvl7pPr>
            <a:lvl8pPr marL="1800225" indent="0">
              <a:buNone/>
              <a:defRPr sz="565"/>
            </a:lvl8pPr>
            <a:lvl9pPr marL="2057400" indent="0">
              <a:buNone/>
              <a:defRPr sz="565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t>2019/9/24</a:t>
            </a:fld>
            <a:endParaRPr lang="zh-CN" altLang="en-US"/>
          </a:p>
        </p:txBody>
      </p:sp>
      <p:sp>
        <p:nvSpPr>
          <p:cNvPr id="7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8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4.jpe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17" Type="http://schemas.openxmlformats.org/officeDocument/2006/relationships/image" Target="../media/image4.jpeg"/><Relationship Id="rId2" Type="http://schemas.openxmlformats.org/officeDocument/2006/relationships/slideLayout" Target="../slideLayouts/slideLayout14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6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208349" y="128847"/>
            <a:ext cx="8307001" cy="4267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8197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28649" y="763928"/>
            <a:ext cx="8291809" cy="5637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dirty="0"/>
              <a:t>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472102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hangingPunct="1">
              <a:defRPr sz="675" dirty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21ED44-3DA1-47CE-BA70-E3B3253DFDBB}" type="datetimeFigureOut">
              <a:rPr lang="zh-CN" altLang="en-US" smtClean="0"/>
              <a:t>2019/9/24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2952750" y="6472102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cxnSp>
        <p:nvCxnSpPr>
          <p:cNvPr id="8" name="直接连接符 7"/>
          <p:cNvCxnSpPr/>
          <p:nvPr userDrawn="1"/>
        </p:nvCxnSpPr>
        <p:spPr>
          <a:xfrm>
            <a:off x="0" y="636609"/>
            <a:ext cx="6690167" cy="0"/>
          </a:xfrm>
          <a:prstGeom prst="line">
            <a:avLst/>
          </a:prstGeom>
          <a:ln w="381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连接符 39"/>
          <p:cNvCxnSpPr/>
          <p:nvPr userDrawn="1"/>
        </p:nvCxnSpPr>
        <p:spPr bwMode="auto">
          <a:xfrm>
            <a:off x="0" y="6837227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1" name="组合 23"/>
          <p:cNvGrpSpPr/>
          <p:nvPr userDrawn="1"/>
        </p:nvGrpSpPr>
        <p:grpSpPr bwMode="auto">
          <a:xfrm rot="5400000">
            <a:off x="8506125" y="6329027"/>
            <a:ext cx="509588" cy="639763"/>
            <a:chOff x="871911" y="5177756"/>
            <a:chExt cx="8272089" cy="640348"/>
          </a:xfrm>
        </p:grpSpPr>
        <p:cxnSp>
          <p:nvCxnSpPr>
            <p:cNvPr id="42" name="直接连接符 41"/>
            <p:cNvCxnSpPr/>
            <p:nvPr userDrawn="1"/>
          </p:nvCxnSpPr>
          <p:spPr>
            <a:xfrm>
              <a:off x="871911" y="51777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 userDrawn="1"/>
          </p:nvCxnSpPr>
          <p:spPr>
            <a:xfrm>
              <a:off x="871911" y="52572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接连接符 43"/>
            <p:cNvCxnSpPr/>
            <p:nvPr userDrawn="1"/>
          </p:nvCxnSpPr>
          <p:spPr>
            <a:xfrm>
              <a:off x="871911" y="5338241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连接符 44"/>
            <p:cNvCxnSpPr/>
            <p:nvPr userDrawn="1"/>
          </p:nvCxnSpPr>
          <p:spPr>
            <a:xfrm>
              <a:off x="871911" y="5417688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/>
            <p:nvPr userDrawn="1"/>
          </p:nvCxnSpPr>
          <p:spPr>
            <a:xfrm>
              <a:off x="871911" y="549872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直接连接符 46"/>
            <p:cNvCxnSpPr/>
            <p:nvPr userDrawn="1"/>
          </p:nvCxnSpPr>
          <p:spPr>
            <a:xfrm>
              <a:off x="871911" y="5578172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直接连接符 47"/>
            <p:cNvCxnSpPr/>
            <p:nvPr userDrawn="1"/>
          </p:nvCxnSpPr>
          <p:spPr>
            <a:xfrm>
              <a:off x="871911" y="5657619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/>
            <p:cNvCxnSpPr/>
            <p:nvPr userDrawn="1"/>
          </p:nvCxnSpPr>
          <p:spPr>
            <a:xfrm>
              <a:off x="871911" y="57386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/>
            <p:nvPr userDrawn="1"/>
          </p:nvCxnSpPr>
          <p:spPr>
            <a:xfrm>
              <a:off x="871911" y="58181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5" name="组合 23"/>
          <p:cNvGrpSpPr/>
          <p:nvPr userDrawn="1"/>
        </p:nvGrpSpPr>
        <p:grpSpPr bwMode="auto">
          <a:xfrm rot="5400000">
            <a:off x="6251446" y="316704"/>
            <a:ext cx="88906" cy="639763"/>
            <a:chOff x="871911" y="5177756"/>
            <a:chExt cx="8272089" cy="640348"/>
          </a:xfrm>
        </p:grpSpPr>
        <p:cxnSp>
          <p:nvCxnSpPr>
            <p:cNvPr id="56" name="直接连接符 55"/>
            <p:cNvCxnSpPr/>
            <p:nvPr userDrawn="1"/>
          </p:nvCxnSpPr>
          <p:spPr>
            <a:xfrm>
              <a:off x="871911" y="51777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直接连接符 56"/>
            <p:cNvCxnSpPr/>
            <p:nvPr userDrawn="1"/>
          </p:nvCxnSpPr>
          <p:spPr>
            <a:xfrm>
              <a:off x="871911" y="52572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直接连接符 57"/>
            <p:cNvCxnSpPr/>
            <p:nvPr userDrawn="1"/>
          </p:nvCxnSpPr>
          <p:spPr>
            <a:xfrm>
              <a:off x="871911" y="5338241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直接连接符 58"/>
            <p:cNvCxnSpPr/>
            <p:nvPr userDrawn="1"/>
          </p:nvCxnSpPr>
          <p:spPr>
            <a:xfrm>
              <a:off x="871911" y="5417688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直接连接符 59"/>
            <p:cNvCxnSpPr/>
            <p:nvPr userDrawn="1"/>
          </p:nvCxnSpPr>
          <p:spPr>
            <a:xfrm>
              <a:off x="871911" y="549872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直接连接符 60"/>
            <p:cNvCxnSpPr/>
            <p:nvPr userDrawn="1"/>
          </p:nvCxnSpPr>
          <p:spPr>
            <a:xfrm>
              <a:off x="871911" y="5578172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直接连接符 61"/>
            <p:cNvCxnSpPr/>
            <p:nvPr userDrawn="1"/>
          </p:nvCxnSpPr>
          <p:spPr>
            <a:xfrm>
              <a:off x="871911" y="5657619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直接连接符 62"/>
            <p:cNvCxnSpPr/>
            <p:nvPr userDrawn="1"/>
          </p:nvCxnSpPr>
          <p:spPr>
            <a:xfrm>
              <a:off x="871911" y="57386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直接连接符 63"/>
            <p:cNvCxnSpPr/>
            <p:nvPr userDrawn="1"/>
          </p:nvCxnSpPr>
          <p:spPr>
            <a:xfrm>
              <a:off x="871911" y="58181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" name="矩形 9"/>
          <p:cNvSpPr/>
          <p:nvPr userDrawn="1"/>
        </p:nvSpPr>
        <p:spPr>
          <a:xfrm>
            <a:off x="7443134" y="6364716"/>
            <a:ext cx="1517012" cy="50958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altLang="zh-CN" sz="1600" dirty="0">
                <a:solidFill>
                  <a:srgbClr val="1E4BA7"/>
                </a:solidFill>
                <a:latin typeface="Eras Demi ITC" panose="020B0805030504020804" pitchFamily="34" charset="0"/>
                <a:cs typeface="Aparajita" panose="020B0604020202020204" pitchFamily="34" charset="0"/>
              </a:rPr>
              <a:t>MMC Lab.</a:t>
            </a:r>
            <a:endParaRPr lang="zh-CN" altLang="en-US" sz="1600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  <p:pic>
        <p:nvPicPr>
          <p:cNvPr id="31" name="Picture 2" descr="https://gss3.bdstatic.com/-Po3dSag_xI4khGkpoWK1HF6hhy/baike/c0%3Dbaike80%2C5%2C5%2C80%2C26/sign=57d0ceb7aacc7cd9ee203c8b58684a5a/d50735fae6cd7b89652eefd9062442a7d9330e2e.jpg"/>
          <p:cNvPicPr>
            <a:picLocks noChangeAspect="1" noChangeArrowheads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43834" y="6487211"/>
            <a:ext cx="278645" cy="2767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图片 8"/>
          <p:cNvPicPr>
            <a:picLocks noChangeAspect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7140" y="6572090"/>
            <a:ext cx="832609" cy="132541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16"/>
          <a:stretch>
            <a:fillRect/>
          </a:stretch>
        </p:blipFill>
        <p:spPr>
          <a:xfrm>
            <a:off x="7381549" y="6479308"/>
            <a:ext cx="314009" cy="299056"/>
          </a:xfrm>
          <a:prstGeom prst="rect">
            <a:avLst/>
          </a:prstGeom>
        </p:spPr>
      </p:pic>
      <p:pic>
        <p:nvPicPr>
          <p:cNvPr id="37" name="Picture 2" descr="https://timgsa.baidu.com/timg?image&amp;quality=80&amp;size=b9999_10000&amp;sec=1546604134593&amp;di=caa50c9672651fdf40de65a2b6ff09f0&amp;imgtype=0&amp;src=http%3A%2F%2Fshumaduo.com%2Fimages%2Fdoc%2F20170119%2F00066178.jpg"/>
          <p:cNvPicPr>
            <a:picLocks noChangeAspect="1" noChangeArrowheads="1"/>
          </p:cNvPicPr>
          <p:nvPr userDrawn="1"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36668" y="6562471"/>
            <a:ext cx="910657" cy="1517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472102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hangingPunct="1">
              <a:defRPr sz="675" smtClean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493029-F1BC-4F70-959F-7E8E6212C6F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kern="12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Arial" panose="020B0604020202020204" pitchFamily="34" charset="0"/>
        </a:defRPr>
      </a:lvl1pPr>
      <a:lvl2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panose="020B0A04020102020204" pitchFamily="34" charset="0"/>
          <a:ea typeface="黑体" panose="02010609060101010101" pitchFamily="49" charset="-122"/>
        </a:defRPr>
      </a:lvl2pPr>
      <a:lvl3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panose="020B0A04020102020204" pitchFamily="34" charset="0"/>
          <a:ea typeface="黑体" panose="02010609060101010101" pitchFamily="49" charset="-122"/>
        </a:defRPr>
      </a:lvl3pPr>
      <a:lvl4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panose="020B0A04020102020204" pitchFamily="34" charset="0"/>
          <a:ea typeface="黑体" panose="02010609060101010101" pitchFamily="49" charset="-122"/>
        </a:defRPr>
      </a:lvl4pPr>
      <a:lvl5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panose="020B0A04020102020204" pitchFamily="34" charset="0"/>
          <a:ea typeface="黑体" panose="02010609060101010101" pitchFamily="49" charset="-122"/>
        </a:defRPr>
      </a:lvl5pPr>
      <a:lvl6pPr marL="3429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panose="020B0A04020102020204" pitchFamily="34" charset="0"/>
          <a:ea typeface="黑体" panose="02010609060101010101" pitchFamily="49" charset="-122"/>
        </a:defRPr>
      </a:lvl6pPr>
      <a:lvl7pPr marL="6858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panose="020B0A04020102020204" pitchFamily="34" charset="0"/>
          <a:ea typeface="黑体" panose="02010609060101010101" pitchFamily="49" charset="-122"/>
        </a:defRPr>
      </a:lvl7pPr>
      <a:lvl8pPr marL="10287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panose="020B0A04020102020204" pitchFamily="34" charset="0"/>
          <a:ea typeface="黑体" panose="02010609060101010101" pitchFamily="49" charset="-122"/>
        </a:defRPr>
      </a:lvl8pPr>
      <a:lvl9pPr marL="13716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panose="020B0A04020102020204" pitchFamily="34" charset="0"/>
          <a:ea typeface="黑体" panose="02010609060101010101" pitchFamily="49" charset="-122"/>
        </a:defRPr>
      </a:lvl9pPr>
    </p:titleStyle>
    <p:bodyStyle>
      <a:lvl1pPr marL="128905" indent="-128905" algn="l" defTabSz="514350" rtl="0" eaLnBrk="1" fontAlgn="base" hangingPunct="1">
        <a:lnSpc>
          <a:spcPct val="90000"/>
        </a:lnSpc>
        <a:spcBef>
          <a:spcPts val="565"/>
        </a:spcBef>
        <a:spcAft>
          <a:spcPct val="0"/>
        </a:spcAft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Arial" panose="020B0604020202020204" pitchFamily="34" charset="0"/>
        </a:defRPr>
      </a:lvl1pPr>
      <a:lvl2pPr marL="386080" indent="-128905" algn="l" defTabSz="514350" rtl="0" eaLnBrk="1" fontAlgn="base" hangingPunct="1">
        <a:lnSpc>
          <a:spcPct val="90000"/>
        </a:lnSpc>
        <a:spcBef>
          <a:spcPts val="280"/>
        </a:spcBef>
        <a:spcAft>
          <a:spcPct val="0"/>
        </a:spcAft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Arial" panose="020B0604020202020204" pitchFamily="34" charset="0"/>
        </a:defRPr>
      </a:lvl2pPr>
      <a:lvl3pPr marL="643255" indent="-128905" algn="l" defTabSz="514350" rtl="0" eaLnBrk="1" fontAlgn="base" hangingPunct="1">
        <a:lnSpc>
          <a:spcPct val="90000"/>
        </a:lnSpc>
        <a:spcBef>
          <a:spcPts val="280"/>
        </a:spcBef>
        <a:spcAft>
          <a:spcPct val="0"/>
        </a:spcAft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Arial" panose="020B0604020202020204" pitchFamily="34" charset="0"/>
        </a:defRPr>
      </a:lvl3pPr>
      <a:lvl4pPr marL="900430" indent="-128905" algn="l" defTabSz="514350" rtl="0" eaLnBrk="1" fontAlgn="base" hangingPunct="1">
        <a:lnSpc>
          <a:spcPct val="90000"/>
        </a:lnSpc>
        <a:spcBef>
          <a:spcPts val="280"/>
        </a:spcBef>
        <a:spcAft>
          <a:spcPct val="0"/>
        </a:spcAft>
        <a:buFont typeface="Arial" panose="020B0604020202020204" pitchFamily="34" charset="0"/>
        <a:buChar char="•"/>
        <a:defRPr sz="1050" kern="12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Arial" panose="020B0604020202020204" pitchFamily="34" charset="0"/>
        </a:defRPr>
      </a:lvl4pPr>
      <a:lvl5pPr marL="1157605" indent="-128905" algn="l" defTabSz="514350" rtl="0" eaLnBrk="1" fontAlgn="base" hangingPunct="1">
        <a:lnSpc>
          <a:spcPct val="90000"/>
        </a:lnSpc>
        <a:spcBef>
          <a:spcPts val="280"/>
        </a:spcBef>
        <a:spcAft>
          <a:spcPct val="0"/>
        </a:spcAft>
        <a:buFont typeface="Arial" panose="020B0604020202020204" pitchFamily="34" charset="0"/>
        <a:buChar char="•"/>
        <a:defRPr sz="1050" kern="12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Arial" panose="020B0604020202020204" pitchFamily="34" charset="0"/>
        </a:defRPr>
      </a:lvl5pPr>
      <a:lvl6pPr marL="1414780" indent="-128905" algn="l" defTabSz="514350" rtl="0" eaLnBrk="1" latinLnBrk="0" hangingPunct="1">
        <a:lnSpc>
          <a:spcPct val="90000"/>
        </a:lnSpc>
        <a:spcBef>
          <a:spcPts val="280"/>
        </a:spcBef>
        <a:buFont typeface="Arial" panose="020B0604020202020204" pitchFamily="34" charset="0"/>
        <a:buChar char="•"/>
        <a:defRPr sz="1015" kern="1200">
          <a:solidFill>
            <a:schemeClr val="tx1"/>
          </a:solidFill>
          <a:latin typeface="+mn-lt"/>
          <a:ea typeface="+mn-ea"/>
          <a:cs typeface="+mn-cs"/>
        </a:defRPr>
      </a:lvl6pPr>
      <a:lvl7pPr marL="1671955" indent="-128905" algn="l" defTabSz="514350" rtl="0" eaLnBrk="1" latinLnBrk="0" hangingPunct="1">
        <a:lnSpc>
          <a:spcPct val="90000"/>
        </a:lnSpc>
        <a:spcBef>
          <a:spcPts val="280"/>
        </a:spcBef>
        <a:buFont typeface="Arial" panose="020B0604020202020204" pitchFamily="34" charset="0"/>
        <a:buChar char="•"/>
        <a:defRPr sz="1015" kern="1200">
          <a:solidFill>
            <a:schemeClr val="tx1"/>
          </a:solidFill>
          <a:latin typeface="+mn-lt"/>
          <a:ea typeface="+mn-ea"/>
          <a:cs typeface="+mn-cs"/>
        </a:defRPr>
      </a:lvl7pPr>
      <a:lvl8pPr marL="1929130" indent="-128905" algn="l" defTabSz="514350" rtl="0" eaLnBrk="1" latinLnBrk="0" hangingPunct="1">
        <a:lnSpc>
          <a:spcPct val="90000"/>
        </a:lnSpc>
        <a:spcBef>
          <a:spcPts val="280"/>
        </a:spcBef>
        <a:buFont typeface="Arial" panose="020B0604020202020204" pitchFamily="34" charset="0"/>
        <a:buChar char="•"/>
        <a:defRPr sz="1015" kern="1200">
          <a:solidFill>
            <a:schemeClr val="tx1"/>
          </a:solidFill>
          <a:latin typeface="+mn-lt"/>
          <a:ea typeface="+mn-ea"/>
          <a:cs typeface="+mn-cs"/>
        </a:defRPr>
      </a:lvl8pPr>
      <a:lvl9pPr marL="2186305" indent="-128905" algn="l" defTabSz="514350" rtl="0" eaLnBrk="1" latinLnBrk="0" hangingPunct="1">
        <a:lnSpc>
          <a:spcPct val="90000"/>
        </a:lnSpc>
        <a:spcBef>
          <a:spcPts val="280"/>
        </a:spcBef>
        <a:buFont typeface="Arial" panose="020B0604020202020204" pitchFamily="34" charset="0"/>
        <a:buChar char="•"/>
        <a:defRPr sz="101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1pPr>
      <a:lvl2pPr marL="257175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2pPr>
      <a:lvl3pPr marL="514350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3pPr>
      <a:lvl4pPr marL="771525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4pPr>
      <a:lvl5pPr marL="1028700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5pPr>
      <a:lvl6pPr marL="1285875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6pPr>
      <a:lvl7pPr marL="1543050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7pPr>
      <a:lvl8pPr marL="1800225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8pPr>
      <a:lvl9pPr marL="2057400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6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208349" y="128847"/>
            <a:ext cx="8307001" cy="4267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8197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28649" y="763928"/>
            <a:ext cx="8291809" cy="5637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dirty="0"/>
              <a:t>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472102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hangingPunct="1">
              <a:defRPr sz="675" dirty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21ED44-3DA1-47CE-BA70-E3B3253DFDBB}" type="datetimeFigureOut">
              <a:rPr lang="zh-CN" altLang="en-US" smtClean="0"/>
              <a:t>2019/9/24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2952750" y="6472102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cxnSp>
        <p:nvCxnSpPr>
          <p:cNvPr id="8" name="直接连接符 7"/>
          <p:cNvCxnSpPr/>
          <p:nvPr userDrawn="1"/>
        </p:nvCxnSpPr>
        <p:spPr>
          <a:xfrm>
            <a:off x="0" y="636609"/>
            <a:ext cx="6690167" cy="0"/>
          </a:xfrm>
          <a:prstGeom prst="line">
            <a:avLst/>
          </a:prstGeom>
          <a:ln w="381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连接符 39"/>
          <p:cNvCxnSpPr/>
          <p:nvPr userDrawn="1"/>
        </p:nvCxnSpPr>
        <p:spPr bwMode="auto">
          <a:xfrm>
            <a:off x="0" y="6837227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1" name="组合 23"/>
          <p:cNvGrpSpPr/>
          <p:nvPr userDrawn="1"/>
        </p:nvGrpSpPr>
        <p:grpSpPr bwMode="auto">
          <a:xfrm rot="5400000">
            <a:off x="8506125" y="6329027"/>
            <a:ext cx="509588" cy="639763"/>
            <a:chOff x="871911" y="5177756"/>
            <a:chExt cx="8272089" cy="640348"/>
          </a:xfrm>
        </p:grpSpPr>
        <p:cxnSp>
          <p:nvCxnSpPr>
            <p:cNvPr id="42" name="直接连接符 41"/>
            <p:cNvCxnSpPr/>
            <p:nvPr userDrawn="1"/>
          </p:nvCxnSpPr>
          <p:spPr>
            <a:xfrm>
              <a:off x="871911" y="51777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 userDrawn="1"/>
          </p:nvCxnSpPr>
          <p:spPr>
            <a:xfrm>
              <a:off x="871911" y="52572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接连接符 43"/>
            <p:cNvCxnSpPr/>
            <p:nvPr userDrawn="1"/>
          </p:nvCxnSpPr>
          <p:spPr>
            <a:xfrm>
              <a:off x="871911" y="5338241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连接符 44"/>
            <p:cNvCxnSpPr/>
            <p:nvPr userDrawn="1"/>
          </p:nvCxnSpPr>
          <p:spPr>
            <a:xfrm>
              <a:off x="871911" y="5417688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/>
            <p:nvPr userDrawn="1"/>
          </p:nvCxnSpPr>
          <p:spPr>
            <a:xfrm>
              <a:off x="871911" y="549872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直接连接符 46"/>
            <p:cNvCxnSpPr/>
            <p:nvPr userDrawn="1"/>
          </p:nvCxnSpPr>
          <p:spPr>
            <a:xfrm>
              <a:off x="871911" y="5578172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直接连接符 47"/>
            <p:cNvCxnSpPr/>
            <p:nvPr userDrawn="1"/>
          </p:nvCxnSpPr>
          <p:spPr>
            <a:xfrm>
              <a:off x="871911" y="5657619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/>
            <p:cNvCxnSpPr/>
            <p:nvPr userDrawn="1"/>
          </p:nvCxnSpPr>
          <p:spPr>
            <a:xfrm>
              <a:off x="871911" y="57386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/>
            <p:nvPr userDrawn="1"/>
          </p:nvCxnSpPr>
          <p:spPr>
            <a:xfrm>
              <a:off x="871911" y="58181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5" name="组合 23"/>
          <p:cNvGrpSpPr/>
          <p:nvPr userDrawn="1"/>
        </p:nvGrpSpPr>
        <p:grpSpPr bwMode="auto">
          <a:xfrm rot="5400000">
            <a:off x="6251446" y="316704"/>
            <a:ext cx="88906" cy="639763"/>
            <a:chOff x="871911" y="5177756"/>
            <a:chExt cx="8272089" cy="640348"/>
          </a:xfrm>
        </p:grpSpPr>
        <p:cxnSp>
          <p:nvCxnSpPr>
            <p:cNvPr id="56" name="直接连接符 55"/>
            <p:cNvCxnSpPr/>
            <p:nvPr userDrawn="1"/>
          </p:nvCxnSpPr>
          <p:spPr>
            <a:xfrm>
              <a:off x="871911" y="51777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直接连接符 56"/>
            <p:cNvCxnSpPr/>
            <p:nvPr userDrawn="1"/>
          </p:nvCxnSpPr>
          <p:spPr>
            <a:xfrm>
              <a:off x="871911" y="52572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直接连接符 57"/>
            <p:cNvCxnSpPr/>
            <p:nvPr userDrawn="1"/>
          </p:nvCxnSpPr>
          <p:spPr>
            <a:xfrm>
              <a:off x="871911" y="5338241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直接连接符 58"/>
            <p:cNvCxnSpPr/>
            <p:nvPr userDrawn="1"/>
          </p:nvCxnSpPr>
          <p:spPr>
            <a:xfrm>
              <a:off x="871911" y="5417688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直接连接符 59"/>
            <p:cNvCxnSpPr/>
            <p:nvPr userDrawn="1"/>
          </p:nvCxnSpPr>
          <p:spPr>
            <a:xfrm>
              <a:off x="871911" y="549872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直接连接符 60"/>
            <p:cNvCxnSpPr/>
            <p:nvPr userDrawn="1"/>
          </p:nvCxnSpPr>
          <p:spPr>
            <a:xfrm>
              <a:off x="871911" y="5578172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直接连接符 61"/>
            <p:cNvCxnSpPr/>
            <p:nvPr userDrawn="1"/>
          </p:nvCxnSpPr>
          <p:spPr>
            <a:xfrm>
              <a:off x="871911" y="5657619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直接连接符 62"/>
            <p:cNvCxnSpPr/>
            <p:nvPr userDrawn="1"/>
          </p:nvCxnSpPr>
          <p:spPr>
            <a:xfrm>
              <a:off x="871911" y="57386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直接连接符 63"/>
            <p:cNvCxnSpPr/>
            <p:nvPr userDrawn="1"/>
          </p:nvCxnSpPr>
          <p:spPr>
            <a:xfrm>
              <a:off x="871911" y="58181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" name="矩形 9"/>
          <p:cNvSpPr/>
          <p:nvPr userDrawn="1"/>
        </p:nvSpPr>
        <p:spPr>
          <a:xfrm>
            <a:off x="7443134" y="6364716"/>
            <a:ext cx="1517012" cy="50958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altLang="zh-CN" sz="1600" dirty="0">
                <a:solidFill>
                  <a:srgbClr val="1E4BA7"/>
                </a:solidFill>
                <a:latin typeface="Eras Demi ITC" panose="020B0805030504020804" pitchFamily="34" charset="0"/>
                <a:cs typeface="Aparajita" panose="020B0604020202020204" pitchFamily="34" charset="0"/>
              </a:rPr>
              <a:t>MMC Lab.</a:t>
            </a:r>
            <a:endParaRPr lang="zh-CN" altLang="en-US" sz="1600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  <p:pic>
        <p:nvPicPr>
          <p:cNvPr id="31" name="Picture 2" descr="https://gss3.bdstatic.com/-Po3dSag_xI4khGkpoWK1HF6hhy/baike/c0%3Dbaike80%2C5%2C5%2C80%2C26/sign=57d0ceb7aacc7cd9ee203c8b58684a5a/d50735fae6cd7b89652eefd9062442a7d9330e2e.jpg"/>
          <p:cNvPicPr>
            <a:picLocks noChangeAspect="1" noChangeArrowheads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43834" y="6487211"/>
            <a:ext cx="278645" cy="2767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图片 8"/>
          <p:cNvPicPr>
            <a:picLocks noChangeAspect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7140" y="6572090"/>
            <a:ext cx="832609" cy="132541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16"/>
          <a:stretch>
            <a:fillRect/>
          </a:stretch>
        </p:blipFill>
        <p:spPr>
          <a:xfrm>
            <a:off x="7381549" y="6479308"/>
            <a:ext cx="314009" cy="299056"/>
          </a:xfrm>
          <a:prstGeom prst="rect">
            <a:avLst/>
          </a:prstGeom>
        </p:spPr>
      </p:pic>
      <p:pic>
        <p:nvPicPr>
          <p:cNvPr id="37" name="Picture 2" descr="https://timgsa.baidu.com/timg?image&amp;quality=80&amp;size=b9999_10000&amp;sec=1546604134593&amp;di=caa50c9672651fdf40de65a2b6ff09f0&amp;imgtype=0&amp;src=http%3A%2F%2Fshumaduo.com%2Fimages%2Fdoc%2F20170119%2F00066178.jpg"/>
          <p:cNvPicPr>
            <a:picLocks noChangeAspect="1" noChangeArrowheads="1"/>
          </p:cNvPicPr>
          <p:nvPr userDrawn="1"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36668" y="6562471"/>
            <a:ext cx="910657" cy="1517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472102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hangingPunct="1">
              <a:defRPr sz="675" smtClean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493029-F1BC-4F70-959F-7E8E6212C6F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txStyles>
    <p:titleStyle>
      <a:lvl1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kern="12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Arial" panose="020B0604020202020204" pitchFamily="34" charset="0"/>
        </a:defRPr>
      </a:lvl1pPr>
      <a:lvl2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panose="020B0A04020102020204" pitchFamily="34" charset="0"/>
          <a:ea typeface="黑体" panose="02010609060101010101" pitchFamily="49" charset="-122"/>
        </a:defRPr>
      </a:lvl2pPr>
      <a:lvl3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panose="020B0A04020102020204" pitchFamily="34" charset="0"/>
          <a:ea typeface="黑体" panose="02010609060101010101" pitchFamily="49" charset="-122"/>
        </a:defRPr>
      </a:lvl3pPr>
      <a:lvl4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panose="020B0A04020102020204" pitchFamily="34" charset="0"/>
          <a:ea typeface="黑体" panose="02010609060101010101" pitchFamily="49" charset="-122"/>
        </a:defRPr>
      </a:lvl4pPr>
      <a:lvl5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panose="020B0A04020102020204" pitchFamily="34" charset="0"/>
          <a:ea typeface="黑体" panose="02010609060101010101" pitchFamily="49" charset="-122"/>
        </a:defRPr>
      </a:lvl5pPr>
      <a:lvl6pPr marL="3429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panose="020B0A04020102020204" pitchFamily="34" charset="0"/>
          <a:ea typeface="黑体" panose="02010609060101010101" pitchFamily="49" charset="-122"/>
        </a:defRPr>
      </a:lvl6pPr>
      <a:lvl7pPr marL="6858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panose="020B0A04020102020204" pitchFamily="34" charset="0"/>
          <a:ea typeface="黑体" panose="02010609060101010101" pitchFamily="49" charset="-122"/>
        </a:defRPr>
      </a:lvl7pPr>
      <a:lvl8pPr marL="10287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panose="020B0A04020102020204" pitchFamily="34" charset="0"/>
          <a:ea typeface="黑体" panose="02010609060101010101" pitchFamily="49" charset="-122"/>
        </a:defRPr>
      </a:lvl8pPr>
      <a:lvl9pPr marL="13716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panose="020B0A04020102020204" pitchFamily="34" charset="0"/>
          <a:ea typeface="黑体" panose="02010609060101010101" pitchFamily="49" charset="-122"/>
        </a:defRPr>
      </a:lvl9pPr>
    </p:titleStyle>
    <p:bodyStyle>
      <a:lvl1pPr marL="128905" indent="-128905" algn="l" defTabSz="514350" rtl="0" eaLnBrk="1" fontAlgn="base" hangingPunct="1">
        <a:lnSpc>
          <a:spcPct val="90000"/>
        </a:lnSpc>
        <a:spcBef>
          <a:spcPts val="565"/>
        </a:spcBef>
        <a:spcAft>
          <a:spcPct val="0"/>
        </a:spcAft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Arial" panose="020B0604020202020204" pitchFamily="34" charset="0"/>
        </a:defRPr>
      </a:lvl1pPr>
      <a:lvl2pPr marL="386080" indent="-128905" algn="l" defTabSz="514350" rtl="0" eaLnBrk="1" fontAlgn="base" hangingPunct="1">
        <a:lnSpc>
          <a:spcPct val="90000"/>
        </a:lnSpc>
        <a:spcBef>
          <a:spcPts val="280"/>
        </a:spcBef>
        <a:spcAft>
          <a:spcPct val="0"/>
        </a:spcAft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Arial" panose="020B0604020202020204" pitchFamily="34" charset="0"/>
        </a:defRPr>
      </a:lvl2pPr>
      <a:lvl3pPr marL="643255" indent="-128905" algn="l" defTabSz="514350" rtl="0" eaLnBrk="1" fontAlgn="base" hangingPunct="1">
        <a:lnSpc>
          <a:spcPct val="90000"/>
        </a:lnSpc>
        <a:spcBef>
          <a:spcPts val="280"/>
        </a:spcBef>
        <a:spcAft>
          <a:spcPct val="0"/>
        </a:spcAft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Arial" panose="020B0604020202020204" pitchFamily="34" charset="0"/>
        </a:defRPr>
      </a:lvl3pPr>
      <a:lvl4pPr marL="900430" indent="-128905" algn="l" defTabSz="514350" rtl="0" eaLnBrk="1" fontAlgn="base" hangingPunct="1">
        <a:lnSpc>
          <a:spcPct val="90000"/>
        </a:lnSpc>
        <a:spcBef>
          <a:spcPts val="280"/>
        </a:spcBef>
        <a:spcAft>
          <a:spcPct val="0"/>
        </a:spcAft>
        <a:buFont typeface="Arial" panose="020B0604020202020204" pitchFamily="34" charset="0"/>
        <a:buChar char="•"/>
        <a:defRPr sz="1050" kern="12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Arial" panose="020B0604020202020204" pitchFamily="34" charset="0"/>
        </a:defRPr>
      </a:lvl4pPr>
      <a:lvl5pPr marL="1157605" indent="-128905" algn="l" defTabSz="514350" rtl="0" eaLnBrk="1" fontAlgn="base" hangingPunct="1">
        <a:lnSpc>
          <a:spcPct val="90000"/>
        </a:lnSpc>
        <a:spcBef>
          <a:spcPts val="280"/>
        </a:spcBef>
        <a:spcAft>
          <a:spcPct val="0"/>
        </a:spcAft>
        <a:buFont typeface="Arial" panose="020B0604020202020204" pitchFamily="34" charset="0"/>
        <a:buChar char="•"/>
        <a:defRPr sz="1050" kern="12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Arial" panose="020B0604020202020204" pitchFamily="34" charset="0"/>
        </a:defRPr>
      </a:lvl5pPr>
      <a:lvl6pPr marL="1414780" indent="-128905" algn="l" defTabSz="514350" rtl="0" eaLnBrk="1" latinLnBrk="0" hangingPunct="1">
        <a:lnSpc>
          <a:spcPct val="90000"/>
        </a:lnSpc>
        <a:spcBef>
          <a:spcPts val="280"/>
        </a:spcBef>
        <a:buFont typeface="Arial" panose="020B0604020202020204" pitchFamily="34" charset="0"/>
        <a:buChar char="•"/>
        <a:defRPr sz="1015" kern="1200">
          <a:solidFill>
            <a:schemeClr val="tx1"/>
          </a:solidFill>
          <a:latin typeface="+mn-lt"/>
          <a:ea typeface="+mn-ea"/>
          <a:cs typeface="+mn-cs"/>
        </a:defRPr>
      </a:lvl6pPr>
      <a:lvl7pPr marL="1671955" indent="-128905" algn="l" defTabSz="514350" rtl="0" eaLnBrk="1" latinLnBrk="0" hangingPunct="1">
        <a:lnSpc>
          <a:spcPct val="90000"/>
        </a:lnSpc>
        <a:spcBef>
          <a:spcPts val="280"/>
        </a:spcBef>
        <a:buFont typeface="Arial" panose="020B0604020202020204" pitchFamily="34" charset="0"/>
        <a:buChar char="•"/>
        <a:defRPr sz="1015" kern="1200">
          <a:solidFill>
            <a:schemeClr val="tx1"/>
          </a:solidFill>
          <a:latin typeface="+mn-lt"/>
          <a:ea typeface="+mn-ea"/>
          <a:cs typeface="+mn-cs"/>
        </a:defRPr>
      </a:lvl7pPr>
      <a:lvl8pPr marL="1929130" indent="-128905" algn="l" defTabSz="514350" rtl="0" eaLnBrk="1" latinLnBrk="0" hangingPunct="1">
        <a:lnSpc>
          <a:spcPct val="90000"/>
        </a:lnSpc>
        <a:spcBef>
          <a:spcPts val="280"/>
        </a:spcBef>
        <a:buFont typeface="Arial" panose="020B0604020202020204" pitchFamily="34" charset="0"/>
        <a:buChar char="•"/>
        <a:defRPr sz="1015" kern="1200">
          <a:solidFill>
            <a:schemeClr val="tx1"/>
          </a:solidFill>
          <a:latin typeface="+mn-lt"/>
          <a:ea typeface="+mn-ea"/>
          <a:cs typeface="+mn-cs"/>
        </a:defRPr>
      </a:lvl8pPr>
      <a:lvl9pPr marL="2186305" indent="-128905" algn="l" defTabSz="514350" rtl="0" eaLnBrk="1" latinLnBrk="0" hangingPunct="1">
        <a:lnSpc>
          <a:spcPct val="90000"/>
        </a:lnSpc>
        <a:spcBef>
          <a:spcPts val="280"/>
        </a:spcBef>
        <a:buFont typeface="Arial" panose="020B0604020202020204" pitchFamily="34" charset="0"/>
        <a:buChar char="•"/>
        <a:defRPr sz="101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1pPr>
      <a:lvl2pPr marL="257175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2pPr>
      <a:lvl3pPr marL="514350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3pPr>
      <a:lvl4pPr marL="771525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4pPr>
      <a:lvl5pPr marL="1028700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5pPr>
      <a:lvl6pPr marL="1285875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6pPr>
      <a:lvl7pPr marL="1543050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7pPr>
      <a:lvl8pPr marL="1800225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8pPr>
      <a:lvl9pPr marL="2057400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emf"/><Relationship Id="rId2" Type="http://schemas.openxmlformats.org/officeDocument/2006/relationships/image" Target="../media/image16.emf"/><Relationship Id="rId1" Type="http://schemas.openxmlformats.org/officeDocument/2006/relationships/slideLayout" Target="../slideLayouts/slideLayout1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1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0.emf"/><Relationship Id="rId4" Type="http://schemas.openxmlformats.org/officeDocument/2006/relationships/image" Target="../media/image9.em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emf"/><Relationship Id="rId2" Type="http://schemas.openxmlformats.org/officeDocument/2006/relationships/image" Target="../media/image14.emf"/><Relationship Id="rId1" Type="http://schemas.openxmlformats.org/officeDocument/2006/relationships/slideLayout" Target="../slideLayouts/slideLayout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755577" y="1122363"/>
            <a:ext cx="7632848" cy="1637462"/>
          </a:xfrm>
        </p:spPr>
        <p:txBody>
          <a:bodyPr/>
          <a:lstStyle/>
          <a:p>
            <a:r>
              <a:rPr lang="en-US" altLang="zh-CN" dirty="0" smtClean="0"/>
              <a:t>JVET-P0136: </a:t>
            </a:r>
            <a:r>
              <a:rPr lang="en-CA" altLang="zh-CN" dirty="0" smtClean="0"/>
              <a:t>MIP </a:t>
            </a:r>
            <a:r>
              <a:rPr lang="en-US" altLang="zh-CN" dirty="0"/>
              <a:t>modifications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201004" y="4079875"/>
            <a:ext cx="6928512" cy="1655762"/>
          </a:xfrm>
        </p:spPr>
        <p:txBody>
          <a:bodyPr/>
          <a:lstStyle/>
          <a:p>
            <a:r>
              <a:rPr lang="en-US" altLang="zh-CN" dirty="0" err="1">
                <a:solidFill>
                  <a:schemeClr val="bg1">
                    <a:lumMod val="50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Junyan</a:t>
            </a:r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</a:t>
            </a:r>
            <a:r>
              <a:rPr lang="en-US" altLang="zh-CN" dirty="0" err="1">
                <a:solidFill>
                  <a:schemeClr val="bg1">
                    <a:lumMod val="50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Huo</a:t>
            </a:r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, Haixin </a:t>
            </a:r>
            <a:r>
              <a:rPr lang="en-US" altLang="zh-CN" dirty="0" smtClean="0">
                <a:solidFill>
                  <a:schemeClr val="bg1">
                    <a:lumMod val="50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Wang, Yu Sun, </a:t>
            </a:r>
            <a:r>
              <a:rPr lang="en-US" altLang="zh-CN" dirty="0" err="1" smtClean="0">
                <a:solidFill>
                  <a:schemeClr val="bg1">
                    <a:lumMod val="50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Yanzhuo</a:t>
            </a:r>
            <a:r>
              <a:rPr lang="en-US" altLang="zh-CN" dirty="0" smtClean="0">
                <a:solidFill>
                  <a:schemeClr val="bg1">
                    <a:lumMod val="50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</a:t>
            </a:r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Ma,</a:t>
            </a:r>
          </a:p>
          <a:p>
            <a:r>
              <a:rPr lang="en-US" altLang="zh-CN" dirty="0" err="1" smtClean="0">
                <a:solidFill>
                  <a:schemeClr val="bg1">
                    <a:lumMod val="50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Shuai</a:t>
            </a:r>
            <a:r>
              <a:rPr lang="en-US" altLang="zh-CN" dirty="0" smtClean="0">
                <a:solidFill>
                  <a:schemeClr val="bg1">
                    <a:lumMod val="50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</a:t>
            </a:r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Wan, </a:t>
            </a:r>
            <a:r>
              <a:rPr lang="en-US" altLang="zh-CN" dirty="0" err="1" smtClean="0">
                <a:solidFill>
                  <a:schemeClr val="bg1">
                    <a:lumMod val="50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Fuzheng</a:t>
            </a:r>
            <a:r>
              <a:rPr lang="en-US" altLang="zh-CN" dirty="0" smtClean="0">
                <a:solidFill>
                  <a:schemeClr val="bg1">
                    <a:lumMod val="50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</a:t>
            </a:r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Yang,</a:t>
            </a:r>
          </a:p>
          <a:p>
            <a:r>
              <a:rPr lang="en-US" altLang="zh-CN" dirty="0" err="1">
                <a:solidFill>
                  <a:schemeClr val="bg1">
                    <a:lumMod val="50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Yuanfang</a:t>
            </a:r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Yu, Yang Liu, </a:t>
            </a:r>
          </a:p>
          <a:p>
            <a:endParaRPr lang="en-US" altLang="zh-CN" dirty="0">
              <a:solidFill>
                <a:schemeClr val="bg1">
                  <a:lumMod val="50000"/>
                </a:schemeClr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  <a:p>
            <a:r>
              <a:rPr lang="en-US" altLang="zh-CN" dirty="0" smtClean="0">
                <a:solidFill>
                  <a:schemeClr val="bg1">
                    <a:lumMod val="50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October. </a:t>
            </a:r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2019</a:t>
            </a:r>
            <a:endParaRPr lang="zh-CN" altLang="en-US" dirty="0">
              <a:solidFill>
                <a:schemeClr val="bg1">
                  <a:lumMod val="50000"/>
                </a:schemeClr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607088" y="3259723"/>
            <a:ext cx="1929824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/>
              <a:t>MIP simplification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716916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 smtClean="0"/>
              <a:t>MIP simplification</a:t>
            </a:r>
            <a:endParaRPr lang="zh-CN" altLang="en-US" dirty="0"/>
          </a:p>
        </p:txBody>
      </p:sp>
      <p:sp>
        <p:nvSpPr>
          <p:cNvPr id="16" name="矩形 15"/>
          <p:cNvSpPr/>
          <p:nvPr/>
        </p:nvSpPr>
        <p:spPr>
          <a:xfrm>
            <a:off x="224705" y="775492"/>
            <a:ext cx="811597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800" dirty="0" err="1" smtClean="0"/>
              <a:t>sW</a:t>
            </a:r>
            <a:r>
              <a:rPr lang="en-US" altLang="zh-CN" sz="1800" dirty="0" smtClean="0"/>
              <a:t>, </a:t>
            </a:r>
            <a:r>
              <a:rPr lang="en-US" altLang="zh-CN" sz="1800" dirty="0" err="1" smtClean="0"/>
              <a:t>fO</a:t>
            </a:r>
            <a:r>
              <a:rPr lang="en-US" altLang="zh-CN" sz="1800" dirty="0" smtClean="0"/>
              <a:t>, and </a:t>
            </a:r>
            <a:r>
              <a:rPr lang="en-US" altLang="zh-CN" sz="1800" dirty="0" err="1" smtClean="0"/>
              <a:t>mWeight</a:t>
            </a:r>
            <a:r>
              <a:rPr lang="en-US" altLang="zh-CN" sz="1800" dirty="0" smtClean="0"/>
              <a:t> are changed correspondingly </a:t>
            </a:r>
            <a:endParaRPr lang="zh-CN" altLang="en-US" sz="1800" dirty="0"/>
          </a:p>
        </p:txBody>
      </p:sp>
      <p:sp>
        <p:nvSpPr>
          <p:cNvPr id="8" name="矩形 7"/>
          <p:cNvSpPr/>
          <p:nvPr/>
        </p:nvSpPr>
        <p:spPr>
          <a:xfrm>
            <a:off x="426720" y="5526593"/>
            <a:ext cx="828185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800" dirty="0" smtClean="0"/>
              <a:t>The matrix values </a:t>
            </a:r>
            <a:r>
              <a:rPr lang="en-US" altLang="zh-CN" sz="1800" b="1" dirty="0" smtClean="0">
                <a:solidFill>
                  <a:schemeClr val="accent1">
                    <a:lumMod val="75000"/>
                  </a:schemeClr>
                </a:solidFill>
              </a:rPr>
              <a:t>are identical with </a:t>
            </a:r>
            <a:r>
              <a:rPr lang="en-US" altLang="zh-CN" sz="1800" dirty="0" smtClean="0"/>
              <a:t>the matrix values in VVC CD</a:t>
            </a:r>
          </a:p>
        </p:txBody>
      </p:sp>
      <p:sp>
        <p:nvSpPr>
          <p:cNvPr id="9" name="下箭头 8"/>
          <p:cNvSpPr/>
          <p:nvPr/>
        </p:nvSpPr>
        <p:spPr>
          <a:xfrm>
            <a:off x="4291352" y="3167349"/>
            <a:ext cx="272561" cy="531653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6719" y="1114664"/>
            <a:ext cx="8281851" cy="2367718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2945" y="3513664"/>
            <a:ext cx="8285625" cy="23687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3676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 smtClean="0"/>
              <a:t>Summary</a:t>
            </a:r>
            <a:endParaRPr lang="zh-CN" altLang="en-US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7042" y="2956806"/>
            <a:ext cx="8428723" cy="612210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en-US" altLang="zh-CN" sz="1800" dirty="0"/>
              <a:t>To get </a:t>
            </a:r>
            <a:r>
              <a:rPr lang="en-CA" altLang="zh-CN" sz="1800" dirty="0"/>
              <a:t>input values p[ </a:t>
            </a:r>
            <a:r>
              <a:rPr lang="en-US" altLang="zh-CN" sz="1800" dirty="0" err="1" smtClean="0"/>
              <a:t>i</a:t>
            </a:r>
            <a:r>
              <a:rPr lang="en-CA" altLang="zh-CN" sz="1800" dirty="0"/>
              <a:t> </a:t>
            </a:r>
            <a:r>
              <a:rPr lang="en-CA" altLang="zh-CN" sz="1800" dirty="0" smtClean="0"/>
              <a:t>]</a:t>
            </a:r>
            <a:endParaRPr lang="en-CA" altLang="zh-CN" sz="1800" dirty="0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31852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9" name="内容占位符 2"/>
          <p:cNvSpPr txBox="1">
            <a:spLocks/>
          </p:cNvSpPr>
          <p:nvPr/>
        </p:nvSpPr>
        <p:spPr bwMode="auto">
          <a:xfrm>
            <a:off x="548831" y="931426"/>
            <a:ext cx="8428723" cy="4747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marL="128905" indent="-128905" defTabSz="514350" eaLnBrk="1" hangingPunct="1">
              <a:lnSpc>
                <a:spcPct val="150000"/>
              </a:lnSpc>
              <a:spcBef>
                <a:spcPts val="565"/>
              </a:spcBef>
              <a:buFont typeface="Arial" panose="020B0604020202020204" pitchFamily="34" charset="0"/>
              <a:buChar char="•"/>
              <a:defRPr sz="1800">
                <a:ea typeface="黑体" panose="02010609060101010101" pitchFamily="49" charset="-122"/>
                <a:cs typeface="Arial" panose="020B0604020202020204" pitchFamily="34" charset="0"/>
              </a:defRPr>
            </a:lvl1pPr>
            <a:lvl2pPr marL="386080" indent="-128905" defTabSz="514350" eaLnBrk="1" hangingPunct="1">
              <a:lnSpc>
                <a:spcPct val="90000"/>
              </a:lnSpc>
              <a:spcBef>
                <a:spcPts val="280"/>
              </a:spcBef>
              <a:buFont typeface="Arial" panose="020B0604020202020204" pitchFamily="34" charset="0"/>
              <a:buChar char="•"/>
              <a:defRPr>
                <a:ea typeface="黑体" panose="02010609060101010101" pitchFamily="49" charset="-122"/>
                <a:cs typeface="Arial" panose="020B0604020202020204" pitchFamily="34" charset="0"/>
              </a:defRPr>
            </a:lvl2pPr>
            <a:lvl3pPr marL="643255" indent="-128905" defTabSz="514350" eaLnBrk="1" hangingPunct="1">
              <a:lnSpc>
                <a:spcPct val="90000"/>
              </a:lnSpc>
              <a:spcBef>
                <a:spcPts val="280"/>
              </a:spcBef>
              <a:buFont typeface="Arial" panose="020B0604020202020204" pitchFamily="34" charset="0"/>
              <a:buChar char="•"/>
              <a:defRPr sz="1400">
                <a:ea typeface="黑体" panose="02010609060101010101" pitchFamily="49" charset="-122"/>
                <a:cs typeface="Arial" panose="020B0604020202020204" pitchFamily="34" charset="0"/>
              </a:defRPr>
            </a:lvl3pPr>
            <a:lvl4pPr marL="900430" indent="-128905" defTabSz="514350" eaLnBrk="1" hangingPunct="1">
              <a:lnSpc>
                <a:spcPct val="90000"/>
              </a:lnSpc>
              <a:spcBef>
                <a:spcPts val="280"/>
              </a:spcBef>
              <a:buFont typeface="Arial" panose="020B0604020202020204" pitchFamily="34" charset="0"/>
              <a:buChar char="•"/>
              <a:defRPr sz="1100">
                <a:ea typeface="黑体" panose="02010609060101010101" pitchFamily="49" charset="-122"/>
                <a:cs typeface="Arial" panose="020B0604020202020204" pitchFamily="34" charset="0"/>
              </a:defRPr>
            </a:lvl4pPr>
            <a:lvl5pPr marL="1157605" indent="-128905" defTabSz="514350" eaLnBrk="1" hangingPunct="1">
              <a:lnSpc>
                <a:spcPct val="90000"/>
              </a:lnSpc>
              <a:spcBef>
                <a:spcPts val="280"/>
              </a:spcBef>
              <a:buFont typeface="Arial" panose="020B0604020202020204" pitchFamily="34" charset="0"/>
              <a:buChar char="•"/>
              <a:defRPr sz="1100">
                <a:ea typeface="黑体" panose="02010609060101010101" pitchFamily="49" charset="-122"/>
                <a:cs typeface="Arial" panose="020B0604020202020204" pitchFamily="34" charset="0"/>
              </a:defRPr>
            </a:lvl5pPr>
            <a:lvl6pPr marL="1414780" indent="-128905" defTabSz="514350">
              <a:lnSpc>
                <a:spcPct val="90000"/>
              </a:lnSpc>
              <a:spcBef>
                <a:spcPts val="280"/>
              </a:spcBef>
              <a:buFont typeface="Arial" panose="020B0604020202020204" pitchFamily="34" charset="0"/>
              <a:buChar char="•"/>
              <a:defRPr sz="1015">
                <a:latin typeface="+mn-lt"/>
                <a:ea typeface="+mn-ea"/>
              </a:defRPr>
            </a:lvl6pPr>
            <a:lvl7pPr marL="1671955" indent="-128905" defTabSz="514350">
              <a:lnSpc>
                <a:spcPct val="90000"/>
              </a:lnSpc>
              <a:spcBef>
                <a:spcPts val="280"/>
              </a:spcBef>
              <a:buFont typeface="Arial" panose="020B0604020202020204" pitchFamily="34" charset="0"/>
              <a:buChar char="•"/>
              <a:defRPr sz="1015">
                <a:latin typeface="+mn-lt"/>
                <a:ea typeface="+mn-ea"/>
              </a:defRPr>
            </a:lvl7pPr>
            <a:lvl8pPr marL="1929130" indent="-128905" defTabSz="514350">
              <a:lnSpc>
                <a:spcPct val="90000"/>
              </a:lnSpc>
              <a:spcBef>
                <a:spcPts val="280"/>
              </a:spcBef>
              <a:buFont typeface="Arial" panose="020B0604020202020204" pitchFamily="34" charset="0"/>
              <a:buChar char="•"/>
              <a:defRPr sz="1015">
                <a:latin typeface="+mn-lt"/>
                <a:ea typeface="+mn-ea"/>
              </a:defRPr>
            </a:lvl8pPr>
            <a:lvl9pPr marL="2186305" indent="-128905" defTabSz="514350">
              <a:lnSpc>
                <a:spcPct val="90000"/>
              </a:lnSpc>
              <a:spcBef>
                <a:spcPts val="280"/>
              </a:spcBef>
              <a:buFont typeface="Arial" panose="020B0604020202020204" pitchFamily="34" charset="0"/>
              <a:buChar char="•"/>
              <a:defRPr sz="1015">
                <a:latin typeface="+mn-lt"/>
                <a:ea typeface="+mn-ea"/>
              </a:defRPr>
            </a:lvl9pPr>
          </a:lstStyle>
          <a:p>
            <a:r>
              <a:rPr lang="en-US" altLang="zh-CN" dirty="0"/>
              <a:t>The MIP </a:t>
            </a:r>
            <a:r>
              <a:rPr lang="en-US" altLang="zh-CN" dirty="0" smtClean="0"/>
              <a:t>prediction </a:t>
            </a:r>
            <a:r>
              <a:rPr lang="en-US" altLang="zh-CN" dirty="0"/>
              <a:t>signal </a:t>
            </a:r>
            <a:r>
              <a:rPr lang="en-CA" altLang="zh-CN" dirty="0" err="1">
                <a:latin typeface="Times New Roman" panose="02020603050405020304" pitchFamily="18" charset="0"/>
              </a:rPr>
              <a:t>predMip</a:t>
            </a:r>
            <a:r>
              <a:rPr lang="en-CA" altLang="zh-CN" dirty="0">
                <a:latin typeface="Times New Roman" panose="02020603050405020304" pitchFamily="18" charset="0"/>
              </a:rPr>
              <a:t>[ x ][ y ] </a:t>
            </a:r>
            <a:r>
              <a:rPr lang="en-US" altLang="zh-CN" dirty="0" smtClean="0"/>
              <a:t>is </a:t>
            </a:r>
            <a:r>
              <a:rPr lang="en-US" altLang="zh-CN" dirty="0"/>
              <a:t>computed as</a:t>
            </a:r>
            <a:endParaRPr lang="en-CA" altLang="zh-CN" dirty="0"/>
          </a:p>
        </p:txBody>
      </p:sp>
      <p:sp>
        <p:nvSpPr>
          <p:cNvPr id="4" name="矩形 3"/>
          <p:cNvSpPr/>
          <p:nvPr/>
        </p:nvSpPr>
        <p:spPr>
          <a:xfrm>
            <a:off x="947459" y="3595194"/>
            <a:ext cx="7567891" cy="16953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fontAlgn="auto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254000" algn="l"/>
                <a:tab pos="504190" algn="l"/>
                <a:tab pos="756285" algn="l"/>
                <a:tab pos="1008380" algn="l"/>
                <a:tab pos="1260475" algn="l"/>
              </a:tabLst>
            </a:pPr>
            <a:r>
              <a:rPr lang="en-CA" altLang="zh-CN" dirty="0" smtClean="0">
                <a:latin typeface="Times New Roman" panose="02020603050405020304" pitchFamily="18" charset="0"/>
              </a:rPr>
              <a:t>If </a:t>
            </a:r>
            <a:r>
              <a:rPr lang="en-CA" altLang="zh-CN" dirty="0" err="1" smtClean="0">
                <a:latin typeface="Times New Roman" panose="02020603050405020304" pitchFamily="18" charset="0"/>
              </a:rPr>
              <a:t>MipSizeId</a:t>
            </a:r>
            <a:r>
              <a:rPr lang="en-CA" altLang="zh-CN" dirty="0" smtClean="0">
                <a:latin typeface="Times New Roman" panose="02020603050405020304" pitchFamily="18" charset="0"/>
              </a:rPr>
              <a:t>[ </a:t>
            </a:r>
            <a:r>
              <a:rPr lang="en-CA" altLang="zh-CN" dirty="0" err="1" smtClean="0">
                <a:latin typeface="Times New Roman" panose="02020603050405020304" pitchFamily="18" charset="0"/>
              </a:rPr>
              <a:t>xTbCmp</a:t>
            </a:r>
            <a:r>
              <a:rPr lang="en-CA" altLang="zh-CN" dirty="0" smtClean="0">
                <a:latin typeface="Times New Roman" panose="02020603050405020304" pitchFamily="18" charset="0"/>
              </a:rPr>
              <a:t> ][ </a:t>
            </a:r>
            <a:r>
              <a:rPr lang="en-CA" altLang="zh-CN" dirty="0" err="1" smtClean="0">
                <a:latin typeface="Times New Roman" panose="02020603050405020304" pitchFamily="18" charset="0"/>
              </a:rPr>
              <a:t>yTbCmp</a:t>
            </a:r>
            <a:r>
              <a:rPr lang="en-CA" altLang="zh-CN" dirty="0" smtClean="0">
                <a:latin typeface="Times New Roman" panose="02020603050405020304" pitchFamily="18" charset="0"/>
              </a:rPr>
              <a:t> ] is equal to 2</a:t>
            </a:r>
            <a:r>
              <a:rPr lang="en-CA" altLang="zh-CN" dirty="0">
                <a:latin typeface="Times New Roman" panose="02020603050405020304" pitchFamily="18" charset="0"/>
              </a:rPr>
              <a:t>, the following applies:</a:t>
            </a:r>
            <a:endParaRPr lang="zh-CN" altLang="zh-CN" sz="2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571500">
              <a:spcBef>
                <a:spcPts val="965"/>
              </a:spcBef>
              <a:spcAft>
                <a:spcPts val="120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914400" algn="l"/>
                <a:tab pos="3079115" algn="ctr"/>
                <a:tab pos="6156960" algn="r"/>
              </a:tabLst>
            </a:pPr>
            <a:r>
              <a:rPr lang="en-CA" altLang="zh-CN" dirty="0" smtClean="0">
                <a:latin typeface="Times New Roman" panose="02020603050405020304" pitchFamily="18" charset="0"/>
              </a:rPr>
              <a:t>		p</a:t>
            </a:r>
            <a:r>
              <a:rPr lang="en-CA" altLang="zh-CN" dirty="0">
                <a:latin typeface="Times New Roman" panose="02020603050405020304" pitchFamily="18" charset="0"/>
              </a:rPr>
              <a:t>[ </a:t>
            </a:r>
            <a:r>
              <a:rPr lang="en-CA" altLang="zh-CN" dirty="0" err="1" smtClean="0">
                <a:latin typeface="Times New Roman" panose="02020603050405020304" pitchFamily="18" charset="0"/>
              </a:rPr>
              <a:t>i</a:t>
            </a:r>
            <a:r>
              <a:rPr lang="en-CA" altLang="zh-CN" dirty="0">
                <a:latin typeface="Times New Roman" panose="02020603050405020304" pitchFamily="18" charset="0"/>
              </a:rPr>
              <a:t> ] = </a:t>
            </a:r>
            <a:r>
              <a:rPr lang="en-CA" altLang="zh-CN" dirty="0" err="1">
                <a:latin typeface="Times New Roman" panose="02020603050405020304" pitchFamily="18" charset="0"/>
              </a:rPr>
              <a:t>pTemp</a:t>
            </a:r>
            <a:r>
              <a:rPr lang="en-CA" altLang="zh-CN" dirty="0">
                <a:latin typeface="Times New Roman" panose="02020603050405020304" pitchFamily="18" charset="0"/>
              </a:rPr>
              <a:t>[ </a:t>
            </a:r>
            <a:r>
              <a:rPr lang="en-CA" altLang="zh-CN" dirty="0" err="1" smtClean="0">
                <a:latin typeface="Times New Roman" panose="02020603050405020304" pitchFamily="18" charset="0"/>
              </a:rPr>
              <a:t>i</a:t>
            </a:r>
            <a:r>
              <a:rPr lang="en-CA" altLang="zh-CN" dirty="0">
                <a:latin typeface="Times New Roman" panose="02020603050405020304" pitchFamily="18" charset="0"/>
              </a:rPr>
              <a:t> + 1 ] − </a:t>
            </a:r>
            <a:r>
              <a:rPr lang="en-CA" altLang="zh-CN" dirty="0" err="1">
                <a:latin typeface="Times New Roman" panose="02020603050405020304" pitchFamily="18" charset="0"/>
              </a:rPr>
              <a:t>pTemp</a:t>
            </a:r>
            <a:r>
              <a:rPr lang="en-CA" altLang="zh-CN" dirty="0">
                <a:latin typeface="Times New Roman" panose="02020603050405020304" pitchFamily="18" charset="0"/>
              </a:rPr>
              <a:t>[ 0 ]		</a:t>
            </a:r>
            <a:endParaRPr lang="zh-CN" altLang="zh-CN" sz="2000" dirty="0">
              <a:latin typeface="Times New Roman" panose="02020603050405020304" pitchFamily="18" charset="0"/>
              <a:ea typeface="Malgun Gothic" panose="020B0503020000020004" pitchFamily="34" charset="-127"/>
            </a:endParaRPr>
          </a:p>
          <a:p>
            <a:pPr lvl="0" algn="just" fontAlgn="auto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254000" algn="l"/>
                <a:tab pos="504190" algn="l"/>
                <a:tab pos="756285" algn="l"/>
                <a:tab pos="1008380" algn="l"/>
                <a:tab pos="1260475" algn="l"/>
              </a:tabLst>
            </a:pPr>
            <a:r>
              <a:rPr lang="en-CA" altLang="zh-CN" dirty="0">
                <a:latin typeface="Times New Roman" panose="02020603050405020304" pitchFamily="18" charset="0"/>
              </a:rPr>
              <a:t>Otherwise (</a:t>
            </a:r>
            <a:r>
              <a:rPr lang="en-CA" altLang="zh-CN" dirty="0" err="1">
                <a:latin typeface="Times New Roman" panose="02020603050405020304" pitchFamily="18" charset="0"/>
              </a:rPr>
              <a:t>MipSizeId</a:t>
            </a:r>
            <a:r>
              <a:rPr lang="en-CA" altLang="zh-CN" dirty="0">
                <a:latin typeface="Times New Roman" panose="02020603050405020304" pitchFamily="18" charset="0"/>
              </a:rPr>
              <a:t>[ </a:t>
            </a:r>
            <a:r>
              <a:rPr lang="en-CA" altLang="zh-CN" dirty="0" err="1">
                <a:latin typeface="Times New Roman" panose="02020603050405020304" pitchFamily="18" charset="0"/>
              </a:rPr>
              <a:t>xTbCmp</a:t>
            </a:r>
            <a:r>
              <a:rPr lang="en-CA" altLang="zh-CN" dirty="0">
                <a:latin typeface="Times New Roman" panose="02020603050405020304" pitchFamily="18" charset="0"/>
              </a:rPr>
              <a:t> ][ </a:t>
            </a:r>
            <a:r>
              <a:rPr lang="en-CA" altLang="zh-CN" dirty="0" err="1">
                <a:latin typeface="Times New Roman" panose="02020603050405020304" pitchFamily="18" charset="0"/>
              </a:rPr>
              <a:t>yTbCmp</a:t>
            </a:r>
            <a:r>
              <a:rPr lang="en-CA" altLang="zh-CN" dirty="0">
                <a:latin typeface="Times New Roman" panose="02020603050405020304" pitchFamily="18" charset="0"/>
              </a:rPr>
              <a:t> ] is less than 2), the following applies:</a:t>
            </a:r>
            <a:endParaRPr lang="zh-CN" altLang="zh-CN" sz="2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en-CA" altLang="zh-CN" dirty="0" smtClean="0">
                <a:latin typeface="Times New Roman" panose="02020603050405020304" pitchFamily="18" charset="0"/>
              </a:rPr>
              <a:t>	</a:t>
            </a:r>
            <a:r>
              <a:rPr lang="en-CA" altLang="zh-CN" dirty="0">
                <a:latin typeface="Times New Roman" panose="02020603050405020304" pitchFamily="18" charset="0"/>
              </a:rPr>
              <a:t>p[ </a:t>
            </a:r>
            <a:r>
              <a:rPr lang="en-CA" altLang="zh-CN" dirty="0" smtClean="0">
                <a:latin typeface="Times New Roman" panose="02020603050405020304" pitchFamily="18" charset="0"/>
              </a:rPr>
              <a:t>0 ] </a:t>
            </a:r>
            <a:r>
              <a:rPr lang="en-CA" altLang="zh-CN" dirty="0">
                <a:latin typeface="Times New Roman" panose="02020603050405020304" pitchFamily="18" charset="0"/>
              </a:rPr>
              <a:t>=  </a:t>
            </a:r>
            <a:r>
              <a:rPr lang="en-CA" altLang="zh-CN" dirty="0" err="1">
                <a:latin typeface="Times New Roman" panose="02020603050405020304" pitchFamily="18" charset="0"/>
              </a:rPr>
              <a:t>pTemp</a:t>
            </a:r>
            <a:r>
              <a:rPr lang="en-CA" altLang="zh-CN" dirty="0">
                <a:latin typeface="Times New Roman" panose="02020603050405020304" pitchFamily="18" charset="0"/>
              </a:rPr>
              <a:t>[ 0 ] −( 1 &lt;&lt; ( </a:t>
            </a:r>
            <a:r>
              <a:rPr lang="en-CA" altLang="zh-CN" dirty="0" err="1">
                <a:latin typeface="Times New Roman" panose="02020603050405020304" pitchFamily="18" charset="0"/>
              </a:rPr>
              <a:t>BitDepthY</a:t>
            </a:r>
            <a:r>
              <a:rPr lang="en-CA" altLang="zh-CN" dirty="0">
                <a:latin typeface="Times New Roman" panose="02020603050405020304" pitchFamily="18" charset="0"/>
              </a:rPr>
              <a:t> − 1 ) ) </a:t>
            </a:r>
            <a:br>
              <a:rPr lang="en-CA" altLang="zh-CN" dirty="0">
                <a:latin typeface="Times New Roman" panose="02020603050405020304" pitchFamily="18" charset="0"/>
              </a:rPr>
            </a:br>
            <a:r>
              <a:rPr lang="en-CA" altLang="zh-CN" dirty="0" smtClean="0">
                <a:latin typeface="Times New Roman" panose="02020603050405020304" pitchFamily="18" charset="0"/>
              </a:rPr>
              <a:t>	p</a:t>
            </a:r>
            <a:r>
              <a:rPr lang="en-CA" altLang="zh-CN" dirty="0">
                <a:latin typeface="Times New Roman" panose="02020603050405020304" pitchFamily="18" charset="0"/>
              </a:rPr>
              <a:t>[ </a:t>
            </a:r>
            <a:r>
              <a:rPr lang="en-CA" altLang="zh-CN" dirty="0" smtClean="0">
                <a:latin typeface="Times New Roman" panose="02020603050405020304" pitchFamily="18" charset="0"/>
              </a:rPr>
              <a:t>i</a:t>
            </a:r>
            <a:r>
              <a:rPr lang="en-CA" altLang="zh-CN" dirty="0">
                <a:latin typeface="Times New Roman" panose="02020603050405020304" pitchFamily="18" charset="0"/>
              </a:rPr>
              <a:t> ] =  </a:t>
            </a:r>
            <a:r>
              <a:rPr lang="en-CA" altLang="zh-CN" dirty="0" err="1" smtClean="0">
                <a:latin typeface="Times New Roman" panose="02020603050405020304" pitchFamily="18" charset="0"/>
              </a:rPr>
              <a:t>pTemp</a:t>
            </a:r>
            <a:r>
              <a:rPr lang="en-CA" altLang="zh-CN" dirty="0">
                <a:latin typeface="Times New Roman" panose="02020603050405020304" pitchFamily="18" charset="0"/>
              </a:rPr>
              <a:t>[ </a:t>
            </a:r>
            <a:r>
              <a:rPr lang="en-CA" altLang="zh-CN" dirty="0" smtClean="0">
                <a:latin typeface="Times New Roman" panose="02020603050405020304" pitchFamily="18" charset="0"/>
              </a:rPr>
              <a:t>i</a:t>
            </a:r>
            <a:r>
              <a:rPr lang="en-CA" altLang="zh-CN" dirty="0">
                <a:latin typeface="Times New Roman" panose="02020603050405020304" pitchFamily="18" charset="0"/>
              </a:rPr>
              <a:t> ] </a:t>
            </a:r>
            <a:r>
              <a:rPr lang="en-CA" altLang="zh-CN" dirty="0" smtClean="0">
                <a:latin typeface="Times New Roman" panose="02020603050405020304" pitchFamily="18" charset="0"/>
              </a:rPr>
              <a:t>−</a:t>
            </a:r>
            <a:r>
              <a:rPr lang="en-CA" altLang="zh-CN" dirty="0">
                <a:latin typeface="Times New Roman" panose="02020603050405020304" pitchFamily="18" charset="0"/>
              </a:rPr>
              <a:t> </a:t>
            </a:r>
            <a:r>
              <a:rPr lang="en-CA" altLang="zh-CN" dirty="0" smtClean="0">
                <a:latin typeface="Times New Roman" panose="02020603050405020304" pitchFamily="18" charset="0"/>
              </a:rPr>
              <a:t> </a:t>
            </a:r>
            <a:r>
              <a:rPr lang="en-CA" altLang="zh-CN" dirty="0" err="1" smtClean="0">
                <a:latin typeface="Times New Roman" panose="02020603050405020304" pitchFamily="18" charset="0"/>
              </a:rPr>
              <a:t>pTemp</a:t>
            </a:r>
            <a:r>
              <a:rPr lang="en-CA" altLang="zh-CN" dirty="0">
                <a:latin typeface="Times New Roman" panose="02020603050405020304" pitchFamily="18" charset="0"/>
              </a:rPr>
              <a:t>[ 0 ]    for </a:t>
            </a:r>
            <a:r>
              <a:rPr lang="en-CA" altLang="zh-CN" dirty="0" smtClean="0">
                <a:latin typeface="Times New Roman" panose="02020603050405020304" pitchFamily="18" charset="0"/>
              </a:rPr>
              <a:t>i</a:t>
            </a:r>
            <a:r>
              <a:rPr lang="en-CA" altLang="zh-CN" dirty="0">
                <a:latin typeface="Times New Roman" panose="02020603050405020304" pitchFamily="18" charset="0"/>
              </a:rPr>
              <a:t> = 1.. </a:t>
            </a:r>
            <a:r>
              <a:rPr lang="en-CA" altLang="zh-CN" dirty="0" err="1">
                <a:latin typeface="Times New Roman" panose="02020603050405020304" pitchFamily="18" charset="0"/>
              </a:rPr>
              <a:t>inSize</a:t>
            </a:r>
            <a:r>
              <a:rPr lang="en-CA" altLang="zh-CN" dirty="0">
                <a:latin typeface="Times New Roman" panose="02020603050405020304" pitchFamily="18" charset="0"/>
              </a:rPr>
              <a:t> − 1</a:t>
            </a:r>
            <a:endParaRPr lang="zh-CN" alt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矩形 7"/>
              <p:cNvSpPr/>
              <p:nvPr/>
            </p:nvSpPr>
            <p:spPr>
              <a:xfrm>
                <a:off x="478970" y="1538590"/>
                <a:ext cx="8498583" cy="73879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CA" altLang="zh-CN" sz="1800" dirty="0" smtClean="0">
                    <a:latin typeface="Times New Roman" panose="02020603050405020304" pitchFamily="18" charset="0"/>
                  </a:rPr>
                  <a:t>predMip</a:t>
                </a:r>
                <a:r>
                  <a:rPr lang="en-CA" altLang="zh-CN" sz="1800" dirty="0">
                    <a:latin typeface="Times New Roman" panose="02020603050405020304" pitchFamily="18" charset="0"/>
                  </a:rPr>
                  <a:t>[ x ][ y ] = ( ( ( </a:t>
                </a:r>
                <a14:m>
                  <m:oMath xmlns:m="http://schemas.openxmlformats.org/officeDocument/2006/math">
                    <m:nary>
                      <m:naryPr>
                        <m:chr m:val="∑"/>
                        <m:limLoc m:val="undOvr"/>
                        <m:ctrlPr>
                          <a:rPr lang="zh-CN" altLang="zh-CN" sz="1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naryPr>
                      <m:sub>
                        <m:r>
                          <m:rPr>
                            <m:sty m:val="p"/>
                          </m:rPr>
                          <a:rPr lang="en-CA" altLang="zh-CN" sz="2800">
                            <a:latin typeface="Cambria Math" panose="02040503050406030204" pitchFamily="18" charset="0"/>
                          </a:rPr>
                          <m:t>i</m:t>
                        </m:r>
                        <m:r>
                          <a:rPr lang="en-CA" altLang="zh-CN" sz="2800">
                            <a:latin typeface="Cambria Math" panose="02040503050406030204" pitchFamily="18" charset="0"/>
                          </a:rPr>
                          <m:t> = 0</m:t>
                        </m:r>
                      </m:sub>
                      <m:sup>
                        <m:r>
                          <m:rPr>
                            <m:sty m:val="p"/>
                          </m:rPr>
                          <a:rPr lang="en-CA" altLang="zh-CN" sz="1800">
                            <a:latin typeface="Cambria Math" panose="02040503050406030204" pitchFamily="18" charset="0"/>
                          </a:rPr>
                          <m:t>inSize</m:t>
                        </m:r>
                        <m:r>
                          <a:rPr lang="en-CA" altLang="zh-CN" sz="1800" i="1">
                            <a:latin typeface="Cambria Math" panose="02040503050406030204" pitchFamily="18" charset="0"/>
                          </a:rPr>
                          <m:t> − </m:t>
                        </m:r>
                        <m:r>
                          <a:rPr lang="en-CA" altLang="zh-CN" sz="1800">
                            <a:latin typeface="Cambria Math" panose="02040503050406030204" pitchFamily="18" charset="0"/>
                          </a:rPr>
                          <m:t>1</m:t>
                        </m:r>
                      </m:sup>
                      <m:e>
                        <m:r>
                          <m:rPr>
                            <m:sty m:val="p"/>
                          </m:rPr>
                          <a:rPr lang="en-CA" altLang="zh-CN" sz="1800">
                            <a:latin typeface="Cambria Math" panose="02040503050406030204" pitchFamily="18" charset="0"/>
                          </a:rPr>
                          <m:t>mWeight</m:t>
                        </m:r>
                        <m:d>
                          <m:dPr>
                            <m:begChr m:val="["/>
                            <m:endChr m:val="]"/>
                            <m:ctrlPr>
                              <a:rPr lang="zh-CN" altLang="zh-CN" sz="18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CA" altLang="zh-CN" sz="1800" i="1">
                                <a:latin typeface="Cambria Math" panose="02040503050406030204" pitchFamily="18" charset="0"/>
                              </a:rPr>
                              <m:t> </m:t>
                            </m:r>
                            <m:r>
                              <m:rPr>
                                <m:sty m:val="p"/>
                              </m:rPr>
                              <a:rPr lang="en-CA" altLang="zh-CN" sz="1800">
                                <a:latin typeface="Cambria Math" panose="02040503050406030204" pitchFamily="18" charset="0"/>
                              </a:rPr>
                              <m:t>i</m:t>
                            </m:r>
                            <m:r>
                              <a:rPr lang="en-CA" altLang="zh-CN" sz="1800" i="1">
                                <a:latin typeface="Cambria Math" panose="02040503050406030204" pitchFamily="18" charset="0"/>
                              </a:rPr>
                              <m:t> </m:t>
                            </m:r>
                          </m:e>
                        </m:d>
                        <m:d>
                          <m:dPr>
                            <m:begChr m:val="["/>
                            <m:endChr m:val="]"/>
                            <m:ctrlPr>
                              <a:rPr lang="zh-CN" altLang="zh-CN" sz="18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CA" altLang="zh-CN" sz="1800" i="1">
                                <a:latin typeface="Cambria Math" panose="02040503050406030204" pitchFamily="18" charset="0"/>
                              </a:rPr>
                              <m:t> </m:t>
                            </m:r>
                            <m:r>
                              <m:rPr>
                                <m:sty m:val="p"/>
                              </m:rPr>
                              <a:rPr lang="en-CA" altLang="zh-CN" sz="1800">
                                <a:latin typeface="Cambria Math" panose="02040503050406030204" pitchFamily="18" charset="0"/>
                              </a:rPr>
                              <m:t>y</m:t>
                            </m:r>
                            <m:r>
                              <a:rPr lang="en-CA" altLang="zh-CN" sz="1800" i="1">
                                <a:latin typeface="Cambria Math" panose="02040503050406030204" pitchFamily="18" charset="0"/>
                              </a:rPr>
                              <m:t>∗</m:t>
                            </m:r>
                            <m:r>
                              <m:rPr>
                                <m:sty m:val="p"/>
                              </m:rPr>
                              <a:rPr lang="en-CA" altLang="zh-CN" sz="1800">
                                <a:latin typeface="Cambria Math" panose="02040503050406030204" pitchFamily="18" charset="0"/>
                              </a:rPr>
                              <m:t>incH</m:t>
                            </m:r>
                            <m:r>
                              <a:rPr lang="en-CA" altLang="zh-CN" sz="1800" i="1">
                                <a:latin typeface="Cambria Math" panose="02040503050406030204" pitchFamily="18" charset="0"/>
                              </a:rPr>
                              <m:t>∗</m:t>
                            </m:r>
                            <m:r>
                              <m:rPr>
                                <m:sty m:val="p"/>
                              </m:rPr>
                              <a:rPr lang="en-CA" altLang="zh-CN" sz="1800">
                                <a:latin typeface="Cambria Math" panose="02040503050406030204" pitchFamily="18" charset="0"/>
                              </a:rPr>
                              <m:t>predC</m:t>
                            </m:r>
                            <m:r>
                              <a:rPr lang="en-CA" altLang="zh-CN" sz="1800">
                                <a:latin typeface="Cambria Math" panose="02040503050406030204" pitchFamily="18" charset="0"/>
                              </a:rPr>
                              <m:t>+</m:t>
                            </m:r>
                            <m:r>
                              <m:rPr>
                                <m:sty m:val="p"/>
                              </m:rPr>
                              <a:rPr lang="en-CA" altLang="zh-CN" sz="1800">
                                <a:latin typeface="Cambria Math" panose="02040503050406030204" pitchFamily="18" charset="0"/>
                              </a:rPr>
                              <m:t>x</m:t>
                            </m:r>
                            <m:r>
                              <a:rPr lang="en-CA" altLang="zh-CN" sz="1800" i="1">
                                <a:latin typeface="Cambria Math" panose="02040503050406030204" pitchFamily="18" charset="0"/>
                              </a:rPr>
                              <m:t>∗</m:t>
                            </m:r>
                            <m:r>
                              <m:rPr>
                                <m:sty m:val="p"/>
                              </m:rPr>
                              <a:rPr lang="en-CA" altLang="zh-CN" sz="1800">
                                <a:latin typeface="Cambria Math" panose="02040503050406030204" pitchFamily="18" charset="0"/>
                              </a:rPr>
                              <m:t>incW</m:t>
                            </m:r>
                            <m:r>
                              <a:rPr lang="en-CA" altLang="zh-CN" sz="1800" i="1">
                                <a:latin typeface="Cambria Math" panose="02040503050406030204" pitchFamily="18" charset="0"/>
                              </a:rPr>
                              <m:t> </m:t>
                            </m:r>
                          </m:e>
                        </m:d>
                        <m:r>
                          <a:rPr lang="en-CA" altLang="zh-CN" sz="1800" i="1">
                            <a:latin typeface="Cambria Math" panose="02040503050406030204" pitchFamily="18" charset="0"/>
                          </a:rPr>
                          <m:t>∗</m:t>
                        </m:r>
                        <m:r>
                          <m:rPr>
                            <m:sty m:val="p"/>
                          </m:rPr>
                          <a:rPr lang="en-CA" altLang="zh-CN" sz="1800">
                            <a:latin typeface="Cambria Math" panose="02040503050406030204" pitchFamily="18" charset="0"/>
                          </a:rPr>
                          <m:t>p</m:t>
                        </m:r>
                        <m:d>
                          <m:dPr>
                            <m:begChr m:val="["/>
                            <m:endChr m:val="]"/>
                            <m:ctrlPr>
                              <a:rPr lang="zh-CN" altLang="zh-CN" sz="18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CA" altLang="zh-CN" sz="1800" i="1">
                                <a:latin typeface="Cambria Math" panose="02040503050406030204" pitchFamily="18" charset="0"/>
                              </a:rPr>
                              <m:t> </m:t>
                            </m:r>
                            <m:r>
                              <m:rPr>
                                <m:sty m:val="p"/>
                              </m:rPr>
                              <a:rPr lang="en-CA" altLang="zh-CN" sz="1800">
                                <a:latin typeface="Cambria Math" panose="02040503050406030204" pitchFamily="18" charset="0"/>
                              </a:rPr>
                              <m:t>i</m:t>
                            </m:r>
                            <m:r>
                              <a:rPr lang="en-CA" altLang="zh-CN" sz="1800" i="1">
                                <a:latin typeface="Cambria Math" panose="02040503050406030204" pitchFamily="18" charset="0"/>
                              </a:rPr>
                              <m:t> </m:t>
                            </m:r>
                          </m:e>
                        </m:d>
                      </m:e>
                    </m:nary>
                  </m:oMath>
                </a14:m>
                <a:r>
                  <a:rPr lang="en-CA" altLang="zh-CN" sz="1800" dirty="0">
                    <a:latin typeface="Times New Roman" panose="02020603050405020304" pitchFamily="18" charset="0"/>
                  </a:rPr>
                  <a:t> ) </a:t>
                </a:r>
                <a:r>
                  <a:rPr lang="en-CA" altLang="zh-CN" sz="1800" dirty="0" smtClean="0">
                    <a:latin typeface="Times New Roman" panose="02020603050405020304" pitchFamily="18" charset="0"/>
                  </a:rPr>
                  <a:t>			+</a:t>
                </a:r>
                <a:r>
                  <a:rPr lang="en-CA" altLang="zh-CN" sz="1800" dirty="0" err="1">
                    <a:latin typeface="Times New Roman" panose="02020603050405020304" pitchFamily="18" charset="0"/>
                  </a:rPr>
                  <a:t>oW</a:t>
                </a:r>
                <a:r>
                  <a:rPr lang="en-CA" altLang="zh-CN" sz="1800" dirty="0">
                    <a:latin typeface="Times New Roman" panose="02020603050405020304" pitchFamily="18" charset="0"/>
                  </a:rPr>
                  <a:t> ) &gt;&gt; </a:t>
                </a:r>
                <a:r>
                  <a:rPr lang="en-CA" altLang="zh-CN" sz="1800" dirty="0" err="1">
                    <a:latin typeface="Times New Roman" panose="02020603050405020304" pitchFamily="18" charset="0"/>
                  </a:rPr>
                  <a:t>sW</a:t>
                </a:r>
                <a:r>
                  <a:rPr lang="en-CA" altLang="zh-CN" sz="1800" dirty="0">
                    <a:latin typeface="Times New Roman" panose="02020603050405020304" pitchFamily="18" charset="0"/>
                  </a:rPr>
                  <a:t> ) + </a:t>
                </a:r>
                <a:r>
                  <a:rPr lang="en-CA" altLang="zh-CN" sz="1800" dirty="0" err="1">
                    <a:latin typeface="Times New Roman" panose="02020603050405020304" pitchFamily="18" charset="0"/>
                  </a:rPr>
                  <a:t>pTemp</a:t>
                </a:r>
                <a:r>
                  <a:rPr lang="en-CA" altLang="zh-CN" sz="1800" dirty="0">
                    <a:latin typeface="Times New Roman" panose="02020603050405020304" pitchFamily="18" charset="0"/>
                  </a:rPr>
                  <a:t>[ 0 ] </a:t>
                </a:r>
                <a:endParaRPr lang="zh-CN" altLang="en-US" sz="1800" dirty="0"/>
              </a:p>
            </p:txBody>
          </p:sp>
        </mc:Choice>
        <mc:Fallback xmlns="">
          <p:sp>
            <p:nvSpPr>
              <p:cNvPr id="8" name="矩形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8970" y="1538590"/>
                <a:ext cx="8498583" cy="738792"/>
              </a:xfrm>
              <a:prstGeom prst="rect">
                <a:avLst/>
              </a:prstGeom>
              <a:blipFill rotWithShape="1">
                <a:blip r:embed="rId2"/>
                <a:stretch>
                  <a:fillRect l="-646" t="-54918" b="-4672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1902859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 smtClean="0"/>
              <a:t>Summary</a:t>
            </a:r>
            <a:endParaRPr lang="zh-CN" altLang="en-US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Proposed method to simply the table of offset factor (</a:t>
            </a:r>
            <a:r>
              <a:rPr lang="en-US" altLang="zh-CN" dirty="0" err="1" smtClean="0"/>
              <a:t>fO</a:t>
            </a:r>
            <a:r>
              <a:rPr lang="en-US" altLang="zh-CN" dirty="0" smtClean="0"/>
              <a:t>) </a:t>
            </a:r>
          </a:p>
          <a:p>
            <a:pPr lvl="1"/>
            <a:r>
              <a:rPr lang="en-US" altLang="zh-CN" dirty="0" smtClean="0"/>
              <a:t> Modify the input value p[0]</a:t>
            </a:r>
          </a:p>
          <a:p>
            <a:pPr marL="257175" lvl="1" indent="0">
              <a:buNone/>
            </a:pPr>
            <a:endParaRPr lang="en-US" altLang="zh-CN" dirty="0" smtClean="0"/>
          </a:p>
          <a:p>
            <a:pPr marL="257175" lvl="1" indent="0">
              <a:buNone/>
            </a:pPr>
            <a:endParaRPr lang="en-US" altLang="zh-CN" dirty="0" smtClean="0"/>
          </a:p>
          <a:p>
            <a:pPr lvl="1"/>
            <a:r>
              <a:rPr lang="en-US" altLang="zh-CN" dirty="0"/>
              <a:t> S</a:t>
            </a:r>
            <a:r>
              <a:rPr lang="en-US" altLang="zh-CN" dirty="0" smtClean="0"/>
              <a:t>implify the table of </a:t>
            </a:r>
            <a:r>
              <a:rPr lang="en-US" altLang="zh-CN" dirty="0" err="1" smtClean="0"/>
              <a:t>fO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 smtClean="0"/>
          </a:p>
          <a:p>
            <a:endParaRPr lang="en-US" altLang="zh-CN" dirty="0"/>
          </a:p>
          <a:p>
            <a:r>
              <a:rPr lang="en-US" altLang="zh-CN" dirty="0" smtClean="0"/>
              <a:t>Benefits</a:t>
            </a:r>
          </a:p>
          <a:p>
            <a:pPr lvl="1"/>
            <a:r>
              <a:rPr lang="en-US" altLang="zh-CN" dirty="0" smtClean="0"/>
              <a:t>Reduce </a:t>
            </a:r>
            <a:r>
              <a:rPr lang="en-US" altLang="zh-CN" dirty="0" err="1" smtClean="0"/>
              <a:t>fO</a:t>
            </a:r>
            <a:r>
              <a:rPr lang="en-US" altLang="zh-CN" dirty="0" smtClean="0"/>
              <a:t> table size and dimension</a:t>
            </a:r>
          </a:p>
          <a:p>
            <a:pPr lvl="1"/>
            <a:r>
              <a:rPr lang="en-US" altLang="zh-CN" dirty="0" smtClean="0"/>
              <a:t>No coding loss</a:t>
            </a:r>
          </a:p>
          <a:p>
            <a:endParaRPr lang="en-US" altLang="zh-CN" dirty="0" smtClean="0"/>
          </a:p>
          <a:p>
            <a:endParaRPr lang="zh-CN" altLang="en-US" dirty="0"/>
          </a:p>
        </p:txBody>
      </p:sp>
      <p:pic>
        <p:nvPicPr>
          <p:cNvPr id="4" name="Picture 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3960" y="1615951"/>
            <a:ext cx="3960000" cy="3906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9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60868" y="1591865"/>
            <a:ext cx="3960000" cy="4085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下箭头 5"/>
          <p:cNvSpPr/>
          <p:nvPr/>
        </p:nvSpPr>
        <p:spPr>
          <a:xfrm rot="16200000">
            <a:off x="4925468" y="1663486"/>
            <a:ext cx="272561" cy="29557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9437" y="2639871"/>
            <a:ext cx="2070100" cy="1225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1033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/>
              <a:t>MIP </a:t>
            </a:r>
            <a:r>
              <a:rPr lang="en-US" altLang="zh-CN" b="1" dirty="0" smtClean="0"/>
              <a:t>simplification</a:t>
            </a:r>
            <a:endParaRPr lang="zh-CN" altLang="en-US" dirty="0"/>
          </a:p>
        </p:txBody>
      </p:sp>
      <p:sp>
        <p:nvSpPr>
          <p:cNvPr id="8" name="下箭头 7"/>
          <p:cNvSpPr/>
          <p:nvPr/>
        </p:nvSpPr>
        <p:spPr>
          <a:xfrm>
            <a:off x="4322198" y="1279730"/>
            <a:ext cx="272561" cy="357595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874" y="1279729"/>
            <a:ext cx="4122737" cy="2924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8269" y="1279728"/>
            <a:ext cx="4144305" cy="2923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3194" y="814619"/>
            <a:ext cx="4699000" cy="463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95444" y="4832405"/>
            <a:ext cx="4646613" cy="479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矩形 8"/>
          <p:cNvSpPr/>
          <p:nvPr/>
        </p:nvSpPr>
        <p:spPr>
          <a:xfrm>
            <a:off x="392485" y="5574000"/>
            <a:ext cx="811597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800" dirty="0" err="1" smtClean="0"/>
              <a:t>sW</a:t>
            </a:r>
            <a:r>
              <a:rPr lang="en-US" altLang="zh-CN" sz="1800" dirty="0" smtClean="0"/>
              <a:t>, </a:t>
            </a:r>
            <a:r>
              <a:rPr lang="en-US" altLang="zh-CN" sz="1800" dirty="0" err="1" smtClean="0"/>
              <a:t>fO</a:t>
            </a:r>
            <a:r>
              <a:rPr lang="en-US" altLang="zh-CN" sz="1800" dirty="0" smtClean="0"/>
              <a:t>, and </a:t>
            </a:r>
            <a:r>
              <a:rPr lang="en-US" altLang="zh-CN" sz="1800" dirty="0" err="1" smtClean="0"/>
              <a:t>mWeight</a:t>
            </a:r>
            <a:r>
              <a:rPr lang="en-US" altLang="zh-CN" sz="1800" dirty="0" smtClean="0"/>
              <a:t> are changed correspondingly </a:t>
            </a:r>
            <a:endParaRPr lang="zh-CN" altLang="en-US" sz="1800" dirty="0"/>
          </a:p>
        </p:txBody>
      </p:sp>
    </p:spTree>
    <p:extLst>
      <p:ext uri="{BB962C8B-B14F-4D97-AF65-F5344CB8AC3E}">
        <p14:creationId xmlns:p14="http://schemas.microsoft.com/office/powerpoint/2010/main" val="23875648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/>
              <a:t>MIP </a:t>
            </a:r>
            <a:r>
              <a:rPr lang="en-US" altLang="zh-CN" b="1" dirty="0" smtClean="0"/>
              <a:t>simplification</a:t>
            </a:r>
            <a:endParaRPr lang="zh-CN" altLang="en-US" b="1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628649" y="10160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9" name="内容占位符 6">
            <a:extLst>
              <a:ext uri="{FF2B5EF4-FFF2-40B4-BE49-F238E27FC236}">
                <a16:creationId xmlns:a16="http://schemas.microsoft.com/office/drawing/2014/main" id="{5084DF29-74B0-4542-8677-836EA1019449}"/>
              </a:ext>
            </a:extLst>
          </p:cNvPr>
          <p:cNvSpPr txBox="1">
            <a:spLocks/>
          </p:cNvSpPr>
          <p:nvPr/>
        </p:nvSpPr>
        <p:spPr bwMode="auto">
          <a:xfrm>
            <a:off x="357261" y="767962"/>
            <a:ext cx="8429687" cy="10052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marL="128905" indent="-128905" algn="l" defTabSz="514350" rtl="0" eaLnBrk="1" fontAlgn="base" hangingPunct="1">
              <a:lnSpc>
                <a:spcPct val="90000"/>
              </a:lnSpc>
              <a:spcBef>
                <a:spcPts val="56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defRPr>
            </a:lvl1pPr>
            <a:lvl2pPr marL="386080" indent="-128905" algn="l" defTabSz="514350" rtl="0" eaLnBrk="1" fontAlgn="base" hangingPunct="1">
              <a:lnSpc>
                <a:spcPct val="90000"/>
              </a:lnSpc>
              <a:spcBef>
                <a:spcPts val="28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defRPr>
            </a:lvl2pPr>
            <a:lvl3pPr marL="643255" indent="-128905" algn="l" defTabSz="514350" rtl="0" eaLnBrk="1" fontAlgn="base" hangingPunct="1">
              <a:lnSpc>
                <a:spcPct val="90000"/>
              </a:lnSpc>
              <a:spcBef>
                <a:spcPts val="28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defRPr>
            </a:lvl3pPr>
            <a:lvl4pPr marL="900430" indent="-128905" algn="l" defTabSz="514350" rtl="0" eaLnBrk="1" fontAlgn="base" hangingPunct="1">
              <a:lnSpc>
                <a:spcPct val="90000"/>
              </a:lnSpc>
              <a:spcBef>
                <a:spcPts val="28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100" kern="12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defRPr>
            </a:lvl4pPr>
            <a:lvl5pPr marL="1157605" indent="-128905" algn="l" defTabSz="514350" rtl="0" eaLnBrk="1" fontAlgn="base" hangingPunct="1">
              <a:lnSpc>
                <a:spcPct val="90000"/>
              </a:lnSpc>
              <a:spcBef>
                <a:spcPts val="28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100" kern="12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defRPr>
            </a:lvl5pPr>
            <a:lvl6pPr marL="1414780" indent="-128905" algn="l" defTabSz="514350" rtl="0" eaLnBrk="1" latinLnBrk="0" hangingPunct="1">
              <a:lnSpc>
                <a:spcPct val="90000"/>
              </a:lnSpc>
              <a:spcBef>
                <a:spcPts val="280"/>
              </a:spcBef>
              <a:buFont typeface="Arial" panose="020B0604020202020204" pitchFamily="34" charset="0"/>
              <a:buChar char="•"/>
              <a:defRPr sz="101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671955" indent="-128905" algn="l" defTabSz="514350" rtl="0" eaLnBrk="1" latinLnBrk="0" hangingPunct="1">
              <a:lnSpc>
                <a:spcPct val="90000"/>
              </a:lnSpc>
              <a:spcBef>
                <a:spcPts val="280"/>
              </a:spcBef>
              <a:buFont typeface="Arial" panose="020B0604020202020204" pitchFamily="34" charset="0"/>
              <a:buChar char="•"/>
              <a:defRPr sz="101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929130" indent="-128905" algn="l" defTabSz="514350" rtl="0" eaLnBrk="1" latinLnBrk="0" hangingPunct="1">
              <a:lnSpc>
                <a:spcPct val="90000"/>
              </a:lnSpc>
              <a:spcBef>
                <a:spcPts val="280"/>
              </a:spcBef>
              <a:buFont typeface="Arial" panose="020B0604020202020204" pitchFamily="34" charset="0"/>
              <a:buChar char="•"/>
              <a:defRPr sz="101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86305" indent="-128905" algn="l" defTabSz="514350" rtl="0" eaLnBrk="1" latinLnBrk="0" hangingPunct="1">
              <a:lnSpc>
                <a:spcPct val="90000"/>
              </a:lnSpc>
              <a:spcBef>
                <a:spcPts val="280"/>
              </a:spcBef>
              <a:buFont typeface="Arial" panose="020B0604020202020204" pitchFamily="34" charset="0"/>
              <a:buChar char="•"/>
              <a:defRPr sz="101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dirty="0" smtClean="0"/>
              <a:t>Simply </a:t>
            </a:r>
            <a:r>
              <a:rPr lang="en-CA" altLang="zh-CN" dirty="0" smtClean="0"/>
              <a:t>t</a:t>
            </a:r>
            <a:r>
              <a:rPr lang="en-US" altLang="zh-CN" dirty="0" smtClean="0"/>
              <a:t>able </a:t>
            </a:r>
            <a:r>
              <a:rPr lang="en-US" altLang="zh-CN" dirty="0"/>
              <a:t>of </a:t>
            </a:r>
            <a:r>
              <a:rPr lang="en-US" altLang="zh-CN" dirty="0" smtClean="0"/>
              <a:t>the offset factor (</a:t>
            </a:r>
            <a:r>
              <a:rPr lang="en-US" altLang="zh-CN" dirty="0" err="1" smtClean="0"/>
              <a:t>fO</a:t>
            </a:r>
            <a:r>
              <a:rPr lang="en-US" altLang="zh-CN" dirty="0" smtClean="0"/>
              <a:t>)  by depending on </a:t>
            </a:r>
            <a:r>
              <a:rPr lang="en-US" altLang="zh-CN" dirty="0" err="1" smtClean="0"/>
              <a:t>MipSizeId</a:t>
            </a:r>
            <a:r>
              <a:rPr lang="en-CA" altLang="zh-CN" dirty="0" smtClean="0"/>
              <a:t> only</a:t>
            </a:r>
            <a:endParaRPr lang="en-CA" altLang="zh-CN" dirty="0"/>
          </a:p>
        </p:txBody>
      </p:sp>
      <p:sp>
        <p:nvSpPr>
          <p:cNvPr id="8" name="燕尾形箭头 7"/>
          <p:cNvSpPr/>
          <p:nvPr/>
        </p:nvSpPr>
        <p:spPr>
          <a:xfrm rot="5400000">
            <a:off x="4247808" y="3203041"/>
            <a:ext cx="514354" cy="232756"/>
          </a:xfrm>
          <a:prstGeom prst="notch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13" name="表格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861365"/>
              </p:ext>
            </p:extLst>
          </p:nvPr>
        </p:nvGraphicFramePr>
        <p:xfrm>
          <a:off x="649164" y="1495876"/>
          <a:ext cx="7124011" cy="15046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137173">
                  <a:extLst>
                    <a:ext uri="{9D8B030D-6E8A-4147-A177-3AD203B41FA5}">
                      <a16:colId xmlns:a16="http://schemas.microsoft.com/office/drawing/2014/main" val="3641925467"/>
                    </a:ext>
                  </a:extLst>
                </a:gridCol>
                <a:gridCol w="331997">
                  <a:extLst>
                    <a:ext uri="{9D8B030D-6E8A-4147-A177-3AD203B41FA5}">
                      <a16:colId xmlns:a16="http://schemas.microsoft.com/office/drawing/2014/main" val="3470885985"/>
                    </a:ext>
                  </a:extLst>
                </a:gridCol>
                <a:gridCol w="332775">
                  <a:extLst>
                    <a:ext uri="{9D8B030D-6E8A-4147-A177-3AD203B41FA5}">
                      <a16:colId xmlns:a16="http://schemas.microsoft.com/office/drawing/2014/main" val="304906767"/>
                    </a:ext>
                  </a:extLst>
                </a:gridCol>
                <a:gridCol w="332775">
                  <a:extLst>
                    <a:ext uri="{9D8B030D-6E8A-4147-A177-3AD203B41FA5}">
                      <a16:colId xmlns:a16="http://schemas.microsoft.com/office/drawing/2014/main" val="3675643179"/>
                    </a:ext>
                  </a:extLst>
                </a:gridCol>
                <a:gridCol w="332775">
                  <a:extLst>
                    <a:ext uri="{9D8B030D-6E8A-4147-A177-3AD203B41FA5}">
                      <a16:colId xmlns:a16="http://schemas.microsoft.com/office/drawing/2014/main" val="2373861488"/>
                    </a:ext>
                  </a:extLst>
                </a:gridCol>
                <a:gridCol w="331997">
                  <a:extLst>
                    <a:ext uri="{9D8B030D-6E8A-4147-A177-3AD203B41FA5}">
                      <a16:colId xmlns:a16="http://schemas.microsoft.com/office/drawing/2014/main" val="1932232700"/>
                    </a:ext>
                  </a:extLst>
                </a:gridCol>
                <a:gridCol w="332775">
                  <a:extLst>
                    <a:ext uri="{9D8B030D-6E8A-4147-A177-3AD203B41FA5}">
                      <a16:colId xmlns:a16="http://schemas.microsoft.com/office/drawing/2014/main" val="2210156334"/>
                    </a:ext>
                  </a:extLst>
                </a:gridCol>
                <a:gridCol w="332775">
                  <a:extLst>
                    <a:ext uri="{9D8B030D-6E8A-4147-A177-3AD203B41FA5}">
                      <a16:colId xmlns:a16="http://schemas.microsoft.com/office/drawing/2014/main" val="2573761955"/>
                    </a:ext>
                  </a:extLst>
                </a:gridCol>
                <a:gridCol w="332775">
                  <a:extLst>
                    <a:ext uri="{9D8B030D-6E8A-4147-A177-3AD203B41FA5}">
                      <a16:colId xmlns:a16="http://schemas.microsoft.com/office/drawing/2014/main" val="931194360"/>
                    </a:ext>
                  </a:extLst>
                </a:gridCol>
                <a:gridCol w="332775">
                  <a:extLst>
                    <a:ext uri="{9D8B030D-6E8A-4147-A177-3AD203B41FA5}">
                      <a16:colId xmlns:a16="http://schemas.microsoft.com/office/drawing/2014/main" val="4028392956"/>
                    </a:ext>
                  </a:extLst>
                </a:gridCol>
                <a:gridCol w="331997">
                  <a:extLst>
                    <a:ext uri="{9D8B030D-6E8A-4147-A177-3AD203B41FA5}">
                      <a16:colId xmlns:a16="http://schemas.microsoft.com/office/drawing/2014/main" val="577903244"/>
                    </a:ext>
                  </a:extLst>
                </a:gridCol>
                <a:gridCol w="332775">
                  <a:extLst>
                    <a:ext uri="{9D8B030D-6E8A-4147-A177-3AD203B41FA5}">
                      <a16:colId xmlns:a16="http://schemas.microsoft.com/office/drawing/2014/main" val="2244895142"/>
                    </a:ext>
                  </a:extLst>
                </a:gridCol>
                <a:gridCol w="332775">
                  <a:extLst>
                    <a:ext uri="{9D8B030D-6E8A-4147-A177-3AD203B41FA5}">
                      <a16:colId xmlns:a16="http://schemas.microsoft.com/office/drawing/2014/main" val="980347413"/>
                    </a:ext>
                  </a:extLst>
                </a:gridCol>
                <a:gridCol w="332775">
                  <a:extLst>
                    <a:ext uri="{9D8B030D-6E8A-4147-A177-3AD203B41FA5}">
                      <a16:colId xmlns:a16="http://schemas.microsoft.com/office/drawing/2014/main" val="3201933328"/>
                    </a:ext>
                  </a:extLst>
                </a:gridCol>
                <a:gridCol w="331997">
                  <a:extLst>
                    <a:ext uri="{9D8B030D-6E8A-4147-A177-3AD203B41FA5}">
                      <a16:colId xmlns:a16="http://schemas.microsoft.com/office/drawing/2014/main" val="279379098"/>
                    </a:ext>
                  </a:extLst>
                </a:gridCol>
                <a:gridCol w="332775">
                  <a:extLst>
                    <a:ext uri="{9D8B030D-6E8A-4147-A177-3AD203B41FA5}">
                      <a16:colId xmlns:a16="http://schemas.microsoft.com/office/drawing/2014/main" val="2396983500"/>
                    </a:ext>
                  </a:extLst>
                </a:gridCol>
                <a:gridCol w="332775">
                  <a:extLst>
                    <a:ext uri="{9D8B030D-6E8A-4147-A177-3AD203B41FA5}">
                      <a16:colId xmlns:a16="http://schemas.microsoft.com/office/drawing/2014/main" val="1133172311"/>
                    </a:ext>
                  </a:extLst>
                </a:gridCol>
                <a:gridCol w="332775">
                  <a:extLst>
                    <a:ext uri="{9D8B030D-6E8A-4147-A177-3AD203B41FA5}">
                      <a16:colId xmlns:a16="http://schemas.microsoft.com/office/drawing/2014/main" val="3907741859"/>
                    </a:ext>
                  </a:extLst>
                </a:gridCol>
                <a:gridCol w="332775">
                  <a:extLst>
                    <a:ext uri="{9D8B030D-6E8A-4147-A177-3AD203B41FA5}">
                      <a16:colId xmlns:a16="http://schemas.microsoft.com/office/drawing/2014/main" val="4234232832"/>
                    </a:ext>
                  </a:extLst>
                </a:gridCol>
              </a:tblGrid>
              <a:tr h="30092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b="1" dirty="0">
                          <a:effectLst/>
                        </a:rPr>
                        <a:t> </a:t>
                      </a:r>
                      <a:endParaRPr lang="zh-CN" sz="1400" b="1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/>
                </a:tc>
                <a:tc gridSpan="18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b="1" dirty="0" err="1">
                          <a:effectLst/>
                        </a:rPr>
                        <a:t>modeId</a:t>
                      </a:r>
                      <a:endParaRPr lang="zh-CN" sz="1400" b="1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5715" marR="5715" marT="5715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46123693"/>
                  </a:ext>
                </a:extLst>
              </a:tr>
              <a:tr h="30092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b="1" dirty="0" err="1">
                          <a:effectLst/>
                        </a:rPr>
                        <a:t>MipSizeId</a:t>
                      </a:r>
                      <a:endParaRPr lang="zh-CN" sz="1400" b="1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b="1" dirty="0">
                          <a:effectLst/>
                        </a:rPr>
                        <a:t>0</a:t>
                      </a:r>
                      <a:endParaRPr lang="zh-CN" sz="1400" b="1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5715" marR="5715" marT="5715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b="1">
                          <a:effectLst/>
                        </a:rPr>
                        <a:t>1</a:t>
                      </a:r>
                      <a:endParaRPr lang="zh-CN" sz="14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b="1">
                          <a:effectLst/>
                        </a:rPr>
                        <a:t>2</a:t>
                      </a:r>
                      <a:endParaRPr lang="zh-CN" sz="14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b="1">
                          <a:effectLst/>
                        </a:rPr>
                        <a:t>3</a:t>
                      </a:r>
                      <a:endParaRPr lang="zh-CN" sz="14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b="1">
                          <a:effectLst/>
                        </a:rPr>
                        <a:t>4</a:t>
                      </a:r>
                      <a:endParaRPr lang="zh-CN" sz="14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b="1">
                          <a:effectLst/>
                        </a:rPr>
                        <a:t>5</a:t>
                      </a:r>
                      <a:endParaRPr lang="zh-CN" sz="14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b="1">
                          <a:effectLst/>
                        </a:rPr>
                        <a:t>6</a:t>
                      </a:r>
                      <a:endParaRPr lang="zh-CN" sz="14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b="1">
                          <a:effectLst/>
                        </a:rPr>
                        <a:t>7</a:t>
                      </a:r>
                      <a:endParaRPr lang="zh-CN" sz="14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b="1">
                          <a:effectLst/>
                        </a:rPr>
                        <a:t>8</a:t>
                      </a:r>
                      <a:endParaRPr lang="zh-CN" sz="14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b="1">
                          <a:effectLst/>
                        </a:rPr>
                        <a:t>9</a:t>
                      </a:r>
                      <a:endParaRPr lang="zh-CN" sz="14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b="1">
                          <a:effectLst/>
                        </a:rPr>
                        <a:t>10</a:t>
                      </a:r>
                      <a:endParaRPr lang="zh-CN" sz="14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b="1">
                          <a:effectLst/>
                        </a:rPr>
                        <a:t>11</a:t>
                      </a:r>
                      <a:endParaRPr lang="zh-CN" sz="14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b="1">
                          <a:effectLst/>
                        </a:rPr>
                        <a:t>12</a:t>
                      </a:r>
                      <a:endParaRPr lang="zh-CN" sz="14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b="1">
                          <a:effectLst/>
                        </a:rPr>
                        <a:t>13</a:t>
                      </a:r>
                      <a:endParaRPr lang="zh-CN" sz="14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b="1">
                          <a:effectLst/>
                        </a:rPr>
                        <a:t>14</a:t>
                      </a:r>
                      <a:endParaRPr lang="zh-CN" sz="14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b="1">
                          <a:effectLst/>
                        </a:rPr>
                        <a:t>15</a:t>
                      </a:r>
                      <a:endParaRPr lang="zh-CN" sz="14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b="1">
                          <a:effectLst/>
                        </a:rPr>
                        <a:t>16</a:t>
                      </a:r>
                      <a:endParaRPr lang="zh-CN" sz="14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b="1">
                          <a:effectLst/>
                        </a:rPr>
                        <a:t>17</a:t>
                      </a:r>
                      <a:endParaRPr lang="zh-CN" sz="14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3279036062"/>
                  </a:ext>
                </a:extLst>
              </a:tr>
              <a:tr h="30092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b="1">
                          <a:effectLst/>
                        </a:rPr>
                        <a:t>0</a:t>
                      </a:r>
                      <a:endParaRPr lang="zh-CN" sz="14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5715" marR="5715" marT="5715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b="1" kern="1200" dirty="0">
                          <a:solidFill>
                            <a:schemeClr val="accent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34</a:t>
                      </a:r>
                      <a:endParaRPr lang="zh-CN" sz="1400" b="1" kern="1200" dirty="0">
                        <a:solidFill>
                          <a:schemeClr val="accent2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715" marR="5715" marT="5715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b="1" dirty="0">
                          <a:effectLst/>
                        </a:rPr>
                        <a:t>19</a:t>
                      </a:r>
                      <a:endParaRPr lang="zh-CN" sz="1400" b="1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b="1" dirty="0">
                          <a:effectLst/>
                        </a:rPr>
                        <a:t>7</a:t>
                      </a:r>
                      <a:endParaRPr lang="zh-CN" sz="1400" b="1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b="1" dirty="0">
                          <a:effectLst/>
                        </a:rPr>
                        <a:t>32</a:t>
                      </a:r>
                      <a:endParaRPr lang="zh-CN" sz="1400" b="1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b="1" dirty="0">
                          <a:effectLst/>
                        </a:rPr>
                        <a:t>27</a:t>
                      </a:r>
                      <a:endParaRPr lang="zh-CN" sz="1400" b="1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b="1" dirty="0">
                          <a:effectLst/>
                        </a:rPr>
                        <a:t>24</a:t>
                      </a:r>
                      <a:endParaRPr lang="zh-CN" sz="1400" b="1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b="1" dirty="0">
                          <a:effectLst/>
                        </a:rPr>
                        <a:t>21</a:t>
                      </a:r>
                      <a:endParaRPr lang="zh-CN" sz="1400" b="1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b="1" dirty="0">
                          <a:effectLst/>
                        </a:rPr>
                        <a:t>13</a:t>
                      </a:r>
                      <a:endParaRPr lang="zh-CN" sz="1400" b="1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b="1" dirty="0">
                          <a:effectLst/>
                        </a:rPr>
                        <a:t>24</a:t>
                      </a:r>
                      <a:endParaRPr lang="zh-CN" sz="1400" b="1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b="1" dirty="0">
                          <a:effectLst/>
                        </a:rPr>
                        <a:t>15</a:t>
                      </a:r>
                      <a:endParaRPr lang="zh-CN" sz="1400" b="1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b="1" dirty="0">
                          <a:effectLst/>
                        </a:rPr>
                        <a:t>27</a:t>
                      </a:r>
                      <a:endParaRPr lang="zh-CN" sz="1400" b="1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b="1" dirty="0">
                          <a:effectLst/>
                        </a:rPr>
                        <a:t>20</a:t>
                      </a:r>
                      <a:endParaRPr lang="zh-CN" sz="1400" b="1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b="1" dirty="0">
                          <a:effectLst/>
                        </a:rPr>
                        <a:t>16</a:t>
                      </a:r>
                      <a:endParaRPr lang="zh-CN" sz="1400" b="1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b="1" dirty="0">
                          <a:effectLst/>
                        </a:rPr>
                        <a:t>7</a:t>
                      </a:r>
                      <a:endParaRPr lang="zh-CN" sz="1400" b="1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b="1" dirty="0">
                          <a:effectLst/>
                        </a:rPr>
                        <a:t>20</a:t>
                      </a:r>
                      <a:endParaRPr lang="zh-CN" sz="1400" b="1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b="1" dirty="0">
                          <a:effectLst/>
                        </a:rPr>
                        <a:t>23</a:t>
                      </a:r>
                      <a:endParaRPr lang="zh-CN" sz="1400" b="1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b="1" dirty="0">
                          <a:effectLst/>
                        </a:rPr>
                        <a:t>21</a:t>
                      </a:r>
                      <a:endParaRPr lang="zh-CN" sz="1400" b="1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b="1" dirty="0">
                          <a:effectLst/>
                        </a:rPr>
                        <a:t>24</a:t>
                      </a:r>
                      <a:endParaRPr lang="zh-CN" sz="1400" b="1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2007921007"/>
                  </a:ext>
                </a:extLst>
              </a:tr>
              <a:tr h="30092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b="1">
                          <a:effectLst/>
                        </a:rPr>
                        <a:t>1</a:t>
                      </a:r>
                      <a:endParaRPr lang="zh-CN" sz="14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5715" marR="5715" marT="5715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b="1">
                          <a:effectLst/>
                        </a:rPr>
                        <a:t>17</a:t>
                      </a:r>
                      <a:endParaRPr lang="zh-CN" sz="14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5715" marR="5715" marT="5715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b="1">
                          <a:effectLst/>
                        </a:rPr>
                        <a:t>20</a:t>
                      </a:r>
                      <a:endParaRPr lang="zh-CN" sz="14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b="1">
                          <a:effectLst/>
                        </a:rPr>
                        <a:t>11</a:t>
                      </a:r>
                      <a:endParaRPr lang="zh-CN" sz="14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b="1" dirty="0">
                          <a:effectLst/>
                        </a:rPr>
                        <a:t>21</a:t>
                      </a:r>
                      <a:endParaRPr lang="zh-CN" sz="1400" b="1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b="1" dirty="0">
                          <a:effectLst/>
                        </a:rPr>
                        <a:t>17</a:t>
                      </a:r>
                      <a:endParaRPr lang="zh-CN" sz="1400" b="1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b="1" dirty="0">
                          <a:effectLst/>
                        </a:rPr>
                        <a:t>11</a:t>
                      </a:r>
                      <a:endParaRPr lang="zh-CN" sz="1400" b="1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b="1" dirty="0">
                          <a:solidFill>
                            <a:schemeClr val="accent2"/>
                          </a:solidFill>
                          <a:effectLst/>
                        </a:rPr>
                        <a:t>23</a:t>
                      </a:r>
                      <a:endParaRPr lang="zh-CN" sz="1400" b="1" dirty="0">
                        <a:solidFill>
                          <a:schemeClr val="accent2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b="1" dirty="0">
                          <a:effectLst/>
                        </a:rPr>
                        <a:t>10</a:t>
                      </a:r>
                      <a:endParaRPr lang="zh-CN" sz="1400" b="1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b="1" dirty="0">
                          <a:effectLst/>
                        </a:rPr>
                        <a:t>21</a:t>
                      </a:r>
                      <a:endParaRPr lang="zh-CN" sz="1400" b="1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b="1" dirty="0">
                          <a:effectLst/>
                        </a:rPr>
                        <a:t>11</a:t>
                      </a:r>
                      <a:endParaRPr lang="zh-CN" sz="1400" b="1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/>
                </a:tc>
                <a:tc gridSpan="8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b="1" dirty="0">
                          <a:effectLst/>
                        </a:rPr>
                        <a:t> </a:t>
                      </a:r>
                      <a:endParaRPr lang="zh-CN" sz="1400" b="1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17350974"/>
                  </a:ext>
                </a:extLst>
              </a:tr>
              <a:tr h="30092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b="1">
                          <a:effectLst/>
                        </a:rPr>
                        <a:t>2</a:t>
                      </a:r>
                      <a:endParaRPr lang="zh-CN" sz="14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5715" marR="5715" marT="5715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b="1">
                          <a:effectLst/>
                        </a:rPr>
                        <a:t>8</a:t>
                      </a:r>
                      <a:endParaRPr lang="zh-CN" sz="14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5715" marR="5715" marT="5715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b="1" kern="1200" dirty="0">
                          <a:solidFill>
                            <a:schemeClr val="accent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46</a:t>
                      </a:r>
                      <a:endParaRPr lang="zh-CN" sz="1400" b="1" kern="1200" dirty="0">
                        <a:solidFill>
                          <a:schemeClr val="accent2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b="1" dirty="0">
                          <a:effectLst/>
                        </a:rPr>
                        <a:t>16</a:t>
                      </a:r>
                      <a:endParaRPr lang="zh-CN" sz="1400" b="1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b="1">
                          <a:effectLst/>
                        </a:rPr>
                        <a:t>10</a:t>
                      </a:r>
                      <a:endParaRPr lang="zh-CN" sz="14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b="1">
                          <a:effectLst/>
                        </a:rPr>
                        <a:t>13</a:t>
                      </a:r>
                      <a:endParaRPr lang="zh-CN" sz="14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b="1" dirty="0">
                          <a:effectLst/>
                        </a:rPr>
                        <a:t>11</a:t>
                      </a:r>
                      <a:endParaRPr lang="zh-CN" sz="1400" b="1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/>
                </a:tc>
                <a:tc gridSpan="12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b="1" dirty="0">
                          <a:effectLst/>
                        </a:rPr>
                        <a:t> </a:t>
                      </a:r>
                      <a:endParaRPr lang="zh-CN" sz="1400" b="1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461754"/>
                  </a:ext>
                </a:extLst>
              </a:tr>
            </a:tbl>
          </a:graphicData>
        </a:graphic>
      </p:graphicFrame>
      <p:graphicFrame>
        <p:nvGraphicFramePr>
          <p:cNvPr id="14" name="表格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2051756"/>
              </p:ext>
            </p:extLst>
          </p:nvPr>
        </p:nvGraphicFramePr>
        <p:xfrm>
          <a:off x="3468230" y="3755540"/>
          <a:ext cx="2069869" cy="113053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61908">
                  <a:extLst>
                    <a:ext uri="{9D8B030D-6E8A-4147-A177-3AD203B41FA5}">
                      <a16:colId xmlns:a16="http://schemas.microsoft.com/office/drawing/2014/main" val="1068862206"/>
                    </a:ext>
                  </a:extLst>
                </a:gridCol>
                <a:gridCol w="1207961">
                  <a:extLst>
                    <a:ext uri="{9D8B030D-6E8A-4147-A177-3AD203B41FA5}">
                      <a16:colId xmlns:a16="http://schemas.microsoft.com/office/drawing/2014/main" val="1863437326"/>
                    </a:ext>
                  </a:extLst>
                </a:gridCol>
              </a:tblGrid>
              <a:tr h="282633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b="1" dirty="0" err="1">
                          <a:effectLst/>
                        </a:rPr>
                        <a:t>MipSizeId</a:t>
                      </a:r>
                      <a:endParaRPr lang="zh-CN" sz="1400" b="1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b="1" dirty="0" err="1" smtClean="0">
                          <a:effectLst/>
                        </a:rPr>
                        <a:t>fO</a:t>
                      </a:r>
                      <a:endParaRPr lang="zh-CN" sz="1400" b="1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5715" marR="5715" marT="5715" marB="0" anchor="ctr"/>
                </a:tc>
                <a:extLst>
                  <a:ext uri="{0D108BD9-81ED-4DB2-BD59-A6C34878D82A}">
                    <a16:rowId xmlns:a16="http://schemas.microsoft.com/office/drawing/2014/main" val="1510720751"/>
                  </a:ext>
                </a:extLst>
              </a:tr>
              <a:tr h="282633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b="1" dirty="0">
                          <a:effectLst/>
                        </a:rPr>
                        <a:t>0</a:t>
                      </a:r>
                      <a:endParaRPr lang="zh-CN" sz="1400" b="1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5715" marR="5715" marT="5715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34</a:t>
                      </a:r>
                      <a:endParaRPr lang="zh-CN" sz="14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715" marR="5715" marT="5715" marB="0" anchor="ctr"/>
                </a:tc>
                <a:extLst>
                  <a:ext uri="{0D108BD9-81ED-4DB2-BD59-A6C34878D82A}">
                    <a16:rowId xmlns:a16="http://schemas.microsoft.com/office/drawing/2014/main" val="2807377939"/>
                  </a:ext>
                </a:extLst>
              </a:tr>
              <a:tr h="282633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b="1">
                          <a:effectLst/>
                        </a:rPr>
                        <a:t>1</a:t>
                      </a:r>
                      <a:endParaRPr lang="zh-CN" sz="14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5715" marR="5715" marT="5715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23</a:t>
                      </a:r>
                      <a:endParaRPr lang="zh-CN" sz="14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715" marR="5715" marT="5715" marB="0" anchor="ctr"/>
                </a:tc>
                <a:extLst>
                  <a:ext uri="{0D108BD9-81ED-4DB2-BD59-A6C34878D82A}">
                    <a16:rowId xmlns:a16="http://schemas.microsoft.com/office/drawing/2014/main" val="3467942454"/>
                  </a:ext>
                </a:extLst>
              </a:tr>
              <a:tr h="282633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b="1">
                          <a:effectLst/>
                        </a:rPr>
                        <a:t>2</a:t>
                      </a:r>
                      <a:endParaRPr lang="zh-CN" sz="14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5715" marR="5715" marT="5715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46</a:t>
                      </a:r>
                      <a:endParaRPr lang="zh-CN" sz="14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715" marR="5715" marT="5715" marB="0" anchor="ctr"/>
                </a:tc>
                <a:extLst>
                  <a:ext uri="{0D108BD9-81ED-4DB2-BD59-A6C34878D82A}">
                    <a16:rowId xmlns:a16="http://schemas.microsoft.com/office/drawing/2014/main" val="4274025161"/>
                  </a:ext>
                </a:extLst>
              </a:tr>
            </a:tbl>
          </a:graphicData>
        </a:graphic>
      </p:graphicFrame>
      <p:sp>
        <p:nvSpPr>
          <p:cNvPr id="3" name="矩形 2"/>
          <p:cNvSpPr/>
          <p:nvPr/>
        </p:nvSpPr>
        <p:spPr>
          <a:xfrm>
            <a:off x="426720" y="5526593"/>
            <a:ext cx="828185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800" dirty="0" smtClean="0"/>
              <a:t>Reduce 34 </a:t>
            </a:r>
            <a:r>
              <a:rPr lang="en-US" altLang="zh-CN" sz="1800" dirty="0" err="1" smtClean="0"/>
              <a:t>fO</a:t>
            </a:r>
            <a:r>
              <a:rPr lang="en-US" altLang="zh-CN" sz="1800" dirty="0" smtClean="0"/>
              <a:t> values to 3 </a:t>
            </a:r>
            <a:r>
              <a:rPr lang="en-US" altLang="zh-CN" sz="1800" dirty="0" err="1" smtClean="0"/>
              <a:t>fO</a:t>
            </a:r>
            <a:r>
              <a:rPr lang="en-US" altLang="zh-CN" sz="1800" dirty="0" smtClean="0"/>
              <a:t> values.</a:t>
            </a:r>
            <a:endParaRPr lang="zh-CN" altLang="en-US" sz="1800" dirty="0"/>
          </a:p>
        </p:txBody>
      </p:sp>
    </p:spTree>
    <p:extLst>
      <p:ext uri="{BB962C8B-B14F-4D97-AF65-F5344CB8AC3E}">
        <p14:creationId xmlns:p14="http://schemas.microsoft.com/office/powerpoint/2010/main" val="26179018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altLang="zh-CN" b="1" dirty="0"/>
              <a:t>Experimental results  </a:t>
            </a:r>
            <a:endParaRPr lang="zh-CN" altLang="en-US" dirty="0">
              <a:solidFill>
                <a:schemeClr val="accent2">
                  <a:lumMod val="60000"/>
                  <a:lumOff val="40000"/>
                </a:schemeClr>
              </a:solidFill>
            </a:endParaRPr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01705910"/>
              </p:ext>
            </p:extLst>
          </p:nvPr>
        </p:nvGraphicFramePr>
        <p:xfrm>
          <a:off x="750773" y="1020292"/>
          <a:ext cx="7613580" cy="522008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7078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0387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0387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49022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0387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0387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253472">
                <a:tc>
                  <a:txBody>
                    <a:bodyPr/>
                    <a:lstStyle/>
                    <a:p>
                      <a:endParaRPr lang="zh-CN" sz="1400" dirty="0">
                        <a:effectLst/>
                        <a:latin typeface="等线"/>
                        <a:ea typeface="等线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0">
                          <a:effectLst/>
                        </a:rPr>
                        <a:t>　</a:t>
                      </a:r>
                      <a:endParaRPr lang="zh-CN" sz="18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kern="0">
                          <a:effectLst/>
                        </a:rPr>
                        <a:t>　</a:t>
                      </a:r>
                      <a:endParaRPr lang="zh-CN" sz="18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 dirty="0">
                          <a:effectLst/>
                        </a:rPr>
                        <a:t>All Intra</a:t>
                      </a:r>
                      <a:endParaRPr lang="zh-CN" sz="1800" kern="100" dirty="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kern="0">
                          <a:effectLst/>
                        </a:rPr>
                        <a:t>　</a:t>
                      </a:r>
                      <a:endParaRPr lang="zh-CN" sz="18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kern="0">
                          <a:effectLst/>
                        </a:rPr>
                        <a:t>　</a:t>
                      </a:r>
                      <a:endParaRPr lang="zh-CN" sz="18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4428">
                <a:tc>
                  <a:txBody>
                    <a:bodyPr/>
                    <a:lstStyle/>
                    <a:p>
                      <a:endParaRPr lang="zh-CN" sz="1400">
                        <a:effectLst/>
                        <a:latin typeface="等线"/>
                        <a:ea typeface="等线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0">
                          <a:effectLst/>
                        </a:rPr>
                        <a:t>　</a:t>
                      </a:r>
                      <a:endParaRPr lang="zh-CN" sz="18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0">
                          <a:effectLst/>
                        </a:rPr>
                        <a:t>　</a:t>
                      </a:r>
                      <a:endParaRPr lang="zh-CN" sz="18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 dirty="0">
                          <a:effectLst/>
                        </a:rPr>
                        <a:t>Over </a:t>
                      </a:r>
                      <a:r>
                        <a:rPr lang="en-US" sz="1400" kern="0" dirty="0" smtClean="0">
                          <a:effectLst/>
                        </a:rPr>
                        <a:t>VTM-6.0</a:t>
                      </a:r>
                      <a:endParaRPr lang="zh-CN" sz="1800" kern="100" dirty="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0">
                          <a:effectLst/>
                        </a:rPr>
                        <a:t>　</a:t>
                      </a:r>
                      <a:endParaRPr lang="zh-CN" sz="18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0">
                          <a:effectLst/>
                        </a:rPr>
                        <a:t>　</a:t>
                      </a:r>
                      <a:endParaRPr lang="zh-CN" sz="18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4428">
                <a:tc>
                  <a:txBody>
                    <a:bodyPr/>
                    <a:lstStyle/>
                    <a:p>
                      <a:endParaRPr lang="zh-CN" sz="1400">
                        <a:effectLst/>
                        <a:latin typeface="等线"/>
                        <a:ea typeface="等线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 dirty="0">
                          <a:effectLst/>
                        </a:rPr>
                        <a:t>Y</a:t>
                      </a:r>
                      <a:endParaRPr lang="zh-CN" sz="1800" kern="100" dirty="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>
                          <a:effectLst/>
                        </a:rPr>
                        <a:t>U</a:t>
                      </a:r>
                      <a:endParaRPr lang="zh-CN" sz="18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>
                          <a:effectLst/>
                        </a:rPr>
                        <a:t>V</a:t>
                      </a:r>
                      <a:endParaRPr lang="zh-CN" sz="18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>
                          <a:effectLst/>
                        </a:rPr>
                        <a:t>EncT</a:t>
                      </a:r>
                      <a:endParaRPr lang="zh-CN" sz="18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>
                          <a:effectLst/>
                        </a:rPr>
                        <a:t>DecT</a:t>
                      </a:r>
                      <a:endParaRPr lang="zh-CN" sz="18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442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Class A1</a:t>
                      </a:r>
                      <a:endParaRPr lang="zh-CN" sz="16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0.02%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0.05%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442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Class A2</a:t>
                      </a:r>
                      <a:endParaRPr lang="zh-CN" sz="16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0.04%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-0.03%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101%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2442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Class B</a:t>
                      </a:r>
                      <a:endParaRPr lang="zh-CN" sz="16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-0.03%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442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Class C</a:t>
                      </a:r>
                      <a:endParaRPr lang="zh-CN" sz="16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-0.15%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442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Class E</a:t>
                      </a:r>
                      <a:endParaRPr lang="zh-CN" sz="16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0.04%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-0.03%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101%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2442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Overall </a:t>
                      </a:r>
                      <a:endParaRPr lang="zh-CN" sz="16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2442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Class D</a:t>
                      </a:r>
                      <a:endParaRPr lang="zh-CN" sz="16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-0.07%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-0.12%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2442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Class F</a:t>
                      </a:r>
                      <a:endParaRPr lang="zh-CN" sz="16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-0.02%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101%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53472">
                <a:tc>
                  <a:txBody>
                    <a:bodyPr/>
                    <a:lstStyle/>
                    <a:p>
                      <a:endParaRPr lang="zh-CN" sz="1400" dirty="0">
                        <a:effectLst/>
                        <a:latin typeface="等线"/>
                        <a:ea typeface="等线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0" dirty="0">
                          <a:effectLst/>
                        </a:rPr>
                        <a:t>　</a:t>
                      </a:r>
                      <a:endParaRPr lang="zh-CN" sz="1800" kern="100" dirty="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kern="0" dirty="0">
                          <a:effectLst/>
                        </a:rPr>
                        <a:t>　</a:t>
                      </a:r>
                      <a:endParaRPr lang="zh-CN" sz="1800" kern="100" dirty="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 kern="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Random Access</a:t>
                      </a:r>
                      <a:endParaRPr lang="zh-CN" altLang="en-US" sz="1400" b="1" kern="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kern="0" dirty="0">
                          <a:effectLst/>
                        </a:rPr>
                        <a:t>　</a:t>
                      </a:r>
                      <a:endParaRPr lang="zh-CN" sz="1800" kern="100" dirty="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kern="0" dirty="0">
                          <a:effectLst/>
                        </a:rPr>
                        <a:t>　</a:t>
                      </a:r>
                      <a:endParaRPr lang="zh-CN" sz="1800" kern="100" dirty="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24428">
                <a:tc>
                  <a:txBody>
                    <a:bodyPr/>
                    <a:lstStyle/>
                    <a:p>
                      <a:endParaRPr lang="zh-CN" sz="1400">
                        <a:effectLst/>
                        <a:latin typeface="等线"/>
                        <a:ea typeface="等线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0">
                          <a:effectLst/>
                        </a:rPr>
                        <a:t>　</a:t>
                      </a:r>
                      <a:endParaRPr lang="zh-CN" sz="18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0">
                          <a:effectLst/>
                        </a:rPr>
                        <a:t>　</a:t>
                      </a:r>
                      <a:endParaRPr lang="zh-CN" sz="18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 dirty="0">
                          <a:effectLst/>
                        </a:rPr>
                        <a:t>Over </a:t>
                      </a:r>
                      <a:r>
                        <a:rPr lang="en-US" sz="1400" kern="0" dirty="0" smtClean="0">
                          <a:effectLst/>
                        </a:rPr>
                        <a:t>VTM-6.0</a:t>
                      </a:r>
                      <a:endParaRPr lang="zh-CN" sz="1800" kern="100" dirty="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0">
                          <a:effectLst/>
                        </a:rPr>
                        <a:t>　</a:t>
                      </a:r>
                      <a:endParaRPr lang="zh-CN" sz="18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0">
                          <a:effectLst/>
                        </a:rPr>
                        <a:t>　</a:t>
                      </a:r>
                      <a:endParaRPr lang="zh-CN" sz="18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24428">
                <a:tc>
                  <a:txBody>
                    <a:bodyPr/>
                    <a:lstStyle/>
                    <a:p>
                      <a:endParaRPr lang="zh-CN" sz="1400">
                        <a:effectLst/>
                        <a:latin typeface="等线"/>
                        <a:ea typeface="等线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>
                          <a:effectLst/>
                        </a:rPr>
                        <a:t>Y</a:t>
                      </a:r>
                      <a:endParaRPr lang="zh-CN" sz="18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>
                          <a:effectLst/>
                        </a:rPr>
                        <a:t>U</a:t>
                      </a:r>
                      <a:endParaRPr lang="zh-CN" sz="18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>
                          <a:effectLst/>
                        </a:rPr>
                        <a:t>V</a:t>
                      </a:r>
                      <a:endParaRPr lang="zh-CN" sz="18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>
                          <a:effectLst/>
                        </a:rPr>
                        <a:t>EncT</a:t>
                      </a:r>
                      <a:endParaRPr lang="zh-CN" sz="18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 dirty="0" err="1">
                          <a:effectLst/>
                        </a:rPr>
                        <a:t>DecT</a:t>
                      </a:r>
                      <a:endParaRPr lang="zh-CN" sz="1800" kern="100" dirty="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2442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Class A1</a:t>
                      </a:r>
                      <a:endParaRPr lang="zh-CN" sz="16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0.04%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22442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Class A2</a:t>
                      </a:r>
                      <a:endParaRPr lang="zh-CN" sz="16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0.08%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0.03%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22442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Class B</a:t>
                      </a:r>
                      <a:endParaRPr lang="zh-CN" sz="16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0.09%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-0.09%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22442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Class C</a:t>
                      </a:r>
                      <a:endParaRPr lang="zh-CN" sz="16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-0.09%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-0.02%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22442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Class E</a:t>
                      </a:r>
                      <a:endParaRPr lang="zh-CN" sz="16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22442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Overall</a:t>
                      </a:r>
                      <a:endParaRPr lang="zh-CN" sz="16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-0.02%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  <a:tr h="22442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Class D</a:t>
                      </a:r>
                      <a:endParaRPr lang="zh-CN" sz="16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-0.21%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-0.27%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20"/>
                  </a:ext>
                </a:extLst>
              </a:tr>
              <a:tr h="22442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Class F</a:t>
                      </a:r>
                      <a:endParaRPr lang="zh-CN" sz="16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-0.03%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0.10%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101%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2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354000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418A0B0-A87E-48B8-895D-A74A9FC734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/>
              <a:t>Conclusion</a:t>
            </a:r>
            <a:endParaRPr lang="zh-CN" altLang="en-US" b="1" dirty="0"/>
          </a:p>
        </p:txBody>
      </p:sp>
      <p:sp>
        <p:nvSpPr>
          <p:cNvPr id="4" name="内容占位符 2">
            <a:extLst>
              <a:ext uri="{FF2B5EF4-FFF2-40B4-BE49-F238E27FC236}">
                <a16:creationId xmlns:a16="http://schemas.microsoft.com/office/drawing/2014/main" id="{1441EB34-FB76-434B-AC61-DA4FCC0626B3}"/>
              </a:ext>
            </a:extLst>
          </p:cNvPr>
          <p:cNvSpPr txBox="1">
            <a:spLocks/>
          </p:cNvSpPr>
          <p:nvPr/>
        </p:nvSpPr>
        <p:spPr bwMode="auto">
          <a:xfrm>
            <a:off x="492333" y="1122831"/>
            <a:ext cx="8291809" cy="47554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marL="128905" indent="-128905" algn="l" defTabSz="514350" rtl="0" eaLnBrk="1" fontAlgn="base" hangingPunct="1">
              <a:lnSpc>
                <a:spcPct val="90000"/>
              </a:lnSpc>
              <a:spcBef>
                <a:spcPts val="56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defRPr>
            </a:lvl1pPr>
            <a:lvl2pPr marL="386080" indent="-128905" algn="l" defTabSz="514350" rtl="0" eaLnBrk="1" fontAlgn="base" hangingPunct="1">
              <a:lnSpc>
                <a:spcPct val="90000"/>
              </a:lnSpc>
              <a:spcBef>
                <a:spcPts val="28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defRPr>
            </a:lvl2pPr>
            <a:lvl3pPr marL="643255" indent="-128905" algn="l" defTabSz="514350" rtl="0" eaLnBrk="1" fontAlgn="base" hangingPunct="1">
              <a:lnSpc>
                <a:spcPct val="90000"/>
              </a:lnSpc>
              <a:spcBef>
                <a:spcPts val="28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defRPr>
            </a:lvl3pPr>
            <a:lvl4pPr marL="900430" indent="-128905" algn="l" defTabSz="514350" rtl="0" eaLnBrk="1" fontAlgn="base" hangingPunct="1">
              <a:lnSpc>
                <a:spcPct val="90000"/>
              </a:lnSpc>
              <a:spcBef>
                <a:spcPts val="28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100" kern="12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defRPr>
            </a:lvl4pPr>
            <a:lvl5pPr marL="1157605" indent="-128905" algn="l" defTabSz="514350" rtl="0" eaLnBrk="1" fontAlgn="base" hangingPunct="1">
              <a:lnSpc>
                <a:spcPct val="90000"/>
              </a:lnSpc>
              <a:spcBef>
                <a:spcPts val="28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100" kern="12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defRPr>
            </a:lvl5pPr>
            <a:lvl6pPr marL="1414780" indent="-128905" algn="l" defTabSz="514350" rtl="0" eaLnBrk="1" latinLnBrk="0" hangingPunct="1">
              <a:lnSpc>
                <a:spcPct val="90000"/>
              </a:lnSpc>
              <a:spcBef>
                <a:spcPts val="280"/>
              </a:spcBef>
              <a:buFont typeface="Arial" panose="020B0604020202020204" pitchFamily="34" charset="0"/>
              <a:buChar char="•"/>
              <a:defRPr sz="101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671955" indent="-128905" algn="l" defTabSz="514350" rtl="0" eaLnBrk="1" latinLnBrk="0" hangingPunct="1">
              <a:lnSpc>
                <a:spcPct val="90000"/>
              </a:lnSpc>
              <a:spcBef>
                <a:spcPts val="280"/>
              </a:spcBef>
              <a:buFont typeface="Arial" panose="020B0604020202020204" pitchFamily="34" charset="0"/>
              <a:buChar char="•"/>
              <a:defRPr sz="101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929130" indent="-128905" algn="l" defTabSz="514350" rtl="0" eaLnBrk="1" latinLnBrk="0" hangingPunct="1">
              <a:lnSpc>
                <a:spcPct val="90000"/>
              </a:lnSpc>
              <a:spcBef>
                <a:spcPts val="280"/>
              </a:spcBef>
              <a:buFont typeface="Arial" panose="020B0604020202020204" pitchFamily="34" charset="0"/>
              <a:buChar char="•"/>
              <a:defRPr sz="101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86305" indent="-128905" algn="l" defTabSz="514350" rtl="0" eaLnBrk="1" latinLnBrk="0" hangingPunct="1">
              <a:lnSpc>
                <a:spcPct val="90000"/>
              </a:lnSpc>
              <a:spcBef>
                <a:spcPts val="280"/>
              </a:spcBef>
              <a:buFont typeface="Arial" panose="020B0604020202020204" pitchFamily="34" charset="0"/>
              <a:buChar char="•"/>
              <a:defRPr sz="101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dirty="0" smtClean="0"/>
              <a:t>2D </a:t>
            </a:r>
            <a:r>
              <a:rPr lang="en-US" altLang="zh-CN" dirty="0" err="1" smtClean="0"/>
              <a:t>fO</a:t>
            </a:r>
            <a:r>
              <a:rPr lang="en-US" altLang="zh-CN" dirty="0" smtClean="0"/>
              <a:t> table with 34 values are reduced into 1D table with 3 values</a:t>
            </a:r>
            <a:r>
              <a:rPr lang="en-US" altLang="zh-CN" dirty="0"/>
              <a:t>.</a:t>
            </a:r>
            <a:endParaRPr lang="zh-CN" altLang="en-US" dirty="0"/>
          </a:p>
          <a:p>
            <a:endParaRPr lang="en-US" altLang="zh-CN" sz="2000" dirty="0"/>
          </a:p>
          <a:p>
            <a:r>
              <a:rPr lang="en-US" altLang="zh-CN" dirty="0" smtClean="0"/>
              <a:t>No loss</a:t>
            </a:r>
            <a:r>
              <a:rPr lang="en-US" altLang="zh-CN" sz="2000" dirty="0" smtClean="0"/>
              <a:t>:</a:t>
            </a:r>
            <a:endParaRPr lang="en-US" altLang="zh-CN" sz="2000" dirty="0"/>
          </a:p>
          <a:p>
            <a:pPr marL="514350" lvl="2" indent="0">
              <a:lnSpc>
                <a:spcPct val="200000"/>
              </a:lnSpc>
              <a:buNone/>
            </a:pPr>
            <a:r>
              <a:rPr lang="en-US" altLang="zh-CN" sz="1600" dirty="0" smtClean="0"/>
              <a:t>AI</a:t>
            </a:r>
            <a:r>
              <a:rPr lang="en-US" altLang="zh-CN" sz="1600" dirty="0"/>
              <a:t>: </a:t>
            </a:r>
            <a:r>
              <a:rPr lang="en-US" altLang="zh-CN" sz="1600" dirty="0" smtClean="0"/>
              <a:t>0.00%</a:t>
            </a:r>
            <a:r>
              <a:rPr lang="zh-CN" altLang="en-US" sz="1600" dirty="0" smtClean="0"/>
              <a:t> </a:t>
            </a:r>
            <a:r>
              <a:rPr lang="en-US" altLang="zh-CN" sz="1600" dirty="0"/>
              <a:t>-</a:t>
            </a:r>
            <a:r>
              <a:rPr lang="en-US" altLang="zh-CN" sz="1600" dirty="0" smtClean="0"/>
              <a:t>0.01%</a:t>
            </a:r>
            <a:r>
              <a:rPr lang="zh-CN" altLang="en-US" sz="1600" dirty="0" smtClean="0"/>
              <a:t> </a:t>
            </a:r>
            <a:r>
              <a:rPr lang="en-US" altLang="zh-CN" sz="1600" dirty="0"/>
              <a:t>-</a:t>
            </a:r>
            <a:r>
              <a:rPr lang="en-US" altLang="zh-CN" sz="1600" dirty="0" smtClean="0"/>
              <a:t>0.01%</a:t>
            </a:r>
            <a:r>
              <a:rPr lang="zh-CN" altLang="en-US" sz="1600" dirty="0" smtClean="0"/>
              <a:t> </a:t>
            </a:r>
            <a:r>
              <a:rPr lang="en-US" altLang="zh-CN" sz="1600" dirty="0"/>
              <a:t>100%</a:t>
            </a:r>
            <a:r>
              <a:rPr lang="zh-CN" altLang="en-US" sz="1600" dirty="0"/>
              <a:t> </a:t>
            </a:r>
            <a:r>
              <a:rPr lang="en-US" altLang="zh-CN" sz="1600" dirty="0"/>
              <a:t>100%</a:t>
            </a:r>
            <a:r>
              <a:rPr lang="zh-CN" altLang="en-US" sz="1600" dirty="0"/>
              <a:t> </a:t>
            </a:r>
            <a:endParaRPr lang="en-US" altLang="zh-CN" dirty="0"/>
          </a:p>
          <a:p>
            <a:pPr marL="514350" lvl="2" indent="0">
              <a:lnSpc>
                <a:spcPct val="200000"/>
              </a:lnSpc>
              <a:buNone/>
            </a:pPr>
            <a:r>
              <a:rPr lang="en-US" altLang="zh-CN" sz="1600" dirty="0"/>
              <a:t>RA:</a:t>
            </a:r>
            <a:r>
              <a:rPr lang="en-US" altLang="zh-CN" sz="1800" dirty="0"/>
              <a:t> </a:t>
            </a:r>
            <a:r>
              <a:rPr lang="en-US" altLang="zh-CN" sz="1600" dirty="0" smtClean="0"/>
              <a:t>0.00%</a:t>
            </a:r>
            <a:r>
              <a:rPr lang="zh-CN" altLang="en-US" sz="1600" dirty="0" smtClean="0"/>
              <a:t> </a:t>
            </a:r>
            <a:r>
              <a:rPr lang="en-US" altLang="zh-CN" sz="1600" dirty="0" smtClean="0"/>
              <a:t>0.00%</a:t>
            </a:r>
            <a:r>
              <a:rPr lang="zh-CN" altLang="en-US" sz="1600" dirty="0" smtClean="0"/>
              <a:t> </a:t>
            </a:r>
            <a:r>
              <a:rPr lang="en-US" altLang="zh-CN" sz="1600" dirty="0"/>
              <a:t>-</a:t>
            </a:r>
            <a:r>
              <a:rPr lang="en-US" altLang="zh-CN" sz="1600" dirty="0" smtClean="0"/>
              <a:t>0.02%</a:t>
            </a:r>
            <a:r>
              <a:rPr lang="zh-CN" altLang="en-US" sz="1600" dirty="0" smtClean="0"/>
              <a:t> </a:t>
            </a:r>
            <a:r>
              <a:rPr lang="en-US" altLang="zh-CN" sz="1600" dirty="0"/>
              <a:t>100%</a:t>
            </a:r>
            <a:r>
              <a:rPr lang="zh-CN" altLang="en-US" sz="1600" dirty="0"/>
              <a:t> </a:t>
            </a:r>
            <a:r>
              <a:rPr lang="en-US" altLang="zh-CN" sz="1600" dirty="0"/>
              <a:t>100%</a:t>
            </a:r>
            <a:r>
              <a:rPr lang="zh-CN" altLang="en-US" sz="1600" dirty="0"/>
              <a:t> </a:t>
            </a:r>
            <a:endParaRPr lang="en-US" altLang="zh-CN" sz="1600" dirty="0"/>
          </a:p>
          <a:p>
            <a:endParaRPr lang="en-US" altLang="zh-CN" dirty="0" smtClean="0"/>
          </a:p>
          <a:p>
            <a:r>
              <a:rPr lang="en-US" altLang="zh-CN" dirty="0" smtClean="0"/>
              <a:t>Recommend to adopt into VVC CD. </a:t>
            </a:r>
          </a:p>
          <a:p>
            <a:endParaRPr lang="en-US" altLang="zh-CN" dirty="0" smtClean="0"/>
          </a:p>
          <a:p>
            <a:r>
              <a:rPr lang="en-US" altLang="zh-CN" dirty="0"/>
              <a:t>Thanks crosschecking </a:t>
            </a:r>
            <a:r>
              <a:rPr lang="en-US" altLang="zh-CN" dirty="0" smtClean="0"/>
              <a:t>by.</a:t>
            </a:r>
            <a:endParaRPr lang="en-US" altLang="zh-CN" dirty="0"/>
          </a:p>
          <a:p>
            <a:endParaRPr lang="en-US" altLang="zh-CN" sz="2000" dirty="0"/>
          </a:p>
          <a:p>
            <a:pPr lvl="2">
              <a:lnSpc>
                <a:spcPct val="200000"/>
              </a:lnSpc>
            </a:pPr>
            <a:endParaRPr lang="en-US" altLang="zh-CN" sz="1600" dirty="0"/>
          </a:p>
        </p:txBody>
      </p:sp>
    </p:spTree>
    <p:extLst>
      <p:ext uri="{BB962C8B-B14F-4D97-AF65-F5344CB8AC3E}">
        <p14:creationId xmlns:p14="http://schemas.microsoft.com/office/powerpoint/2010/main" val="6961537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3"/>
          <p:cNvSpPr txBox="1">
            <a:spLocks/>
          </p:cNvSpPr>
          <p:nvPr/>
        </p:nvSpPr>
        <p:spPr bwMode="auto">
          <a:xfrm>
            <a:off x="-223543" y="2117407"/>
            <a:ext cx="9144001" cy="2257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r>
              <a:rPr lang="en-US" altLang="zh-CN" sz="5400" kern="0" dirty="0">
                <a:solidFill>
                  <a:srgbClr val="1E4BA7"/>
                </a:solidFill>
                <a:ea typeface="新細明體" panose="02020500000000000000" pitchFamily="18" charset="-120"/>
              </a:rPr>
              <a:t>Thank you</a:t>
            </a:r>
            <a:r>
              <a:rPr lang="zh-CN" altLang="en-US" sz="5400" kern="0" dirty="0">
                <a:solidFill>
                  <a:srgbClr val="1E4BA7"/>
                </a:solidFill>
                <a:ea typeface="新細明體" panose="02020500000000000000" pitchFamily="18" charset="-120"/>
              </a:rPr>
              <a:t> </a:t>
            </a:r>
            <a:endParaRPr lang="zh-TW" altLang="en-US" sz="5400" kern="0" dirty="0">
              <a:solidFill>
                <a:srgbClr val="1E4BA7"/>
              </a:solidFill>
              <a:ea typeface="新細明體" panose="02020500000000000000" pitchFamily="18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5676148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 smtClean="0"/>
              <a:t>MIP simplification</a:t>
            </a:r>
            <a:endParaRPr lang="zh-CN" altLang="en-US" dirty="0"/>
          </a:p>
        </p:txBody>
      </p:sp>
      <p:sp>
        <p:nvSpPr>
          <p:cNvPr id="16" name="矩形 15"/>
          <p:cNvSpPr/>
          <p:nvPr/>
        </p:nvSpPr>
        <p:spPr>
          <a:xfrm>
            <a:off x="224705" y="775492"/>
            <a:ext cx="811597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800" dirty="0" err="1" smtClean="0"/>
              <a:t>sW</a:t>
            </a:r>
            <a:r>
              <a:rPr lang="en-US" altLang="zh-CN" sz="1800" dirty="0" smtClean="0"/>
              <a:t>, </a:t>
            </a:r>
            <a:r>
              <a:rPr lang="en-US" altLang="zh-CN" sz="1800" dirty="0" err="1" smtClean="0"/>
              <a:t>fO</a:t>
            </a:r>
            <a:r>
              <a:rPr lang="en-US" altLang="zh-CN" sz="1800" dirty="0" smtClean="0"/>
              <a:t>, and </a:t>
            </a:r>
            <a:r>
              <a:rPr lang="en-US" altLang="zh-CN" sz="1800" dirty="0" err="1" smtClean="0"/>
              <a:t>mWeight</a:t>
            </a:r>
            <a:r>
              <a:rPr lang="en-US" altLang="zh-CN" sz="1800" dirty="0" smtClean="0"/>
              <a:t> are changed correspondingly </a:t>
            </a:r>
            <a:endParaRPr lang="zh-CN" altLang="en-US" sz="1800" dirty="0"/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525" y="3584279"/>
            <a:ext cx="8699622" cy="24840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下箭头 5"/>
          <p:cNvSpPr/>
          <p:nvPr/>
        </p:nvSpPr>
        <p:spPr>
          <a:xfrm>
            <a:off x="4291352" y="3167349"/>
            <a:ext cx="272561" cy="531653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1806" y="960158"/>
            <a:ext cx="8785059" cy="25115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16747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新实验室模板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新实验室模板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新实验室模板</Template>
  <TotalTime>2013</TotalTime>
  <Words>505</Words>
  <Application>Microsoft Office PowerPoint</Application>
  <PresentationFormat>全屏显示(4:3)</PresentationFormat>
  <Paragraphs>243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10</vt:i4>
      </vt:variant>
    </vt:vector>
  </HeadingPairs>
  <TitlesOfParts>
    <vt:vector size="24" baseType="lpstr">
      <vt:lpstr>Arial Unicode MS</vt:lpstr>
      <vt:lpstr>Malgun Gothic</vt:lpstr>
      <vt:lpstr>PMingLiU</vt:lpstr>
      <vt:lpstr>等线</vt:lpstr>
      <vt:lpstr>黑体</vt:lpstr>
      <vt:lpstr>宋体</vt:lpstr>
      <vt:lpstr>Aparajita</vt:lpstr>
      <vt:lpstr>Arial</vt:lpstr>
      <vt:lpstr>Arial Black</vt:lpstr>
      <vt:lpstr>Cambria Math</vt:lpstr>
      <vt:lpstr>Eras Demi ITC</vt:lpstr>
      <vt:lpstr>Times New Roman</vt:lpstr>
      <vt:lpstr>新实验室模板</vt:lpstr>
      <vt:lpstr>1_新实验室模板</vt:lpstr>
      <vt:lpstr>JVET-P0136: MIP modifications</vt:lpstr>
      <vt:lpstr>Summary</vt:lpstr>
      <vt:lpstr>Summary</vt:lpstr>
      <vt:lpstr>MIP simplification</vt:lpstr>
      <vt:lpstr>MIP simplification</vt:lpstr>
      <vt:lpstr>Experimental results  </vt:lpstr>
      <vt:lpstr>Conclusion</vt:lpstr>
      <vt:lpstr>PowerPoint 演示文稿</vt:lpstr>
      <vt:lpstr>MIP simplification</vt:lpstr>
      <vt:lpstr>MIP simplification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CCLM DM adaption</dc:title>
  <dc:creator>ma yz</dc:creator>
  <cp:lastModifiedBy>wang haixin</cp:lastModifiedBy>
  <cp:revision>366</cp:revision>
  <dcterms:created xsi:type="dcterms:W3CDTF">2018-12-28T13:08:00Z</dcterms:created>
  <dcterms:modified xsi:type="dcterms:W3CDTF">2019-09-24T15:44:34Z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2052-11.1.0.8214</vt:lpwstr>
  </property>
</Properties>
</file>