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1689" r:id="rId2"/>
    <p:sldId id="1884" r:id="rId3"/>
    <p:sldId id="1883" r:id="rId4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92" autoAdjust="0"/>
    <p:restoredTop sz="88181" autoAdjust="0"/>
  </p:normalViewPr>
  <p:slideViewPr>
    <p:cSldViewPr snapToGrid="0">
      <p:cViewPr varScale="1">
        <p:scale>
          <a:sx n="100" d="100"/>
          <a:sy n="100" d="100"/>
        </p:scale>
        <p:origin x="1344" y="6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21/03/2019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3/21/2019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CE9-related: BDOF-BWA unification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JVET-N0239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Mar. 2019</a:t>
            </a:r>
          </a:p>
          <a:p>
            <a:r>
              <a:rPr lang="fr-FR" sz="900" dirty="0">
                <a:latin typeface="Trebuchet MS" pitchFamily="34" charset="0"/>
              </a:rPr>
              <a:t>F. Galpin, </a:t>
            </a:r>
            <a:r>
              <a:rPr lang="fr-FR" sz="900" u="sng" dirty="0">
                <a:latin typeface="Trebuchet MS" pitchFamily="34" charset="0"/>
              </a:rPr>
              <a:t>T. Poirier</a:t>
            </a:r>
            <a:r>
              <a:rPr lang="fr-FR" sz="900" dirty="0">
                <a:latin typeface="Trebuchet MS" pitchFamily="34" charset="0"/>
              </a:rPr>
              <a:t>, P. Bordes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 			</a:t>
            </a:r>
            <a:r>
              <a:rPr lang="fr-FR" dirty="0"/>
              <a:t>					JVET_N0239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endParaRPr lang="fr-FR" sz="1400" b="1" dirty="0"/>
          </a:p>
          <a:p>
            <a:pPr lvl="1"/>
            <a:r>
              <a:rPr lang="fr-FR" sz="1400" b="1" dirty="0"/>
              <a:t>In </a:t>
            </a:r>
            <a:r>
              <a:rPr lang="fr-FR" sz="1400" b="1" dirty="0" err="1"/>
              <a:t>current</a:t>
            </a:r>
            <a:r>
              <a:rPr lang="fr-FR" sz="1400" b="1" dirty="0"/>
              <a:t> VTM-4.0: BDOF and BWA (aka GBI)  are </a:t>
            </a:r>
            <a:r>
              <a:rPr lang="fr-FR" sz="1400" b="1" dirty="0" err="1"/>
              <a:t>mutually</a:t>
            </a:r>
            <a:r>
              <a:rPr lang="fr-FR" sz="1400" b="1" dirty="0"/>
              <a:t> exclusive</a:t>
            </a:r>
          </a:p>
          <a:p>
            <a:pPr lvl="2"/>
            <a:r>
              <a:rPr lang="en-US" sz="1400" dirty="0"/>
              <a:t>This contribution proposes to allow the usage of BDOF when BWA is enabled</a:t>
            </a:r>
          </a:p>
          <a:p>
            <a:pPr lvl="3"/>
            <a:r>
              <a:rPr lang="fr-FR" sz="1400" dirty="0"/>
              <a:t>BDOF process </a:t>
            </a:r>
            <a:r>
              <a:rPr lang="fr-FR" sz="1400" dirty="0" err="1"/>
              <a:t>add</a:t>
            </a:r>
            <a:r>
              <a:rPr lang="fr-FR" sz="1400" dirty="0"/>
              <a:t> a correction </a:t>
            </a:r>
            <a:r>
              <a:rPr lang="fr-FR" sz="1400" dirty="0" err="1"/>
              <a:t>term</a:t>
            </a:r>
            <a:r>
              <a:rPr lang="fr-FR" sz="1400" dirty="0"/>
              <a:t> to bi-</a:t>
            </a:r>
            <a:r>
              <a:rPr lang="fr-FR" sz="1400" dirty="0" err="1"/>
              <a:t>prediction</a:t>
            </a:r>
            <a:r>
              <a:rPr lang="fr-FR" sz="1400" dirty="0"/>
              <a:t>:</a:t>
            </a:r>
          </a:p>
          <a:p>
            <a:pPr lvl="3"/>
            <a:endParaRPr lang="fr-FR" sz="1400" dirty="0"/>
          </a:p>
          <a:p>
            <a:pPr lvl="3"/>
            <a:endParaRPr lang="fr-FR" sz="1400" dirty="0"/>
          </a:p>
          <a:p>
            <a:pPr lvl="3"/>
            <a:r>
              <a:rPr lang="fr-FR" sz="1400" dirty="0"/>
              <a:t>BWA process </a:t>
            </a:r>
            <a:r>
              <a:rPr lang="fr-FR" sz="1400" dirty="0" err="1"/>
              <a:t>compute</a:t>
            </a:r>
            <a:r>
              <a:rPr lang="fr-FR" sz="1400" dirty="0"/>
              <a:t> a </a:t>
            </a:r>
            <a:r>
              <a:rPr lang="fr-FR" sz="1400" dirty="0" err="1"/>
              <a:t>weighted</a:t>
            </a:r>
            <a:r>
              <a:rPr lang="fr-FR" sz="1400" dirty="0"/>
              <a:t> </a:t>
            </a:r>
            <a:r>
              <a:rPr lang="fr-FR" sz="1400" dirty="0" err="1"/>
              <a:t>average</a:t>
            </a:r>
            <a:r>
              <a:rPr lang="fr-FR" sz="1400" dirty="0"/>
              <a:t> of the bi-</a:t>
            </a:r>
            <a:r>
              <a:rPr lang="fr-FR" sz="1400" dirty="0" err="1"/>
              <a:t>prediction</a:t>
            </a:r>
            <a:r>
              <a:rPr lang="fr-FR" sz="1400" dirty="0"/>
              <a:t>:</a:t>
            </a:r>
          </a:p>
          <a:p>
            <a:pPr lvl="1"/>
            <a:endParaRPr lang="fr-FR" sz="1400" dirty="0"/>
          </a:p>
          <a:p>
            <a:pPr lvl="3"/>
            <a:endParaRPr lang="fr-FR" sz="1400" dirty="0"/>
          </a:p>
          <a:p>
            <a:pPr lvl="3"/>
            <a:r>
              <a:rPr lang="fr-FR" sz="1400" dirty="0" err="1"/>
              <a:t>Proposed</a:t>
            </a:r>
            <a:r>
              <a:rPr lang="fr-FR" sz="1400" dirty="0"/>
              <a:t> </a:t>
            </a:r>
            <a:r>
              <a:rPr lang="fr-FR" sz="1400" dirty="0" err="1"/>
              <a:t>unified</a:t>
            </a:r>
            <a:r>
              <a:rPr lang="fr-FR" sz="1400" dirty="0"/>
              <a:t> process do </a:t>
            </a:r>
            <a:r>
              <a:rPr lang="fr-FR" sz="1400" dirty="0" err="1"/>
              <a:t>both</a:t>
            </a:r>
            <a:r>
              <a:rPr lang="fr-FR" sz="1400" dirty="0"/>
              <a:t>:</a:t>
            </a:r>
          </a:p>
          <a:p>
            <a:pPr lvl="3"/>
            <a:endParaRPr lang="fr-FR" sz="1400" dirty="0"/>
          </a:p>
          <a:p>
            <a:pPr lvl="3"/>
            <a:endParaRPr lang="fr-FR" sz="1400" dirty="0"/>
          </a:p>
          <a:p>
            <a:pPr marL="361950" lvl="3" indent="0">
              <a:buNone/>
            </a:pPr>
            <a:endParaRPr lang="fr-FR" sz="1400" dirty="0"/>
          </a:p>
          <a:p>
            <a:pPr lvl="2"/>
            <a:r>
              <a:rPr lang="en-US" sz="1400" dirty="0"/>
              <a:t>A scalar and a SIMD implementation are provided, similar to the BDOF implementation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F57716-C980-4103-884A-FFF527831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167" y="1700750"/>
            <a:ext cx="5733751" cy="2622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AB9F87-2948-467D-894F-9AAB64EF4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080" y="2560066"/>
            <a:ext cx="5733751" cy="2820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54F116-B277-4A8F-97AB-115DAEED8E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417" y="3506770"/>
            <a:ext cx="5733751" cy="31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41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 			</a:t>
            </a:r>
            <a:r>
              <a:rPr lang="fr-FR" dirty="0"/>
              <a:t>				JVET_N0239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525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Interdigital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7B4F13-ABB2-450D-A97F-BE03ABA5E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417" y="730039"/>
            <a:ext cx="5519768" cy="23483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347596-B1BB-411D-8F69-5BD40BA0CD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2417" y="3078392"/>
            <a:ext cx="5733751" cy="210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94</Words>
  <Application>Microsoft Office PowerPoint</Application>
  <PresentationFormat>On-screen Show (16:9)</PresentationFormat>
  <Paragraphs>25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Times New Roman</vt:lpstr>
      <vt:lpstr>Trebuchet MS</vt:lpstr>
      <vt:lpstr>Wingdings</vt:lpstr>
      <vt:lpstr>2013_Technicolor</vt:lpstr>
      <vt:lpstr>CE9-related: BDOF-BWA unification</vt:lpstr>
      <vt:lpstr>         JVET_N0239</vt:lpstr>
      <vt:lpstr>        JVET_N0239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2019-03-21T08:29:44Z</dcterms:modified>
</cp:coreProperties>
</file>