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Overall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Sheet2!$N$2</c:f>
              <c:strCache>
                <c:ptCount val="1"/>
                <c:pt idx="0">
                  <c:v>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Sheet2!$M$3:$M$21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Sheet2!$N$3:$N$21</c:f>
              <c:numCache>
                <c:formatCode>0.00%</c:formatCode>
                <c:ptCount val="19"/>
                <c:pt idx="0">
                  <c:v>2.4905391812049892E-2</c:v>
                </c:pt>
                <c:pt idx="1">
                  <c:v>2.3572661523426075E-2</c:v>
                </c:pt>
                <c:pt idx="2">
                  <c:v>1.9107266981469539E-2</c:v>
                </c:pt>
                <c:pt idx="3">
                  <c:v>1.6564986079902911E-2</c:v>
                </c:pt>
                <c:pt idx="4">
                  <c:v>1.1037399353213129E-2</c:v>
                </c:pt>
                <c:pt idx="5">
                  <c:v>1.0695458082030141E-2</c:v>
                </c:pt>
                <c:pt idx="6">
                  <c:v>6.8249122930670088E-3</c:v>
                </c:pt>
                <c:pt idx="7">
                  <c:v>5.147394052337018E-3</c:v>
                </c:pt>
                <c:pt idx="8">
                  <c:v>0</c:v>
                </c:pt>
                <c:pt idx="9">
                  <c:v>9.6431212128044179E-4</c:v>
                </c:pt>
                <c:pt idx="10">
                  <c:v>-2.3786596367448174E-3</c:v>
                </c:pt>
                <c:pt idx="11">
                  <c:v>-5.984167659184747E-3</c:v>
                </c:pt>
                <c:pt idx="12">
                  <c:v>-6.6934265023428918E-3</c:v>
                </c:pt>
                <c:pt idx="13">
                  <c:v>-1.1080982427930985E-2</c:v>
                </c:pt>
                <c:pt idx="14">
                  <c:v>-1.0244448114625649E-2</c:v>
                </c:pt>
                <c:pt idx="15">
                  <c:v>-1.253291102690679E-2</c:v>
                </c:pt>
                <c:pt idx="16">
                  <c:v>-1.2118041028071357E-2</c:v>
                </c:pt>
                <c:pt idx="17">
                  <c:v>-1.516422090044316E-2</c:v>
                </c:pt>
                <c:pt idx="18">
                  <c:v>-1.285184676276353E-2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89-49E7-A1E3-668404980F49}"/>
            </c:ext>
          </c:extLst>
        </c:ser>
        <c:ser>
          <c:idx val="1"/>
          <c:order val="1"/>
          <c:tx>
            <c:strRef>
              <c:f>Sheet2!$O$2</c:f>
              <c:strCache>
                <c:ptCount val="1"/>
                <c:pt idx="0">
                  <c:v>U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Sheet2!$M$3:$M$21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Sheet2!$O$3:$O$21</c:f>
              <c:numCache>
                <c:formatCode>0.00%</c:formatCode>
                <c:ptCount val="19"/>
                <c:pt idx="0">
                  <c:v>3.0743306052061437E-2</c:v>
                </c:pt>
                <c:pt idx="1">
                  <c:v>3.1445960845790141E-2</c:v>
                </c:pt>
                <c:pt idx="2">
                  <c:v>2.5495387484399369E-2</c:v>
                </c:pt>
                <c:pt idx="3">
                  <c:v>2.4538354724994927E-2</c:v>
                </c:pt>
                <c:pt idx="4">
                  <c:v>1.5858420201566959E-2</c:v>
                </c:pt>
                <c:pt idx="5">
                  <c:v>1.6468691884289344E-2</c:v>
                </c:pt>
                <c:pt idx="6">
                  <c:v>1.1473761673756289E-2</c:v>
                </c:pt>
                <c:pt idx="7">
                  <c:v>9.0810615824123975E-3</c:v>
                </c:pt>
                <c:pt idx="8">
                  <c:v>0</c:v>
                </c:pt>
                <c:pt idx="9">
                  <c:v>3.2934768446729935E-3</c:v>
                </c:pt>
                <c:pt idx="10">
                  <c:v>-3.0999234098494253E-3</c:v>
                </c:pt>
                <c:pt idx="11">
                  <c:v>-1.0757340523912385E-2</c:v>
                </c:pt>
                <c:pt idx="12">
                  <c:v>-1.3217465024111696E-2</c:v>
                </c:pt>
                <c:pt idx="13">
                  <c:v>-2.3932232224234851E-2</c:v>
                </c:pt>
                <c:pt idx="14">
                  <c:v>-2.4415115975444303E-2</c:v>
                </c:pt>
                <c:pt idx="15">
                  <c:v>-3.2655173703090568E-2</c:v>
                </c:pt>
                <c:pt idx="16">
                  <c:v>-3.4973931076143605E-2</c:v>
                </c:pt>
                <c:pt idx="17">
                  <c:v>-4.2302473536895216E-2</c:v>
                </c:pt>
                <c:pt idx="18">
                  <c:v>-4.4534332465519841E-2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89-49E7-A1E3-668404980F49}"/>
            </c:ext>
          </c:extLst>
        </c:ser>
        <c:ser>
          <c:idx val="2"/>
          <c:order val="2"/>
          <c:tx>
            <c:strRef>
              <c:f>Sheet2!$P$2</c:f>
              <c:strCache>
                <c:ptCount val="1"/>
                <c:pt idx="0">
                  <c:v>V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Sheet2!$M$3:$M$21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Sheet2!$P$3:$P$21</c:f>
              <c:numCache>
                <c:formatCode>0.00%</c:formatCode>
                <c:ptCount val="19"/>
                <c:pt idx="0">
                  <c:v>2.8153412238197249E-2</c:v>
                </c:pt>
                <c:pt idx="1">
                  <c:v>3.1201760293339341E-2</c:v>
                </c:pt>
                <c:pt idx="2">
                  <c:v>2.4400863297260676E-2</c:v>
                </c:pt>
                <c:pt idx="3">
                  <c:v>2.3763675691122588E-2</c:v>
                </c:pt>
                <c:pt idx="4">
                  <c:v>1.3717570541823477E-2</c:v>
                </c:pt>
                <c:pt idx="5">
                  <c:v>1.6265538603548825E-2</c:v>
                </c:pt>
                <c:pt idx="6">
                  <c:v>1.0805909036373795E-2</c:v>
                </c:pt>
                <c:pt idx="7">
                  <c:v>1.0382065677371965E-2</c:v>
                </c:pt>
                <c:pt idx="8">
                  <c:v>0</c:v>
                </c:pt>
                <c:pt idx="9">
                  <c:v>5.3639194419654035E-3</c:v>
                </c:pt>
                <c:pt idx="10">
                  <c:v>-2.7632087707730401E-3</c:v>
                </c:pt>
                <c:pt idx="11">
                  <c:v>-9.9590264452849679E-3</c:v>
                </c:pt>
                <c:pt idx="12">
                  <c:v>-1.1627913000648782E-2</c:v>
                </c:pt>
                <c:pt idx="13">
                  <c:v>-2.2007952542427555E-2</c:v>
                </c:pt>
                <c:pt idx="14">
                  <c:v>-2.1352187149904289E-2</c:v>
                </c:pt>
                <c:pt idx="15">
                  <c:v>-2.9156298113250479E-2</c:v>
                </c:pt>
                <c:pt idx="16">
                  <c:v>-3.3155471524904355E-2</c:v>
                </c:pt>
                <c:pt idx="17">
                  <c:v>-3.8877273671707624E-2</c:v>
                </c:pt>
                <c:pt idx="18">
                  <c:v>-3.9967751192402722E-2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189-49E7-A1E3-668404980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9782399"/>
        <c:axId val="1709783231"/>
      </c:lineChart>
      <c:catAx>
        <c:axId val="1709782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9783231"/>
        <c:crosses val="autoZero"/>
        <c:auto val="1"/>
        <c:lblAlgn val="ctr"/>
        <c:lblOffset val="100"/>
        <c:noMultiLvlLbl val="0"/>
      </c:catAx>
      <c:valAx>
        <c:axId val="1709783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97823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Class S1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Sheet2!$B$2</c:f>
              <c:strCache>
                <c:ptCount val="1"/>
                <c:pt idx="0">
                  <c:v>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Sheet2!$A$3:$A$21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Sheet2!$B$3:$B$21</c:f>
              <c:numCache>
                <c:formatCode>0.00%</c:formatCode>
                <c:ptCount val="19"/>
                <c:pt idx="0">
                  <c:v>3.1723648173118048E-2</c:v>
                </c:pt>
                <c:pt idx="1">
                  <c:v>2.8584547716186237E-2</c:v>
                </c:pt>
                <c:pt idx="2">
                  <c:v>2.3255604701254096E-2</c:v>
                </c:pt>
                <c:pt idx="3">
                  <c:v>1.9684854095595578E-2</c:v>
                </c:pt>
                <c:pt idx="4">
                  <c:v>1.3737840605917503E-2</c:v>
                </c:pt>
                <c:pt idx="5">
                  <c:v>1.2262727032479622E-2</c:v>
                </c:pt>
                <c:pt idx="6">
                  <c:v>7.6619198289799018E-3</c:v>
                </c:pt>
                <c:pt idx="7">
                  <c:v>4.8690797718097629E-3</c:v>
                </c:pt>
                <c:pt idx="8">
                  <c:v>0</c:v>
                </c:pt>
                <c:pt idx="9">
                  <c:v>-2.9681266967470272E-5</c:v>
                </c:pt>
                <c:pt idx="10">
                  <c:v>-4.8972575870904755E-3</c:v>
                </c:pt>
                <c:pt idx="11">
                  <c:v>-8.3470771711219305E-3</c:v>
                </c:pt>
                <c:pt idx="12">
                  <c:v>-1.0257990009287213E-2</c:v>
                </c:pt>
                <c:pt idx="13">
                  <c:v>-1.4756361078744914E-2</c:v>
                </c:pt>
                <c:pt idx="14">
                  <c:v>-1.5141514767885667E-2</c:v>
                </c:pt>
                <c:pt idx="15">
                  <c:v>-1.7814093252148482E-2</c:v>
                </c:pt>
                <c:pt idx="16">
                  <c:v>-1.8195460266396107E-2</c:v>
                </c:pt>
                <c:pt idx="17">
                  <c:v>-2.0869603214717442E-2</c:v>
                </c:pt>
                <c:pt idx="18">
                  <c:v>-1.9773284629205745E-2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88E-4AE6-A1AF-C4185F64C32F}"/>
            </c:ext>
          </c:extLst>
        </c:ser>
        <c:ser>
          <c:idx val="1"/>
          <c:order val="1"/>
          <c:tx>
            <c:strRef>
              <c:f>Sheet2!$C$2</c:f>
              <c:strCache>
                <c:ptCount val="1"/>
                <c:pt idx="0">
                  <c:v>U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Sheet2!$A$3:$A$21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Sheet2!$C$3:$C$21</c:f>
              <c:numCache>
                <c:formatCode>0.00%</c:formatCode>
                <c:ptCount val="19"/>
                <c:pt idx="0">
                  <c:v>2.1993477458161454E-2</c:v>
                </c:pt>
                <c:pt idx="1">
                  <c:v>2.259551765095184E-2</c:v>
                </c:pt>
                <c:pt idx="2">
                  <c:v>1.7764553178049296E-2</c:v>
                </c:pt>
                <c:pt idx="3">
                  <c:v>1.7945424608123612E-2</c:v>
                </c:pt>
                <c:pt idx="4">
                  <c:v>1.0801291763888554E-2</c:v>
                </c:pt>
                <c:pt idx="5">
                  <c:v>1.2420866926696342E-2</c:v>
                </c:pt>
                <c:pt idx="6">
                  <c:v>8.9193145221249468E-3</c:v>
                </c:pt>
                <c:pt idx="7">
                  <c:v>7.8686996659141171E-3</c:v>
                </c:pt>
                <c:pt idx="8">
                  <c:v>0</c:v>
                </c:pt>
                <c:pt idx="9">
                  <c:v>3.5339092508496575E-3</c:v>
                </c:pt>
                <c:pt idx="10">
                  <c:v>-5.4240267859382663E-4</c:v>
                </c:pt>
                <c:pt idx="11">
                  <c:v>-6.5830543193643454E-3</c:v>
                </c:pt>
                <c:pt idx="12">
                  <c:v>-7.7379894127654891E-3</c:v>
                </c:pt>
                <c:pt idx="13">
                  <c:v>-1.5484667134643193E-2</c:v>
                </c:pt>
                <c:pt idx="14">
                  <c:v>-1.4668752137276364E-2</c:v>
                </c:pt>
                <c:pt idx="15">
                  <c:v>-2.1447421380404286E-2</c:v>
                </c:pt>
                <c:pt idx="16">
                  <c:v>-2.2369747663698109E-2</c:v>
                </c:pt>
                <c:pt idx="17">
                  <c:v>-2.7747534401252199E-2</c:v>
                </c:pt>
                <c:pt idx="18">
                  <c:v>-2.8470585709248947E-2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88E-4AE6-A1AF-C4185F64C32F}"/>
            </c:ext>
          </c:extLst>
        </c:ser>
        <c:ser>
          <c:idx val="2"/>
          <c:order val="2"/>
          <c:tx>
            <c:strRef>
              <c:f>Sheet2!$D$2</c:f>
              <c:strCache>
                <c:ptCount val="1"/>
                <c:pt idx="0">
                  <c:v>V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Sheet2!$A$3:$A$21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Sheet2!$D$3:$D$21</c:f>
              <c:numCache>
                <c:formatCode>0.00%</c:formatCode>
                <c:ptCount val="19"/>
                <c:pt idx="0">
                  <c:v>1.9539184705475554E-2</c:v>
                </c:pt>
                <c:pt idx="1">
                  <c:v>2.3509244122932722E-2</c:v>
                </c:pt>
                <c:pt idx="2">
                  <c:v>1.67477220120054E-2</c:v>
                </c:pt>
                <c:pt idx="3">
                  <c:v>1.8538761952908305E-2</c:v>
                </c:pt>
                <c:pt idx="4">
                  <c:v>9.3288754864416425E-3</c:v>
                </c:pt>
                <c:pt idx="5">
                  <c:v>1.3118854910261324E-2</c:v>
                </c:pt>
                <c:pt idx="6">
                  <c:v>9.1742713962806501E-3</c:v>
                </c:pt>
                <c:pt idx="7">
                  <c:v>8.7180429379631521E-3</c:v>
                </c:pt>
                <c:pt idx="8">
                  <c:v>0</c:v>
                </c:pt>
                <c:pt idx="9">
                  <c:v>7.2185475810841266E-3</c:v>
                </c:pt>
                <c:pt idx="10">
                  <c:v>-1.1238085610606647E-3</c:v>
                </c:pt>
                <c:pt idx="11">
                  <c:v>-5.842260554486149E-3</c:v>
                </c:pt>
                <c:pt idx="12">
                  <c:v>-6.3217631118643132E-3</c:v>
                </c:pt>
                <c:pt idx="13">
                  <c:v>-1.3668263132691908E-2</c:v>
                </c:pt>
                <c:pt idx="14">
                  <c:v>-1.2060629743569288E-2</c:v>
                </c:pt>
                <c:pt idx="15">
                  <c:v>-1.7939970109993986E-2</c:v>
                </c:pt>
                <c:pt idx="16">
                  <c:v>-2.1122379753219955E-2</c:v>
                </c:pt>
                <c:pt idx="17">
                  <c:v>-2.4181294065124242E-2</c:v>
                </c:pt>
                <c:pt idx="18">
                  <c:v>-2.4963962276903468E-2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88E-4AE6-A1AF-C4185F64C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04837775"/>
        <c:axId val="1604838191"/>
      </c:lineChart>
      <c:catAx>
        <c:axId val="1604837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4838191"/>
        <c:crosses val="autoZero"/>
        <c:auto val="1"/>
        <c:lblAlgn val="ctr"/>
        <c:lblOffset val="100"/>
        <c:noMultiLvlLbl val="0"/>
      </c:catAx>
      <c:valAx>
        <c:axId val="16048381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4837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455818022747154"/>
          <c:y val="0.85705963837853605"/>
          <c:w val="0.29088363954505686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Class</a:t>
            </a:r>
            <a:r>
              <a:rPr lang="en-IN" baseline="0"/>
              <a:t> S2</a:t>
            </a:r>
            <a:r>
              <a:rPr lang="en-IN" sz="1400" b="0" i="0" u="none" strike="noStrike" baseline="0"/>
              <a:t> </a:t>
            </a:r>
            <a:endParaRPr lang="en-IN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Sheet2!$H$2</c:f>
              <c:strCache>
                <c:ptCount val="1"/>
                <c:pt idx="0">
                  <c:v>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Sheet2!$G$3:$G$21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Sheet2!$H$3:$H$21</c:f>
              <c:numCache>
                <c:formatCode>0.00%</c:formatCode>
                <c:ptCount val="19"/>
                <c:pt idx="0">
                  <c:v>1.4678007270447657E-2</c:v>
                </c:pt>
                <c:pt idx="1">
                  <c:v>1.6054832234285832E-2</c:v>
                </c:pt>
                <c:pt idx="2">
                  <c:v>1.2884760401792705E-2</c:v>
                </c:pt>
                <c:pt idx="3">
                  <c:v>1.1885184056363907E-2</c:v>
                </c:pt>
                <c:pt idx="4">
                  <c:v>6.986737474156568E-3</c:v>
                </c:pt>
                <c:pt idx="5">
                  <c:v>8.3445546563559181E-3</c:v>
                </c:pt>
                <c:pt idx="6">
                  <c:v>5.5694009891976703E-3</c:v>
                </c:pt>
                <c:pt idx="7">
                  <c:v>5.5648654731279001E-3</c:v>
                </c:pt>
                <c:pt idx="8">
                  <c:v>0</c:v>
                </c:pt>
                <c:pt idx="9">
                  <c:v>2.4553022036523098E-3</c:v>
                </c:pt>
                <c:pt idx="10">
                  <c:v>1.3992372887736693E-3</c:v>
                </c:pt>
                <c:pt idx="11">
                  <c:v>-2.4398033912789718E-3</c:v>
                </c:pt>
                <c:pt idx="12">
                  <c:v>-1.3465812419264089E-3</c:v>
                </c:pt>
                <c:pt idx="13">
                  <c:v>-5.5679144517100931E-3</c:v>
                </c:pt>
                <c:pt idx="14">
                  <c:v>-2.898848134735621E-3</c:v>
                </c:pt>
                <c:pt idx="15">
                  <c:v>-4.6111376890442535E-3</c:v>
                </c:pt>
                <c:pt idx="16">
                  <c:v>-3.0019121705842366E-3</c:v>
                </c:pt>
                <c:pt idx="17">
                  <c:v>-6.6061474290317335E-3</c:v>
                </c:pt>
                <c:pt idx="18">
                  <c:v>-2.4696899631002078E-3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441-43E9-9C13-537C6BEA60AE}"/>
            </c:ext>
          </c:extLst>
        </c:ser>
        <c:ser>
          <c:idx val="1"/>
          <c:order val="1"/>
          <c:tx>
            <c:strRef>
              <c:f>Sheet2!$I$2</c:f>
              <c:strCache>
                <c:ptCount val="1"/>
                <c:pt idx="0">
                  <c:v>U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Sheet2!$G$3:$G$21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Sheet2!$I$3:$I$21</c:f>
              <c:numCache>
                <c:formatCode>0.00%</c:formatCode>
                <c:ptCount val="19"/>
                <c:pt idx="0">
                  <c:v>4.3868048942911408E-2</c:v>
                </c:pt>
                <c:pt idx="1">
                  <c:v>4.4721625638047602E-2</c:v>
                </c:pt>
                <c:pt idx="2">
                  <c:v>3.7091638943924476E-2</c:v>
                </c:pt>
                <c:pt idx="3">
                  <c:v>3.4427749900301896E-2</c:v>
                </c:pt>
                <c:pt idx="4">
                  <c:v>2.3444112858084565E-2</c:v>
                </c:pt>
                <c:pt idx="5">
                  <c:v>2.2540429320678845E-2</c:v>
                </c:pt>
                <c:pt idx="6">
                  <c:v>1.5305432401203301E-2</c:v>
                </c:pt>
                <c:pt idx="7">
                  <c:v>1.0899604457159817E-2</c:v>
                </c:pt>
                <c:pt idx="8">
                  <c:v>0</c:v>
                </c:pt>
                <c:pt idx="9">
                  <c:v>2.9328282354079971E-3</c:v>
                </c:pt>
                <c:pt idx="10">
                  <c:v>-6.9362045067328237E-3</c:v>
                </c:pt>
                <c:pt idx="11">
                  <c:v>-1.7018769830734443E-2</c:v>
                </c:pt>
                <c:pt idx="12">
                  <c:v>-2.1436678441131007E-2</c:v>
                </c:pt>
                <c:pt idx="13">
                  <c:v>-3.6603579858622337E-2</c:v>
                </c:pt>
                <c:pt idx="14">
                  <c:v>-3.9034661732696208E-2</c:v>
                </c:pt>
                <c:pt idx="15">
                  <c:v>-4.946680218711999E-2</c:v>
                </c:pt>
                <c:pt idx="16">
                  <c:v>-5.3880206194811847E-2</c:v>
                </c:pt>
                <c:pt idx="17">
                  <c:v>-6.4134882240359736E-2</c:v>
                </c:pt>
                <c:pt idx="18">
                  <c:v>-6.8629952599926186E-2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441-43E9-9C13-537C6BEA60AE}"/>
            </c:ext>
          </c:extLst>
        </c:ser>
        <c:ser>
          <c:idx val="2"/>
          <c:order val="2"/>
          <c:tx>
            <c:strRef>
              <c:f>Sheet2!$J$2</c:f>
              <c:strCache>
                <c:ptCount val="1"/>
                <c:pt idx="0">
                  <c:v>V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Sheet2!$G$3:$G$21</c:f>
              <c:numCache>
                <c:formatCode>General</c:formatCode>
                <c:ptCount val="19"/>
                <c:pt idx="0">
                  <c:v>1152</c:v>
                </c:pt>
                <c:pt idx="1">
                  <c:v>1168</c:v>
                </c:pt>
                <c:pt idx="2">
                  <c:v>1184</c:v>
                </c:pt>
                <c:pt idx="3">
                  <c:v>1200</c:v>
                </c:pt>
                <c:pt idx="4">
                  <c:v>1216</c:v>
                </c:pt>
                <c:pt idx="5">
                  <c:v>1232</c:v>
                </c:pt>
                <c:pt idx="6">
                  <c:v>1248</c:v>
                </c:pt>
                <c:pt idx="7">
                  <c:v>1264</c:v>
                </c:pt>
                <c:pt idx="8">
                  <c:v>1280</c:v>
                </c:pt>
                <c:pt idx="9">
                  <c:v>1296</c:v>
                </c:pt>
                <c:pt idx="10">
                  <c:v>1328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</c:numCache>
            </c:numRef>
          </c:cat>
          <c:val>
            <c:numRef>
              <c:f>Sheet2!$J$3:$J$21</c:f>
              <c:numCache>
                <c:formatCode>0.00%</c:formatCode>
                <c:ptCount val="19"/>
                <c:pt idx="0">
                  <c:v>4.1074753537279796E-2</c:v>
                </c:pt>
                <c:pt idx="1">
                  <c:v>4.2740534548949272E-2</c:v>
                </c:pt>
                <c:pt idx="2">
                  <c:v>3.5880575225143596E-2</c:v>
                </c:pt>
                <c:pt idx="3">
                  <c:v>3.1601046298444013E-2</c:v>
                </c:pt>
                <c:pt idx="4">
                  <c:v>2.0300613124896227E-2</c:v>
                </c:pt>
                <c:pt idx="5">
                  <c:v>2.0985564143480073E-2</c:v>
                </c:pt>
                <c:pt idx="6">
                  <c:v>1.3253365496513514E-2</c:v>
                </c:pt>
                <c:pt idx="7">
                  <c:v>1.2878099786485186E-2</c:v>
                </c:pt>
                <c:pt idx="8">
                  <c:v>0</c:v>
                </c:pt>
                <c:pt idx="9">
                  <c:v>2.5819772332873192E-3</c:v>
                </c:pt>
                <c:pt idx="10">
                  <c:v>-5.2223090853416032E-3</c:v>
                </c:pt>
                <c:pt idx="11">
                  <c:v>-1.6134175281483198E-2</c:v>
                </c:pt>
                <c:pt idx="12">
                  <c:v>-1.9587137833825485E-2</c:v>
                </c:pt>
                <c:pt idx="13">
                  <c:v>-3.4517486657031027E-2</c:v>
                </c:pt>
                <c:pt idx="14">
                  <c:v>-3.5289523259406791E-2</c:v>
                </c:pt>
                <c:pt idx="15">
                  <c:v>-4.5980790118135217E-2</c:v>
                </c:pt>
                <c:pt idx="16">
                  <c:v>-5.1205109182430958E-2</c:v>
                </c:pt>
                <c:pt idx="17">
                  <c:v>-6.0921243081582699E-2</c:v>
                </c:pt>
                <c:pt idx="18">
                  <c:v>-6.2473434565651603E-2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441-43E9-9C13-537C6BEA60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9806527"/>
        <c:axId val="1709806111"/>
      </c:lineChart>
      <c:catAx>
        <c:axId val="1709806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9806111"/>
        <c:crosses val="autoZero"/>
        <c:auto val="1"/>
        <c:lblAlgn val="ctr"/>
        <c:lblOffset val="100"/>
        <c:noMultiLvlLbl val="0"/>
      </c:catAx>
      <c:valAx>
        <c:axId val="170980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98065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Overall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Sheet2!$C$3</c:f>
              <c:strCache>
                <c:ptCount val="1"/>
                <c:pt idx="0">
                  <c:v>EncT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Sheet2!$I$4:$I$17</c:f>
              <c:numCache>
                <c:formatCode>0%</c:formatCode>
                <c:ptCount val="14"/>
                <c:pt idx="0">
                  <c:v>0.80138803184967344</c:v>
                </c:pt>
                <c:pt idx="1">
                  <c:v>0.88374459220730206</c:v>
                </c:pt>
                <c:pt idx="2">
                  <c:v>0.917536507517133</c:v>
                </c:pt>
                <c:pt idx="3">
                  <c:v>0.94418884168301487</c:v>
                </c:pt>
                <c:pt idx="4">
                  <c:v>1</c:v>
                </c:pt>
                <c:pt idx="5">
                  <c:v>1.2009579436864364</c:v>
                </c:pt>
                <c:pt idx="6">
                  <c:v>1.318162281178179</c:v>
                </c:pt>
                <c:pt idx="7">
                  <c:v>1.3218255100213256</c:v>
                </c:pt>
                <c:pt idx="8">
                  <c:v>1.3738050665113715</c:v>
                </c:pt>
                <c:pt idx="9">
                  <c:v>1.4270089297996469</c:v>
                </c:pt>
                <c:pt idx="10">
                  <c:v>1.5005213148204233</c:v>
                </c:pt>
                <c:pt idx="11">
                  <c:v>1.5597711958563385</c:v>
                </c:pt>
                <c:pt idx="12">
                  <c:v>1.4741762661777329</c:v>
                </c:pt>
                <c:pt idx="13">
                  <c:v>1.4550549496995513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FF7-4913-90DA-0C6BCD06E59F}"/>
            </c:ext>
          </c:extLst>
        </c:ser>
        <c:ser>
          <c:idx val="1"/>
          <c:order val="1"/>
          <c:tx>
            <c:strRef>
              <c:f>Sheet2!$D$3</c:f>
              <c:strCache>
                <c:ptCount val="1"/>
                <c:pt idx="0">
                  <c:v>DecT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Sheet2!$J$4:$J$17</c:f>
              <c:numCache>
                <c:formatCode>0%</c:formatCode>
                <c:ptCount val="14"/>
                <c:pt idx="0">
                  <c:v>0.80653420633401984</c:v>
                </c:pt>
                <c:pt idx="1">
                  <c:v>0.86772132103595323</c:v>
                </c:pt>
                <c:pt idx="2">
                  <c:v>0.91155388254350611</c:v>
                </c:pt>
                <c:pt idx="3">
                  <c:v>0.95637021812031531</c:v>
                </c:pt>
                <c:pt idx="4">
                  <c:v>1</c:v>
                </c:pt>
                <c:pt idx="5">
                  <c:v>1.0518337764100159</c:v>
                </c:pt>
                <c:pt idx="6">
                  <c:v>1.0978189622149919</c:v>
                </c:pt>
                <c:pt idx="7">
                  <c:v>1.1521493326135437</c:v>
                </c:pt>
                <c:pt idx="8">
                  <c:v>1.2038894550788206</c:v>
                </c:pt>
                <c:pt idx="9">
                  <c:v>1.2600353442148493</c:v>
                </c:pt>
                <c:pt idx="10">
                  <c:v>1.3171969670731274</c:v>
                </c:pt>
                <c:pt idx="11">
                  <c:v>1.3813933495856967</c:v>
                </c:pt>
                <c:pt idx="12">
                  <c:v>1.4332671513553632</c:v>
                </c:pt>
                <c:pt idx="13">
                  <c:v>1.4998089180282357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FF7-4913-90DA-0C6BCD06E5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77268464"/>
        <c:axId val="1877253904"/>
      </c:lineChart>
      <c:catAx>
        <c:axId val="187726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53904"/>
        <c:crosses val="autoZero"/>
        <c:auto val="1"/>
        <c:lblAlgn val="ctr"/>
        <c:lblOffset val="100"/>
        <c:noMultiLvlLbl val="0"/>
      </c:catAx>
      <c:valAx>
        <c:axId val="187725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6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Class S1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Sheet2!$C$3</c:f>
              <c:strCache>
                <c:ptCount val="1"/>
                <c:pt idx="0">
                  <c:v>EncT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Sheet2!$C$4:$C$17</c:f>
              <c:numCache>
                <c:formatCode>0%</c:formatCode>
                <c:ptCount val="14"/>
                <c:pt idx="0">
                  <c:v>0.81096072547431397</c:v>
                </c:pt>
                <c:pt idx="1">
                  <c:v>0.89330952653226992</c:v>
                </c:pt>
                <c:pt idx="2">
                  <c:v>0.93187689916959304</c:v>
                </c:pt>
                <c:pt idx="3">
                  <c:v>0.95172853999383511</c:v>
                </c:pt>
                <c:pt idx="4">
                  <c:v>1</c:v>
                </c:pt>
                <c:pt idx="5">
                  <c:v>1.2101329823088562</c:v>
                </c:pt>
                <c:pt idx="6">
                  <c:v>1.2909322919932782</c:v>
                </c:pt>
                <c:pt idx="7">
                  <c:v>1.3247533422599511</c:v>
                </c:pt>
                <c:pt idx="8">
                  <c:v>1.3770347636104172</c:v>
                </c:pt>
                <c:pt idx="9">
                  <c:v>1.4232859074002255</c:v>
                </c:pt>
                <c:pt idx="10">
                  <c:v>1.5007276630719319</c:v>
                </c:pt>
                <c:pt idx="11">
                  <c:v>1.6011266049808563</c:v>
                </c:pt>
                <c:pt idx="12">
                  <c:v>1.536802286566634</c:v>
                </c:pt>
                <c:pt idx="13">
                  <c:v>1.5036275325018915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7E5-4A3A-B250-DF87A877B664}"/>
            </c:ext>
          </c:extLst>
        </c:ser>
        <c:ser>
          <c:idx val="1"/>
          <c:order val="1"/>
          <c:tx>
            <c:strRef>
              <c:f>Sheet2!$D$3</c:f>
              <c:strCache>
                <c:ptCount val="1"/>
                <c:pt idx="0">
                  <c:v>DecT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Sheet2!$D$4:$D$17</c:f>
              <c:numCache>
                <c:formatCode>0%</c:formatCode>
                <c:ptCount val="14"/>
                <c:pt idx="0">
                  <c:v>0.80768251286271298</c:v>
                </c:pt>
                <c:pt idx="1">
                  <c:v>0.86738342322312934</c:v>
                </c:pt>
                <c:pt idx="2">
                  <c:v>0.91224519443381358</c:v>
                </c:pt>
                <c:pt idx="3">
                  <c:v>0.95777980508015303</c:v>
                </c:pt>
                <c:pt idx="4">
                  <c:v>1</c:v>
                </c:pt>
                <c:pt idx="5">
                  <c:v>1.0563075671868956</c:v>
                </c:pt>
                <c:pt idx="6">
                  <c:v>1.1013135945011063</c:v>
                </c:pt>
                <c:pt idx="7">
                  <c:v>1.1538207922847177</c:v>
                </c:pt>
                <c:pt idx="8">
                  <c:v>1.2116972204668095</c:v>
                </c:pt>
                <c:pt idx="9">
                  <c:v>1.2633711440540598</c:v>
                </c:pt>
                <c:pt idx="10">
                  <c:v>1.3272314089150148</c:v>
                </c:pt>
                <c:pt idx="11">
                  <c:v>1.3947037124637798</c:v>
                </c:pt>
                <c:pt idx="12">
                  <c:v>1.4454930926343774</c:v>
                </c:pt>
                <c:pt idx="13">
                  <c:v>1.5144843516595305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7E5-4A3A-B250-DF87A877B6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77268464"/>
        <c:axId val="1877253904"/>
      </c:lineChart>
      <c:catAx>
        <c:axId val="187726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53904"/>
        <c:crosses val="autoZero"/>
        <c:auto val="1"/>
        <c:lblAlgn val="ctr"/>
        <c:lblOffset val="100"/>
        <c:noMultiLvlLbl val="0"/>
      </c:catAx>
      <c:valAx>
        <c:axId val="187725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6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Class S2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Sheet2!$C$3</c:f>
              <c:strCache>
                <c:ptCount val="1"/>
                <c:pt idx="0">
                  <c:v>EncT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Sheet2!$F$4:$F$17</c:f>
              <c:numCache>
                <c:formatCode>0%</c:formatCode>
                <c:ptCount val="14"/>
                <c:pt idx="0">
                  <c:v>0.78724044411890315</c:v>
                </c:pt>
                <c:pt idx="1">
                  <c:v>0.86958887501676563</c:v>
                </c:pt>
                <c:pt idx="2">
                  <c:v>0.89643863222195175</c:v>
                </c:pt>
                <c:pt idx="3">
                  <c:v>0.93299114054880428</c:v>
                </c:pt>
                <c:pt idx="4">
                  <c:v>1</c:v>
                </c:pt>
                <c:pt idx="5">
                  <c:v>1.1873256527239173</c:v>
                </c:pt>
                <c:pt idx="6">
                  <c:v>1.3600879841462881</c:v>
                </c:pt>
                <c:pt idx="7">
                  <c:v>1.3174458899256452</c:v>
                </c:pt>
                <c:pt idx="8">
                  <c:v>1.3689747183048928</c:v>
                </c:pt>
                <c:pt idx="9">
                  <c:v>1.4326117313421005</c:v>
                </c:pt>
                <c:pt idx="10">
                  <c:v>1.5002118456406355</c:v>
                </c:pt>
                <c:pt idx="11">
                  <c:v>1.4997322446212282</c:v>
                </c:pt>
                <c:pt idx="12">
                  <c:v>1.3849896891325861</c:v>
                </c:pt>
                <c:pt idx="13">
                  <c:v>1.3851221762875416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A1-4233-8CA2-AF995916D6EC}"/>
            </c:ext>
          </c:extLst>
        </c:ser>
        <c:ser>
          <c:idx val="1"/>
          <c:order val="1"/>
          <c:tx>
            <c:strRef>
              <c:f>Sheet2!$D$3</c:f>
              <c:strCache>
                <c:ptCount val="1"/>
                <c:pt idx="0">
                  <c:v>DecT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Sheet2!$B$4:$B$17</c:f>
              <c:numCache>
                <c:formatCode>General</c:formatCode>
                <c:ptCount val="14"/>
                <c:pt idx="0">
                  <c:v>1152</c:v>
                </c:pt>
                <c:pt idx="1">
                  <c:v>1184</c:v>
                </c:pt>
                <c:pt idx="2">
                  <c:v>1216</c:v>
                </c:pt>
                <c:pt idx="3">
                  <c:v>1248</c:v>
                </c:pt>
                <c:pt idx="4">
                  <c:v>1280</c:v>
                </c:pt>
                <c:pt idx="5">
                  <c:v>1312</c:v>
                </c:pt>
                <c:pt idx="6">
                  <c:v>1344</c:v>
                </c:pt>
                <c:pt idx="7">
                  <c:v>1376</c:v>
                </c:pt>
                <c:pt idx="8">
                  <c:v>1408</c:v>
                </c:pt>
                <c:pt idx="9">
                  <c:v>1440</c:v>
                </c:pt>
                <c:pt idx="10">
                  <c:v>1472</c:v>
                </c:pt>
                <c:pt idx="11">
                  <c:v>1504</c:v>
                </c:pt>
                <c:pt idx="12">
                  <c:v>1536</c:v>
                </c:pt>
                <c:pt idx="13">
                  <c:v>1568</c:v>
                </c:pt>
              </c:numCache>
            </c:numRef>
          </c:cat>
          <c:val>
            <c:numRef>
              <c:f>Sheet2!$G$4:$G$17</c:f>
              <c:numCache>
                <c:formatCode>0%</c:formatCode>
                <c:ptCount val="14"/>
                <c:pt idx="0">
                  <c:v>0.80481480690664797</c:v>
                </c:pt>
                <c:pt idx="1">
                  <c:v>0.86822841458016919</c:v>
                </c:pt>
                <c:pt idx="2">
                  <c:v>0.91051789686948603</c:v>
                </c:pt>
                <c:pt idx="3">
                  <c:v>0.95425972645526824</c:v>
                </c:pt>
                <c:pt idx="4">
                  <c:v>1</c:v>
                </c:pt>
                <c:pt idx="5">
                  <c:v>1.0451585924546383</c:v>
                </c:pt>
                <c:pt idx="6">
                  <c:v>1.0925977946407039</c:v>
                </c:pt>
                <c:pt idx="7">
                  <c:v>1.1496466819985738</c:v>
                </c:pt>
                <c:pt idx="8">
                  <c:v>1.1922720379610767</c:v>
                </c:pt>
                <c:pt idx="9">
                  <c:v>1.2550481518707512</c:v>
                </c:pt>
                <c:pt idx="10">
                  <c:v>1.3022873712271288</c:v>
                </c:pt>
                <c:pt idx="11">
                  <c:v>1.361665602583727</c:v>
                </c:pt>
                <c:pt idx="12">
                  <c:v>1.4151218533542793</c:v>
                </c:pt>
                <c:pt idx="13">
                  <c:v>1.4780619721821884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A1-4233-8CA2-AF995916D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77268464"/>
        <c:axId val="1877253904"/>
      </c:lineChart>
      <c:catAx>
        <c:axId val="187726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53904"/>
        <c:crosses val="autoZero"/>
        <c:auto val="1"/>
        <c:lblAlgn val="ctr"/>
        <c:lblOffset val="100"/>
        <c:noMultiLvlLbl val="0"/>
      </c:catAx>
      <c:valAx>
        <c:axId val="187725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726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167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934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0824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" y="6312220"/>
            <a:ext cx="113157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2" name="직사각형 11"/>
          <p:cNvSpPr/>
          <p:nvPr/>
        </p:nvSpPr>
        <p:spPr>
          <a:xfrm>
            <a:off x="11417301" y="6312218"/>
            <a:ext cx="233891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3" name="직사각형 12"/>
          <p:cNvSpPr/>
          <p:nvPr/>
        </p:nvSpPr>
        <p:spPr>
          <a:xfrm>
            <a:off x="11744325" y="6312218"/>
            <a:ext cx="116945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4" name="직사각형 13"/>
          <p:cNvSpPr/>
          <p:nvPr/>
        </p:nvSpPr>
        <p:spPr>
          <a:xfrm>
            <a:off x="11943555" y="6312218"/>
            <a:ext cx="6095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5847855" y="6471253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331259" y="895546"/>
            <a:ext cx="11529483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331260" y="97149"/>
            <a:ext cx="11529483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2050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847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337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1921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37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314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1031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1431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7243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2321F-166F-4ED6-8A53-01C609E3E67F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0DC1-4A2D-4DB9-BF83-881FDBF5AEE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94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chart" Target="../charts/chart1.xml"/><Relationship Id="rId7" Type="http://schemas.openxmlformats.org/officeDocument/2006/relationships/oleObject" Target="file:///F:\VVC\Deblocking\FaceSize_Resultsa.xlsm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[AHG8] Coding performance of 360° Videos in PHEC format with different face </a:t>
            </a:r>
            <a:r>
              <a:rPr lang="en-CA" b="1" dirty="0" smtClean="0"/>
              <a:t>sizes</a:t>
            </a:r>
            <a:endParaRPr lang="en-IN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4030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95275" y="895546"/>
            <a:ext cx="11565467" cy="5221214"/>
          </a:xfrm>
        </p:spPr>
        <p:txBody>
          <a:bodyPr/>
          <a:lstStyle/>
          <a:p>
            <a:r>
              <a:rPr lang="en-IN" dirty="0" smtClean="0"/>
              <a:t>E2E WS PSNR for PHEC at different face sizes: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BD Rate gains for multiple face sizes</a:t>
            </a:r>
            <a:endParaRPr lang="en-IN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/>
          </p:nvPr>
        </p:nvGraphicFramePr>
        <p:xfrm>
          <a:off x="513292" y="3664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 Placeholder 4"/>
          <p:cNvSpPr txBox="1">
            <a:spLocks/>
          </p:cNvSpPr>
          <p:nvPr/>
        </p:nvSpPr>
        <p:spPr>
          <a:xfrm>
            <a:off x="5085293" y="4062412"/>
            <a:ext cx="6927850" cy="2206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Blip>
                <a:blip r:embed="rId4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179388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500" indent="-179388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179388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 smtClean="0"/>
              <a:t>Linear Improvement observed in E2E-WSPSNR as face size increases</a:t>
            </a:r>
          </a:p>
          <a:p>
            <a:r>
              <a:rPr lang="en-IN" dirty="0" smtClean="0"/>
              <a:t>Further experiments ongoing for larger face sizes to determine the optimum face size</a:t>
            </a:r>
          </a:p>
          <a:p>
            <a:endParaRPr lang="en-IN" dirty="0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/>
          </p:nvPr>
        </p:nvGraphicFramePr>
        <p:xfrm>
          <a:off x="513292" y="11816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Chart 17"/>
          <p:cNvGraphicFramePr>
            <a:graphicFrameLocks/>
          </p:cNvGraphicFramePr>
          <p:nvPr>
            <p:extLst/>
          </p:nvPr>
        </p:nvGraphicFramePr>
        <p:xfrm>
          <a:off x="5966355" y="11816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143171"/>
              </p:ext>
            </p:extLst>
          </p:nvPr>
        </p:nvGraphicFramePr>
        <p:xfrm>
          <a:off x="10325100" y="555011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Macro-Enabled Worksheet" showAsIcon="1" r:id="rId7" imgW="914400" imgH="771480" progId="Excel.SheetMacroEnabled.12">
                  <p:link updateAutomatic="1"/>
                </p:oleObj>
              </mc:Choice>
              <mc:Fallback>
                <p:oleObj name="Macro-Enabled Worksheet" showAsIcon="1" r:id="rId7" imgW="914400" imgH="771480" progId="Excel.SheetMacroEnabled.12">
                  <p:link updateAutomatic="1"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25100" y="5550111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840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249623" y="3857625"/>
            <a:ext cx="6611119" cy="2259134"/>
          </a:xfrm>
        </p:spPr>
        <p:txBody>
          <a:bodyPr/>
          <a:lstStyle/>
          <a:p>
            <a:r>
              <a:rPr lang="en-IN" dirty="0" smtClean="0"/>
              <a:t>Decoding complexity increases as face size increases</a:t>
            </a:r>
          </a:p>
          <a:p>
            <a:r>
              <a:rPr lang="en-IN" dirty="0" smtClean="0"/>
              <a:t>Encoder runtimes not reliable due to cluster</a:t>
            </a:r>
          </a:p>
          <a:p>
            <a:r>
              <a:rPr lang="en-IN" dirty="0" smtClean="0"/>
              <a:t>No visible/prominent spike in decoder runtimes</a:t>
            </a: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Encoding/Decoding Complexity</a:t>
            </a:r>
            <a:endParaRPr lang="en-IN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599207"/>
              </p:ext>
            </p:extLst>
          </p:nvPr>
        </p:nvGraphicFramePr>
        <p:xfrm>
          <a:off x="677623" y="3660371"/>
          <a:ext cx="4572000" cy="2456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13428"/>
              </p:ext>
            </p:extLst>
          </p:nvPr>
        </p:nvGraphicFramePr>
        <p:xfrm>
          <a:off x="677623" y="9171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0895212"/>
              </p:ext>
            </p:extLst>
          </p:nvPr>
        </p:nvGraphicFramePr>
        <p:xfrm>
          <a:off x="5249623" y="9171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569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 smtClean="0"/>
              <a:t>Thank You</a:t>
            </a:r>
            <a:endParaRPr lang="en-IN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147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89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Titillium</vt:lpstr>
      <vt:lpstr>Arial</vt:lpstr>
      <vt:lpstr>Calibri</vt:lpstr>
      <vt:lpstr>Calibri Light</vt:lpstr>
      <vt:lpstr>Office Theme</vt:lpstr>
      <vt:lpstr>file:///F:\VVC\Deblocking\FaceSize_Resultsa.xlsm</vt:lpstr>
      <vt:lpstr>[AHG8] Coding performance of 360° Videos in PHEC format with different face sizes</vt:lpstr>
      <vt:lpstr>BD Rate gains for multiple face sizes</vt:lpstr>
      <vt:lpstr>Encoding/Decoding Complexity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Face Sizes</dc:title>
  <dc:creator>Amith Dsouza/Vision Research /SRI-Bangalore/Staff Engineer/삼성전자</dc:creator>
  <cp:lastModifiedBy>Amith Dsouza/Vision Research /SRI-Bangalore/Staff Engineer/삼성전자</cp:lastModifiedBy>
  <cp:revision>11</cp:revision>
  <dcterms:created xsi:type="dcterms:W3CDTF">2019-03-20T08:38:50Z</dcterms:created>
  <dcterms:modified xsi:type="dcterms:W3CDTF">2019-03-20T09:42:38Z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Doc\Geneva_N_2019\JVET-N0232\JVET-N0232.pptx</vt:lpwstr>
  </property>
</Properties>
</file>