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567" r:id="rId5"/>
    <p:sldId id="565" r:id="rId6"/>
    <p:sldId id="566" r:id="rId7"/>
    <p:sldId id="562" r:id="rId8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CCFFFF"/>
    <a:srgbClr val="CCFFCC"/>
    <a:srgbClr val="FFCCFF"/>
    <a:srgbClr val="006600"/>
    <a:srgbClr val="663300"/>
    <a:srgbClr val="FF5050"/>
    <a:srgbClr val="728E3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96" autoAdjust="0"/>
    <p:restoredTop sz="87134" autoAdjust="0"/>
  </p:normalViewPr>
  <p:slideViewPr>
    <p:cSldViewPr>
      <p:cViewPr varScale="1">
        <p:scale>
          <a:sx n="103" d="100"/>
          <a:sy n="103" d="100"/>
        </p:scale>
        <p:origin x="184" y="496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3648" y="160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8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2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9326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093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8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4267200" y="4929344"/>
            <a:ext cx="4876801" cy="226662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kern="0" dirty="0"/>
              <a:t>JVET-M0685 – </a:t>
            </a:r>
            <a:r>
              <a:rPr lang="fr-FR" sz="800" kern="0" dirty="0"/>
              <a:t>QP </a:t>
            </a:r>
            <a:r>
              <a:rPr lang="fr-FR" sz="800" kern="0" dirty="0" err="1"/>
              <a:t>Derivation</a:t>
            </a:r>
            <a:r>
              <a:rPr lang="fr-FR" sz="800" kern="0" dirty="0"/>
              <a:t>  </a:t>
            </a:r>
            <a:r>
              <a:rPr lang="en-US" sz="800" kern="0" dirty="0"/>
              <a:t>|    </a:t>
            </a:r>
            <a:fld id="{95F343B4-3827-46CB-BBEB-8360B6C13ADE}" type="slidenum">
              <a:rPr lang="en-US" sz="8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8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0" dirty="0"/>
              <a:t>Non-CE7: On </a:t>
            </a:r>
            <a:r>
              <a:rPr lang="fr-FR" b="0" dirty="0" err="1"/>
              <a:t>derivation</a:t>
            </a:r>
            <a:r>
              <a:rPr lang="fr-FR" b="0" dirty="0"/>
              <a:t> of </a:t>
            </a:r>
            <a:r>
              <a:rPr lang="fr-FR" b="0" dirty="0" err="1"/>
              <a:t>quantization</a:t>
            </a:r>
            <a:r>
              <a:rPr lang="fr-FR" b="0" dirty="0"/>
              <a:t> </a:t>
            </a:r>
            <a:r>
              <a:rPr lang="fr-FR" b="0" dirty="0" err="1"/>
              <a:t>parameter</a:t>
            </a:r>
            <a:r>
              <a:rPr lang="fr-FR" b="0" dirty="0"/>
              <a:t> </a:t>
            </a:r>
            <a:r>
              <a:rPr lang="fr-FR" b="0" dirty="0" err="1"/>
              <a:t>predictor</a:t>
            </a:r>
            <a:r>
              <a:rPr lang="fr-FR" b="0" dirty="0"/>
              <a:t> (JVET-M0685)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429000"/>
            <a:ext cx="5337199" cy="1075292"/>
          </a:xfrm>
        </p:spPr>
        <p:txBody>
          <a:bodyPr>
            <a:normAutofit/>
          </a:bodyPr>
          <a:lstStyle/>
          <a:p>
            <a:r>
              <a:rPr lang="en-US" sz="2800" dirty="0"/>
              <a:t>K. </a:t>
            </a:r>
            <a:r>
              <a:rPr lang="en-US" sz="2800" dirty="0" err="1"/>
              <a:t>Misra</a:t>
            </a:r>
            <a:r>
              <a:rPr lang="en-US" sz="2800" dirty="0"/>
              <a:t> and </a:t>
            </a:r>
            <a:r>
              <a:rPr lang="en-US" sz="2800" u="sng" dirty="0"/>
              <a:t>A. Segall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9A8171-D7D8-4504-AAF3-BAF45C397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/>
              <a:t>In the current VVC design, QP is predicted as follows:</a:t>
            </a:r>
          </a:p>
          <a:p>
            <a:pPr lvl="1"/>
            <a:r>
              <a:rPr lang="en-CA" dirty="0"/>
              <a:t>Average of the QP value to the left and above quantization group</a:t>
            </a:r>
          </a:p>
          <a:p>
            <a:pPr lvl="1"/>
            <a:r>
              <a:rPr lang="en-CA" dirty="0"/>
              <a:t>When neither of the CU neighbors are available, then the QP predictor is set equal to the Slice QP</a:t>
            </a:r>
          </a:p>
          <a:p>
            <a:pPr lvl="1"/>
            <a:r>
              <a:rPr lang="en-CA" dirty="0"/>
              <a:t>When one of the neighbors is not available, set the QP for that neighbor equal to the QP of the previous coded CU</a:t>
            </a:r>
          </a:p>
          <a:p>
            <a:r>
              <a:rPr lang="en-CA" dirty="0"/>
              <a:t>This contribution considers the last condition.</a:t>
            </a:r>
          </a:p>
          <a:p>
            <a:endParaRPr 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BF1F5DD-2051-46AB-996C-1F2C6C1E5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501237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929B86-0CC8-48C5-8FBA-5A3C570F420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When coding a picture, the left neighbor will not be available at the start of a CTU row</a:t>
            </a:r>
          </a:p>
          <a:p>
            <a:r>
              <a:rPr lang="en-US" dirty="0"/>
              <a:t>This means that the QP of the previous quantization group will correspond to the quantization group at the end of the previous row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A802A75-ED0C-4971-A638-BCFAEAC09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</a:t>
            </a:r>
          </a:p>
        </p:txBody>
      </p:sp>
      <p:grpSp>
        <p:nvGrpSpPr>
          <p:cNvPr id="240" name="Group 239">
            <a:extLst>
              <a:ext uri="{FF2B5EF4-FFF2-40B4-BE49-F238E27FC236}">
                <a16:creationId xmlns:a16="http://schemas.microsoft.com/office/drawing/2014/main" id="{45927DAB-78F9-714B-95C5-806EC367F8BD}"/>
              </a:ext>
            </a:extLst>
          </p:cNvPr>
          <p:cNvGrpSpPr/>
          <p:nvPr/>
        </p:nvGrpSpPr>
        <p:grpSpPr>
          <a:xfrm>
            <a:off x="5105400" y="1657350"/>
            <a:ext cx="3368040" cy="1981200"/>
            <a:chOff x="5105400" y="1657350"/>
            <a:chExt cx="9067800" cy="5334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D54E0A8-60A2-C84F-B05E-AFF274223B88}"/>
                </a:ext>
              </a:extLst>
            </p:cNvPr>
            <p:cNvSpPr/>
            <p:nvPr/>
          </p:nvSpPr>
          <p:spPr bwMode="auto">
            <a:xfrm>
              <a:off x="5105400" y="16573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5BBE3BE-969C-9142-8958-6A4A64F229BD}"/>
                </a:ext>
              </a:extLst>
            </p:cNvPr>
            <p:cNvSpPr/>
            <p:nvPr/>
          </p:nvSpPr>
          <p:spPr bwMode="auto">
            <a:xfrm>
              <a:off x="5638800" y="16573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6355D0E-A418-B84A-9312-0B3B0153E8EE}"/>
                </a:ext>
              </a:extLst>
            </p:cNvPr>
            <p:cNvSpPr/>
            <p:nvPr/>
          </p:nvSpPr>
          <p:spPr bwMode="auto">
            <a:xfrm>
              <a:off x="6172200" y="16573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0774EBE-0474-CF47-89E5-1558EDDCA916}"/>
                </a:ext>
              </a:extLst>
            </p:cNvPr>
            <p:cNvSpPr/>
            <p:nvPr/>
          </p:nvSpPr>
          <p:spPr bwMode="auto">
            <a:xfrm>
              <a:off x="6705600" y="16573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0A27D3-5775-EF42-BDAB-185D45DB365E}"/>
                </a:ext>
              </a:extLst>
            </p:cNvPr>
            <p:cNvSpPr/>
            <p:nvPr/>
          </p:nvSpPr>
          <p:spPr bwMode="auto">
            <a:xfrm>
              <a:off x="7239000" y="16573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2DEACD6-B465-7F48-9657-E0302E93BF8F}"/>
                </a:ext>
              </a:extLst>
            </p:cNvPr>
            <p:cNvSpPr/>
            <p:nvPr/>
          </p:nvSpPr>
          <p:spPr bwMode="auto">
            <a:xfrm>
              <a:off x="7772400" y="16573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F97CEA6-F4DB-DA4B-AAE3-6E2F62ADA62E}"/>
                </a:ext>
              </a:extLst>
            </p:cNvPr>
            <p:cNvSpPr/>
            <p:nvPr/>
          </p:nvSpPr>
          <p:spPr bwMode="auto">
            <a:xfrm>
              <a:off x="5105400" y="2190750"/>
              <a:ext cx="533400" cy="533400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871538"/>
              <a:endParaRPr lang="en-US" sz="600" i="1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C16E676-8C9C-BE41-988A-573EFA95C3B2}"/>
                </a:ext>
              </a:extLst>
            </p:cNvPr>
            <p:cNvSpPr/>
            <p:nvPr/>
          </p:nvSpPr>
          <p:spPr bwMode="auto">
            <a:xfrm>
              <a:off x="5638800" y="2190750"/>
              <a:ext cx="533400" cy="53340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600" i="1" dirty="0"/>
            </a:p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1" u="none" strike="noStrike" cap="none" normalizeH="0" baseline="-2500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0FAD6DE-0FB4-7B4B-AC4C-33A31876EDD3}"/>
                </a:ext>
              </a:extLst>
            </p:cNvPr>
            <p:cNvSpPr/>
            <p:nvPr/>
          </p:nvSpPr>
          <p:spPr bwMode="auto">
            <a:xfrm>
              <a:off x="6172200" y="21907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9F30D1B-A115-874E-9A5E-2CD10BC31D5D}"/>
                </a:ext>
              </a:extLst>
            </p:cNvPr>
            <p:cNvSpPr/>
            <p:nvPr/>
          </p:nvSpPr>
          <p:spPr bwMode="auto">
            <a:xfrm>
              <a:off x="6705600" y="21907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2BDB275-A85E-2B45-8DAD-1F68D6747CA0}"/>
                </a:ext>
              </a:extLst>
            </p:cNvPr>
            <p:cNvSpPr/>
            <p:nvPr/>
          </p:nvSpPr>
          <p:spPr bwMode="auto">
            <a:xfrm>
              <a:off x="7239000" y="21907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A2AD668-8872-8144-8C5A-68954C2C6A58}"/>
                </a:ext>
              </a:extLst>
            </p:cNvPr>
            <p:cNvSpPr/>
            <p:nvPr/>
          </p:nvSpPr>
          <p:spPr bwMode="auto">
            <a:xfrm>
              <a:off x="7772400" y="21907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0D7C6A3-39DD-AD49-813A-F8ABB932C7EE}"/>
                </a:ext>
              </a:extLst>
            </p:cNvPr>
            <p:cNvSpPr/>
            <p:nvPr/>
          </p:nvSpPr>
          <p:spPr bwMode="auto">
            <a:xfrm>
              <a:off x="5105400" y="27241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6F3DDD3-0748-7C46-9831-8E2162E63862}"/>
                </a:ext>
              </a:extLst>
            </p:cNvPr>
            <p:cNvSpPr/>
            <p:nvPr/>
          </p:nvSpPr>
          <p:spPr bwMode="auto">
            <a:xfrm>
              <a:off x="5638800" y="27241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6B24F2C-1457-B942-9B28-20750434E365}"/>
                </a:ext>
              </a:extLst>
            </p:cNvPr>
            <p:cNvSpPr/>
            <p:nvPr/>
          </p:nvSpPr>
          <p:spPr bwMode="auto">
            <a:xfrm>
              <a:off x="6172200" y="27241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F50BE05-B89B-4548-B06D-3FDBF315A357}"/>
                </a:ext>
              </a:extLst>
            </p:cNvPr>
            <p:cNvSpPr/>
            <p:nvPr/>
          </p:nvSpPr>
          <p:spPr bwMode="auto">
            <a:xfrm>
              <a:off x="6705600" y="27241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CF8E3A7-4EF7-D644-94AC-26B63725E15E}"/>
                </a:ext>
              </a:extLst>
            </p:cNvPr>
            <p:cNvSpPr/>
            <p:nvPr/>
          </p:nvSpPr>
          <p:spPr bwMode="auto">
            <a:xfrm>
              <a:off x="7239000" y="27241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19FA718-B181-194A-AEB0-9A0BC9B35BC6}"/>
                </a:ext>
              </a:extLst>
            </p:cNvPr>
            <p:cNvSpPr/>
            <p:nvPr/>
          </p:nvSpPr>
          <p:spPr bwMode="auto">
            <a:xfrm>
              <a:off x="7772400" y="27241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BED162E-29F4-E243-9F29-FD0B3D1EB985}"/>
                </a:ext>
              </a:extLst>
            </p:cNvPr>
            <p:cNvSpPr/>
            <p:nvPr/>
          </p:nvSpPr>
          <p:spPr bwMode="auto">
            <a:xfrm>
              <a:off x="5105400" y="32575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086BA72-4E2E-184B-AE53-910A96620000}"/>
                </a:ext>
              </a:extLst>
            </p:cNvPr>
            <p:cNvSpPr/>
            <p:nvPr/>
          </p:nvSpPr>
          <p:spPr bwMode="auto">
            <a:xfrm>
              <a:off x="5638800" y="32575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7FE8DB6-70DE-4F4B-A300-E1647C446D43}"/>
                </a:ext>
              </a:extLst>
            </p:cNvPr>
            <p:cNvSpPr/>
            <p:nvPr/>
          </p:nvSpPr>
          <p:spPr bwMode="auto">
            <a:xfrm>
              <a:off x="6172200" y="32575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A9C8023-8DAB-D642-A236-9C1AA701DC9B}"/>
                </a:ext>
              </a:extLst>
            </p:cNvPr>
            <p:cNvSpPr/>
            <p:nvPr/>
          </p:nvSpPr>
          <p:spPr bwMode="auto">
            <a:xfrm>
              <a:off x="6705600" y="32575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0D8CA0F-9C32-1B47-B52A-05E41CA04149}"/>
                </a:ext>
              </a:extLst>
            </p:cNvPr>
            <p:cNvSpPr/>
            <p:nvPr/>
          </p:nvSpPr>
          <p:spPr bwMode="auto">
            <a:xfrm>
              <a:off x="7239000" y="32575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1E7AE2C-4680-DF46-BE08-54927C103C19}"/>
                </a:ext>
              </a:extLst>
            </p:cNvPr>
            <p:cNvSpPr/>
            <p:nvPr/>
          </p:nvSpPr>
          <p:spPr bwMode="auto">
            <a:xfrm>
              <a:off x="7772400" y="32575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2C511C4-09D9-B746-8474-069AF059E314}"/>
                </a:ext>
              </a:extLst>
            </p:cNvPr>
            <p:cNvSpPr/>
            <p:nvPr/>
          </p:nvSpPr>
          <p:spPr bwMode="auto">
            <a:xfrm>
              <a:off x="5638800" y="1657350"/>
              <a:ext cx="533400" cy="533400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871538"/>
              <a:endParaRPr lang="en-US" sz="600" i="1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A1EC90D-542F-474C-969B-19C0E40E5F2C}"/>
                </a:ext>
              </a:extLst>
            </p:cNvPr>
            <p:cNvSpPr/>
            <p:nvPr/>
          </p:nvSpPr>
          <p:spPr bwMode="auto">
            <a:xfrm>
              <a:off x="8305800" y="16573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72EFC80-DBEF-A542-A972-9DA0A86D1965}"/>
                </a:ext>
              </a:extLst>
            </p:cNvPr>
            <p:cNvSpPr/>
            <p:nvPr/>
          </p:nvSpPr>
          <p:spPr bwMode="auto">
            <a:xfrm>
              <a:off x="8839200" y="16573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DCFDCD0-4D90-A448-8FD6-5990BBB09772}"/>
                </a:ext>
              </a:extLst>
            </p:cNvPr>
            <p:cNvSpPr/>
            <p:nvPr/>
          </p:nvSpPr>
          <p:spPr bwMode="auto">
            <a:xfrm>
              <a:off x="9372600" y="16573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9FF0F9D-CD89-D741-972D-C47C6FD27479}"/>
                </a:ext>
              </a:extLst>
            </p:cNvPr>
            <p:cNvSpPr/>
            <p:nvPr/>
          </p:nvSpPr>
          <p:spPr bwMode="auto">
            <a:xfrm>
              <a:off x="9906000" y="16573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9D53FE7F-5B69-604E-8E44-193E18E651AF}"/>
                </a:ext>
              </a:extLst>
            </p:cNvPr>
            <p:cNvSpPr/>
            <p:nvPr/>
          </p:nvSpPr>
          <p:spPr bwMode="auto">
            <a:xfrm>
              <a:off x="8305800" y="21907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8A54DFA-70B8-7A42-B9DE-15C08AF758EB}"/>
                </a:ext>
              </a:extLst>
            </p:cNvPr>
            <p:cNvSpPr/>
            <p:nvPr/>
          </p:nvSpPr>
          <p:spPr bwMode="auto">
            <a:xfrm>
              <a:off x="8839200" y="21907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4AEB79F-8456-6348-B64A-997D2B57BBBD}"/>
                </a:ext>
              </a:extLst>
            </p:cNvPr>
            <p:cNvSpPr/>
            <p:nvPr/>
          </p:nvSpPr>
          <p:spPr bwMode="auto">
            <a:xfrm>
              <a:off x="9372600" y="21907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4D82761-DE33-E144-878F-C8B8B8A40D02}"/>
                </a:ext>
              </a:extLst>
            </p:cNvPr>
            <p:cNvSpPr/>
            <p:nvPr/>
          </p:nvSpPr>
          <p:spPr bwMode="auto">
            <a:xfrm>
              <a:off x="9906000" y="21907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F7A155C-6264-C94F-9782-63F0CE656C5B}"/>
                </a:ext>
              </a:extLst>
            </p:cNvPr>
            <p:cNvSpPr/>
            <p:nvPr/>
          </p:nvSpPr>
          <p:spPr bwMode="auto">
            <a:xfrm>
              <a:off x="8305800" y="27241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4419950-E78F-4948-BBAD-E2985034C838}"/>
                </a:ext>
              </a:extLst>
            </p:cNvPr>
            <p:cNvSpPr/>
            <p:nvPr/>
          </p:nvSpPr>
          <p:spPr bwMode="auto">
            <a:xfrm>
              <a:off x="8839200" y="27241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A9732DF-5D85-7746-B099-C0FB9C3D3609}"/>
                </a:ext>
              </a:extLst>
            </p:cNvPr>
            <p:cNvSpPr/>
            <p:nvPr/>
          </p:nvSpPr>
          <p:spPr bwMode="auto">
            <a:xfrm>
              <a:off x="9372600" y="27241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587FED76-05F5-604C-B274-1BB900521424}"/>
                </a:ext>
              </a:extLst>
            </p:cNvPr>
            <p:cNvSpPr/>
            <p:nvPr/>
          </p:nvSpPr>
          <p:spPr bwMode="auto">
            <a:xfrm>
              <a:off x="9906000" y="27241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65AC6F42-2C2F-D047-B435-08E04B32B4C8}"/>
                </a:ext>
              </a:extLst>
            </p:cNvPr>
            <p:cNvSpPr/>
            <p:nvPr/>
          </p:nvSpPr>
          <p:spPr bwMode="auto">
            <a:xfrm>
              <a:off x="8305800" y="32575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7AB2BDF0-3F79-634A-9ECF-1401E0DAAB32}"/>
                </a:ext>
              </a:extLst>
            </p:cNvPr>
            <p:cNvSpPr/>
            <p:nvPr/>
          </p:nvSpPr>
          <p:spPr bwMode="auto">
            <a:xfrm>
              <a:off x="8839200" y="32575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1DE0024-4703-A244-8DF4-CFB2C721BC8C}"/>
                </a:ext>
              </a:extLst>
            </p:cNvPr>
            <p:cNvSpPr/>
            <p:nvPr/>
          </p:nvSpPr>
          <p:spPr bwMode="auto">
            <a:xfrm>
              <a:off x="9372600" y="32575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15C057A5-479D-C048-9E99-162C5BC756C7}"/>
                </a:ext>
              </a:extLst>
            </p:cNvPr>
            <p:cNvSpPr/>
            <p:nvPr/>
          </p:nvSpPr>
          <p:spPr bwMode="auto">
            <a:xfrm>
              <a:off x="9906000" y="32575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89ECD0E9-AFD2-2B45-90F8-6FD029F3C178}"/>
                </a:ext>
              </a:extLst>
            </p:cNvPr>
            <p:cNvSpPr/>
            <p:nvPr/>
          </p:nvSpPr>
          <p:spPr bwMode="auto">
            <a:xfrm>
              <a:off x="10439400" y="16573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60B7FC8E-0445-4C40-A146-AC61D49B6B62}"/>
                </a:ext>
              </a:extLst>
            </p:cNvPr>
            <p:cNvSpPr/>
            <p:nvPr/>
          </p:nvSpPr>
          <p:spPr bwMode="auto">
            <a:xfrm>
              <a:off x="10972800" y="16573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015CD94-53BE-3E43-9EA4-1169836FF97B}"/>
                </a:ext>
              </a:extLst>
            </p:cNvPr>
            <p:cNvSpPr/>
            <p:nvPr/>
          </p:nvSpPr>
          <p:spPr bwMode="auto">
            <a:xfrm>
              <a:off x="11506200" y="16573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FB7102CC-D3EA-5341-99AD-69C3103FB8CB}"/>
                </a:ext>
              </a:extLst>
            </p:cNvPr>
            <p:cNvSpPr/>
            <p:nvPr/>
          </p:nvSpPr>
          <p:spPr bwMode="auto">
            <a:xfrm>
              <a:off x="10439400" y="21907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9C440D8-36D0-3A48-9AD4-5D04664A2A0D}"/>
                </a:ext>
              </a:extLst>
            </p:cNvPr>
            <p:cNvSpPr/>
            <p:nvPr/>
          </p:nvSpPr>
          <p:spPr bwMode="auto">
            <a:xfrm>
              <a:off x="10972800" y="21907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141E177F-EBBC-D04F-8295-FBC6E93CA239}"/>
                </a:ext>
              </a:extLst>
            </p:cNvPr>
            <p:cNvSpPr/>
            <p:nvPr/>
          </p:nvSpPr>
          <p:spPr bwMode="auto">
            <a:xfrm>
              <a:off x="11506200" y="21907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E2944FAE-56A2-D847-B9B9-94245793E129}"/>
                </a:ext>
              </a:extLst>
            </p:cNvPr>
            <p:cNvSpPr/>
            <p:nvPr/>
          </p:nvSpPr>
          <p:spPr bwMode="auto">
            <a:xfrm>
              <a:off x="10439400" y="27241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9F2268F-7383-454B-AB78-1B36B5F7ADD2}"/>
                </a:ext>
              </a:extLst>
            </p:cNvPr>
            <p:cNvSpPr/>
            <p:nvPr/>
          </p:nvSpPr>
          <p:spPr bwMode="auto">
            <a:xfrm>
              <a:off x="10972800" y="27241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1583D81-6406-C24F-AA6B-AAA42408665C}"/>
                </a:ext>
              </a:extLst>
            </p:cNvPr>
            <p:cNvSpPr/>
            <p:nvPr/>
          </p:nvSpPr>
          <p:spPr bwMode="auto">
            <a:xfrm>
              <a:off x="11506200" y="27241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FA474BE1-27E8-4045-A17C-B1934F04C989}"/>
                </a:ext>
              </a:extLst>
            </p:cNvPr>
            <p:cNvSpPr/>
            <p:nvPr/>
          </p:nvSpPr>
          <p:spPr bwMode="auto">
            <a:xfrm>
              <a:off x="10439400" y="32575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3EA3FB66-E466-3E4F-BBF9-6A06E98022F9}"/>
                </a:ext>
              </a:extLst>
            </p:cNvPr>
            <p:cNvSpPr/>
            <p:nvPr/>
          </p:nvSpPr>
          <p:spPr bwMode="auto">
            <a:xfrm>
              <a:off x="10972800" y="32575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9AA729B3-FDA4-A543-B925-09F90F0EA3E9}"/>
                </a:ext>
              </a:extLst>
            </p:cNvPr>
            <p:cNvSpPr/>
            <p:nvPr/>
          </p:nvSpPr>
          <p:spPr bwMode="auto">
            <a:xfrm>
              <a:off x="11506200" y="32575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523AC822-BB90-4F41-A573-CE9E7BF4CFF8}"/>
                </a:ext>
              </a:extLst>
            </p:cNvPr>
            <p:cNvSpPr/>
            <p:nvPr/>
          </p:nvSpPr>
          <p:spPr bwMode="auto">
            <a:xfrm>
              <a:off x="12039600" y="16573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076AF679-71B2-6D45-A9F7-56F89D0E40AE}"/>
                </a:ext>
              </a:extLst>
            </p:cNvPr>
            <p:cNvSpPr/>
            <p:nvPr/>
          </p:nvSpPr>
          <p:spPr bwMode="auto">
            <a:xfrm>
              <a:off x="12573000" y="16573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02CF3C5D-C7DD-394F-8890-87B9CC911D31}"/>
                </a:ext>
              </a:extLst>
            </p:cNvPr>
            <p:cNvSpPr/>
            <p:nvPr/>
          </p:nvSpPr>
          <p:spPr bwMode="auto">
            <a:xfrm>
              <a:off x="13106400" y="16573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E663D26-E409-6E4C-8F0E-5AE9D0C6C581}"/>
                </a:ext>
              </a:extLst>
            </p:cNvPr>
            <p:cNvSpPr/>
            <p:nvPr/>
          </p:nvSpPr>
          <p:spPr bwMode="auto">
            <a:xfrm>
              <a:off x="13639800" y="16573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160AA44D-BD4B-CA42-B890-87E8E862D2AC}"/>
                </a:ext>
              </a:extLst>
            </p:cNvPr>
            <p:cNvSpPr/>
            <p:nvPr/>
          </p:nvSpPr>
          <p:spPr bwMode="auto">
            <a:xfrm>
              <a:off x="12039600" y="21907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97F9D9A6-3E11-894E-84DC-FD1A44496DC2}"/>
                </a:ext>
              </a:extLst>
            </p:cNvPr>
            <p:cNvSpPr/>
            <p:nvPr/>
          </p:nvSpPr>
          <p:spPr bwMode="auto">
            <a:xfrm>
              <a:off x="12573000" y="21907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05EEA47B-DA66-9C43-91F4-83EEB3EC060B}"/>
                </a:ext>
              </a:extLst>
            </p:cNvPr>
            <p:cNvSpPr/>
            <p:nvPr/>
          </p:nvSpPr>
          <p:spPr bwMode="auto">
            <a:xfrm>
              <a:off x="13106400" y="21907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1EDEBB4A-E173-3F4C-A9B3-3632BD887258}"/>
                </a:ext>
              </a:extLst>
            </p:cNvPr>
            <p:cNvSpPr/>
            <p:nvPr/>
          </p:nvSpPr>
          <p:spPr bwMode="auto">
            <a:xfrm>
              <a:off x="13639800" y="21907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BDA8C588-783E-4948-AF81-A270E981F200}"/>
                </a:ext>
              </a:extLst>
            </p:cNvPr>
            <p:cNvSpPr/>
            <p:nvPr/>
          </p:nvSpPr>
          <p:spPr bwMode="auto">
            <a:xfrm>
              <a:off x="12039600" y="27241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04C8655C-6D15-0D4D-9974-A6097D3595D2}"/>
                </a:ext>
              </a:extLst>
            </p:cNvPr>
            <p:cNvSpPr/>
            <p:nvPr/>
          </p:nvSpPr>
          <p:spPr bwMode="auto">
            <a:xfrm>
              <a:off x="12573000" y="27241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04F5002D-842F-F344-B9E6-7609761DB7D3}"/>
                </a:ext>
              </a:extLst>
            </p:cNvPr>
            <p:cNvSpPr/>
            <p:nvPr/>
          </p:nvSpPr>
          <p:spPr bwMode="auto">
            <a:xfrm>
              <a:off x="13106400" y="27241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0D8265D8-8F6F-1F4A-85D6-6CA399E19FED}"/>
                </a:ext>
              </a:extLst>
            </p:cNvPr>
            <p:cNvSpPr/>
            <p:nvPr/>
          </p:nvSpPr>
          <p:spPr bwMode="auto">
            <a:xfrm>
              <a:off x="13639800" y="27241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392C7ADB-2777-1442-9F91-8DFDB71BDD96}"/>
                </a:ext>
              </a:extLst>
            </p:cNvPr>
            <p:cNvSpPr/>
            <p:nvPr/>
          </p:nvSpPr>
          <p:spPr bwMode="auto">
            <a:xfrm>
              <a:off x="12039600" y="32575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90743E63-3ADF-DC47-8048-59F7C0810BF7}"/>
                </a:ext>
              </a:extLst>
            </p:cNvPr>
            <p:cNvSpPr/>
            <p:nvPr/>
          </p:nvSpPr>
          <p:spPr bwMode="auto">
            <a:xfrm>
              <a:off x="12573000" y="32575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404E001F-E9AE-694C-8526-ACB9BD8C485C}"/>
                </a:ext>
              </a:extLst>
            </p:cNvPr>
            <p:cNvSpPr/>
            <p:nvPr/>
          </p:nvSpPr>
          <p:spPr bwMode="auto">
            <a:xfrm>
              <a:off x="13106400" y="32575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393E7663-0869-D840-8E9E-12E40D1C02CD}"/>
                </a:ext>
              </a:extLst>
            </p:cNvPr>
            <p:cNvSpPr/>
            <p:nvPr/>
          </p:nvSpPr>
          <p:spPr bwMode="auto">
            <a:xfrm>
              <a:off x="13639800" y="3257550"/>
              <a:ext cx="533400" cy="53340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113AED5-6FA0-D143-BFD7-6986A9EA3EC8}"/>
                </a:ext>
              </a:extLst>
            </p:cNvPr>
            <p:cNvGrpSpPr/>
            <p:nvPr/>
          </p:nvGrpSpPr>
          <p:grpSpPr>
            <a:xfrm>
              <a:off x="5105400" y="3790950"/>
              <a:ext cx="9067800" cy="1066800"/>
              <a:chOff x="5105400" y="3790950"/>
              <a:chExt cx="9067800" cy="1066800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911EBE58-7EEC-BB49-8E71-FB7880EB7431}"/>
                  </a:ext>
                </a:extLst>
              </p:cNvPr>
              <p:cNvSpPr/>
              <p:nvPr/>
            </p:nvSpPr>
            <p:spPr bwMode="auto">
              <a:xfrm>
                <a:off x="5105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263450A2-2460-C346-9DCC-10E51E1357FA}"/>
                  </a:ext>
                </a:extLst>
              </p:cNvPr>
              <p:cNvSpPr/>
              <p:nvPr/>
            </p:nvSpPr>
            <p:spPr bwMode="auto">
              <a:xfrm>
                <a:off x="5638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EC59B159-8F5D-C340-B536-4AEF1D1FF8CE}"/>
                  </a:ext>
                </a:extLst>
              </p:cNvPr>
              <p:cNvSpPr/>
              <p:nvPr/>
            </p:nvSpPr>
            <p:spPr bwMode="auto">
              <a:xfrm>
                <a:off x="6172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CF291382-7659-DD45-99BA-9061FF59C2F1}"/>
                  </a:ext>
                </a:extLst>
              </p:cNvPr>
              <p:cNvSpPr/>
              <p:nvPr/>
            </p:nvSpPr>
            <p:spPr bwMode="auto">
              <a:xfrm>
                <a:off x="6705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FC73EE3E-7062-5E47-928F-08AF9F55BDD2}"/>
                  </a:ext>
                </a:extLst>
              </p:cNvPr>
              <p:cNvSpPr/>
              <p:nvPr/>
            </p:nvSpPr>
            <p:spPr bwMode="auto">
              <a:xfrm>
                <a:off x="7239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EBCE2047-67EF-F04F-9399-3C581B708555}"/>
                  </a:ext>
                </a:extLst>
              </p:cNvPr>
              <p:cNvSpPr/>
              <p:nvPr/>
            </p:nvSpPr>
            <p:spPr bwMode="auto">
              <a:xfrm>
                <a:off x="7772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A36C2F1F-10E1-134B-A29C-331381C2B672}"/>
                  </a:ext>
                </a:extLst>
              </p:cNvPr>
              <p:cNvSpPr/>
              <p:nvPr/>
            </p:nvSpPr>
            <p:spPr bwMode="auto">
              <a:xfrm>
                <a:off x="5105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58462090-7BF0-AD4F-B653-A3F03707AACA}"/>
                  </a:ext>
                </a:extLst>
              </p:cNvPr>
              <p:cNvSpPr/>
              <p:nvPr/>
            </p:nvSpPr>
            <p:spPr bwMode="auto">
              <a:xfrm>
                <a:off x="5638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1DB966C7-A0F2-E047-B29B-DCB85BB3DBE0}"/>
                  </a:ext>
                </a:extLst>
              </p:cNvPr>
              <p:cNvSpPr/>
              <p:nvPr/>
            </p:nvSpPr>
            <p:spPr bwMode="auto">
              <a:xfrm>
                <a:off x="6172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F5D383D6-8378-8349-A4A1-D73B0FCF7574}"/>
                  </a:ext>
                </a:extLst>
              </p:cNvPr>
              <p:cNvSpPr/>
              <p:nvPr/>
            </p:nvSpPr>
            <p:spPr bwMode="auto">
              <a:xfrm>
                <a:off x="6705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47A56414-CD18-104C-9E72-AF9109CACBB5}"/>
                  </a:ext>
                </a:extLst>
              </p:cNvPr>
              <p:cNvSpPr/>
              <p:nvPr/>
            </p:nvSpPr>
            <p:spPr bwMode="auto">
              <a:xfrm>
                <a:off x="7239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2C24B0CA-1F03-8F40-9780-14E5D1047EFD}"/>
                  </a:ext>
                </a:extLst>
              </p:cNvPr>
              <p:cNvSpPr/>
              <p:nvPr/>
            </p:nvSpPr>
            <p:spPr bwMode="auto">
              <a:xfrm>
                <a:off x="7772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482AA09B-DD52-0440-805E-EB56044D890A}"/>
                  </a:ext>
                </a:extLst>
              </p:cNvPr>
              <p:cNvSpPr/>
              <p:nvPr/>
            </p:nvSpPr>
            <p:spPr bwMode="auto">
              <a:xfrm>
                <a:off x="8305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9885F942-7A39-C249-95C0-F54A6296F6B0}"/>
                  </a:ext>
                </a:extLst>
              </p:cNvPr>
              <p:cNvSpPr/>
              <p:nvPr/>
            </p:nvSpPr>
            <p:spPr bwMode="auto">
              <a:xfrm>
                <a:off x="8839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BCD70E22-2ADB-B141-A1D4-8B7AFC87B90E}"/>
                  </a:ext>
                </a:extLst>
              </p:cNvPr>
              <p:cNvSpPr/>
              <p:nvPr/>
            </p:nvSpPr>
            <p:spPr bwMode="auto">
              <a:xfrm>
                <a:off x="9372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3CCFD234-42DE-274A-B3A7-D4AC559DCA83}"/>
                  </a:ext>
                </a:extLst>
              </p:cNvPr>
              <p:cNvSpPr/>
              <p:nvPr/>
            </p:nvSpPr>
            <p:spPr bwMode="auto">
              <a:xfrm>
                <a:off x="9906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49261C60-B4F2-E244-BB09-785E6D0EEEE2}"/>
                  </a:ext>
                </a:extLst>
              </p:cNvPr>
              <p:cNvSpPr/>
              <p:nvPr/>
            </p:nvSpPr>
            <p:spPr bwMode="auto">
              <a:xfrm>
                <a:off x="8305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0C5AE90A-D39A-214B-BCE3-912827C4962F}"/>
                  </a:ext>
                </a:extLst>
              </p:cNvPr>
              <p:cNvSpPr/>
              <p:nvPr/>
            </p:nvSpPr>
            <p:spPr bwMode="auto">
              <a:xfrm>
                <a:off x="8839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C3B9DBAE-F71D-6245-9553-A5FF52B0D63D}"/>
                  </a:ext>
                </a:extLst>
              </p:cNvPr>
              <p:cNvSpPr/>
              <p:nvPr/>
            </p:nvSpPr>
            <p:spPr bwMode="auto">
              <a:xfrm>
                <a:off x="9372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51979334-51BB-494A-B232-37ACC6867709}"/>
                  </a:ext>
                </a:extLst>
              </p:cNvPr>
              <p:cNvSpPr/>
              <p:nvPr/>
            </p:nvSpPr>
            <p:spPr bwMode="auto">
              <a:xfrm>
                <a:off x="9906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7E16B5B3-4457-1148-9A7E-B21236080719}"/>
                  </a:ext>
                </a:extLst>
              </p:cNvPr>
              <p:cNvSpPr/>
              <p:nvPr/>
            </p:nvSpPr>
            <p:spPr bwMode="auto">
              <a:xfrm>
                <a:off x="10439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0B6ED411-648F-AC44-9C12-D4A72C966110}"/>
                  </a:ext>
                </a:extLst>
              </p:cNvPr>
              <p:cNvSpPr/>
              <p:nvPr/>
            </p:nvSpPr>
            <p:spPr bwMode="auto">
              <a:xfrm>
                <a:off x="10972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30C66D51-0787-AC4F-BA52-9DEC8333FD71}"/>
                  </a:ext>
                </a:extLst>
              </p:cNvPr>
              <p:cNvSpPr/>
              <p:nvPr/>
            </p:nvSpPr>
            <p:spPr bwMode="auto">
              <a:xfrm>
                <a:off x="11506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98D09408-DD42-7142-9322-FE7428CFAB58}"/>
                  </a:ext>
                </a:extLst>
              </p:cNvPr>
              <p:cNvSpPr/>
              <p:nvPr/>
            </p:nvSpPr>
            <p:spPr bwMode="auto">
              <a:xfrm>
                <a:off x="10439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F04A5303-59BA-2C41-8961-28AB301F213E}"/>
                  </a:ext>
                </a:extLst>
              </p:cNvPr>
              <p:cNvSpPr/>
              <p:nvPr/>
            </p:nvSpPr>
            <p:spPr bwMode="auto">
              <a:xfrm>
                <a:off x="10972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5A351369-1E94-5F40-B1F0-3E962529F74B}"/>
                  </a:ext>
                </a:extLst>
              </p:cNvPr>
              <p:cNvSpPr/>
              <p:nvPr/>
            </p:nvSpPr>
            <p:spPr bwMode="auto">
              <a:xfrm>
                <a:off x="11506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9640932C-479C-A54C-BAEF-947465E12639}"/>
                  </a:ext>
                </a:extLst>
              </p:cNvPr>
              <p:cNvSpPr/>
              <p:nvPr/>
            </p:nvSpPr>
            <p:spPr bwMode="auto">
              <a:xfrm>
                <a:off x="12039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6D4B3444-C9A2-404D-A01F-4B0DD041617D}"/>
                  </a:ext>
                </a:extLst>
              </p:cNvPr>
              <p:cNvSpPr/>
              <p:nvPr/>
            </p:nvSpPr>
            <p:spPr bwMode="auto">
              <a:xfrm>
                <a:off x="12573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029AC9F4-E1E8-8B40-98C1-0055EC352FDB}"/>
                  </a:ext>
                </a:extLst>
              </p:cNvPr>
              <p:cNvSpPr/>
              <p:nvPr/>
            </p:nvSpPr>
            <p:spPr bwMode="auto">
              <a:xfrm>
                <a:off x="13106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060177B3-1EE5-CB41-91B5-DD97E936EB38}"/>
                  </a:ext>
                </a:extLst>
              </p:cNvPr>
              <p:cNvSpPr/>
              <p:nvPr/>
            </p:nvSpPr>
            <p:spPr bwMode="auto">
              <a:xfrm>
                <a:off x="13639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0643E37C-9C73-0C4C-ADDE-8FD7776308A6}"/>
                  </a:ext>
                </a:extLst>
              </p:cNvPr>
              <p:cNvSpPr/>
              <p:nvPr/>
            </p:nvSpPr>
            <p:spPr bwMode="auto">
              <a:xfrm>
                <a:off x="12039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7829F45F-B6EB-7742-9328-58FE550ED07F}"/>
                  </a:ext>
                </a:extLst>
              </p:cNvPr>
              <p:cNvSpPr/>
              <p:nvPr/>
            </p:nvSpPr>
            <p:spPr bwMode="auto">
              <a:xfrm>
                <a:off x="12573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9C1CE71D-A7AF-8942-B8F9-B6078EA0EDCD}"/>
                  </a:ext>
                </a:extLst>
              </p:cNvPr>
              <p:cNvSpPr/>
              <p:nvPr/>
            </p:nvSpPr>
            <p:spPr bwMode="auto">
              <a:xfrm>
                <a:off x="13106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1D84984E-4D51-AF4B-88F6-8D5E57198668}"/>
                  </a:ext>
                </a:extLst>
              </p:cNvPr>
              <p:cNvSpPr/>
              <p:nvPr/>
            </p:nvSpPr>
            <p:spPr bwMode="auto">
              <a:xfrm>
                <a:off x="13639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</p:grp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ED4D1DEC-C01E-F94F-8C3E-AC911FF1C7CD}"/>
                </a:ext>
              </a:extLst>
            </p:cNvPr>
            <p:cNvGrpSpPr/>
            <p:nvPr/>
          </p:nvGrpSpPr>
          <p:grpSpPr>
            <a:xfrm>
              <a:off x="5105400" y="4857750"/>
              <a:ext cx="9067800" cy="1066800"/>
              <a:chOff x="5105400" y="3790950"/>
              <a:chExt cx="9067800" cy="1066800"/>
            </a:xfrm>
          </p:grpSpPr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B15398B0-824E-6043-905A-4C88D0F84E4E}"/>
                  </a:ext>
                </a:extLst>
              </p:cNvPr>
              <p:cNvSpPr/>
              <p:nvPr/>
            </p:nvSpPr>
            <p:spPr bwMode="auto">
              <a:xfrm>
                <a:off x="5105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21F75D37-4C9D-944E-A728-7240819A422D}"/>
                  </a:ext>
                </a:extLst>
              </p:cNvPr>
              <p:cNvSpPr/>
              <p:nvPr/>
            </p:nvSpPr>
            <p:spPr bwMode="auto">
              <a:xfrm>
                <a:off x="5638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3" name="Rectangle 172">
                <a:extLst>
                  <a:ext uri="{FF2B5EF4-FFF2-40B4-BE49-F238E27FC236}">
                    <a16:creationId xmlns:a16="http://schemas.microsoft.com/office/drawing/2014/main" id="{82B1D70B-694B-F249-8A4C-A018D4008438}"/>
                  </a:ext>
                </a:extLst>
              </p:cNvPr>
              <p:cNvSpPr/>
              <p:nvPr/>
            </p:nvSpPr>
            <p:spPr bwMode="auto">
              <a:xfrm>
                <a:off x="6172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4" name="Rectangle 173">
                <a:extLst>
                  <a:ext uri="{FF2B5EF4-FFF2-40B4-BE49-F238E27FC236}">
                    <a16:creationId xmlns:a16="http://schemas.microsoft.com/office/drawing/2014/main" id="{246B056F-F6F7-9043-855C-29930FDA233E}"/>
                  </a:ext>
                </a:extLst>
              </p:cNvPr>
              <p:cNvSpPr/>
              <p:nvPr/>
            </p:nvSpPr>
            <p:spPr bwMode="auto">
              <a:xfrm>
                <a:off x="6705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5" name="Rectangle 174">
                <a:extLst>
                  <a:ext uri="{FF2B5EF4-FFF2-40B4-BE49-F238E27FC236}">
                    <a16:creationId xmlns:a16="http://schemas.microsoft.com/office/drawing/2014/main" id="{1274D4B6-B6D9-9441-A408-6141AB35FF64}"/>
                  </a:ext>
                </a:extLst>
              </p:cNvPr>
              <p:cNvSpPr/>
              <p:nvPr/>
            </p:nvSpPr>
            <p:spPr bwMode="auto">
              <a:xfrm>
                <a:off x="7239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6" name="Rectangle 175">
                <a:extLst>
                  <a:ext uri="{FF2B5EF4-FFF2-40B4-BE49-F238E27FC236}">
                    <a16:creationId xmlns:a16="http://schemas.microsoft.com/office/drawing/2014/main" id="{7082934B-4D19-B043-AF5A-967A6BF0EC0F}"/>
                  </a:ext>
                </a:extLst>
              </p:cNvPr>
              <p:cNvSpPr/>
              <p:nvPr/>
            </p:nvSpPr>
            <p:spPr bwMode="auto">
              <a:xfrm>
                <a:off x="7772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7" name="Rectangle 176">
                <a:extLst>
                  <a:ext uri="{FF2B5EF4-FFF2-40B4-BE49-F238E27FC236}">
                    <a16:creationId xmlns:a16="http://schemas.microsoft.com/office/drawing/2014/main" id="{2D84B7AF-F1CB-EA47-844A-19816B1EBE7E}"/>
                  </a:ext>
                </a:extLst>
              </p:cNvPr>
              <p:cNvSpPr/>
              <p:nvPr/>
            </p:nvSpPr>
            <p:spPr bwMode="auto">
              <a:xfrm>
                <a:off x="5105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8" name="Rectangle 177">
                <a:extLst>
                  <a:ext uri="{FF2B5EF4-FFF2-40B4-BE49-F238E27FC236}">
                    <a16:creationId xmlns:a16="http://schemas.microsoft.com/office/drawing/2014/main" id="{A8DA8BAD-0F09-524D-802A-1F8222211F95}"/>
                  </a:ext>
                </a:extLst>
              </p:cNvPr>
              <p:cNvSpPr/>
              <p:nvPr/>
            </p:nvSpPr>
            <p:spPr bwMode="auto">
              <a:xfrm>
                <a:off x="5638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9" name="Rectangle 178">
                <a:extLst>
                  <a:ext uri="{FF2B5EF4-FFF2-40B4-BE49-F238E27FC236}">
                    <a16:creationId xmlns:a16="http://schemas.microsoft.com/office/drawing/2014/main" id="{550D5879-DF0D-5E43-A0DE-E96BB5F0426D}"/>
                  </a:ext>
                </a:extLst>
              </p:cNvPr>
              <p:cNvSpPr/>
              <p:nvPr/>
            </p:nvSpPr>
            <p:spPr bwMode="auto">
              <a:xfrm>
                <a:off x="6172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0" name="Rectangle 179">
                <a:extLst>
                  <a:ext uri="{FF2B5EF4-FFF2-40B4-BE49-F238E27FC236}">
                    <a16:creationId xmlns:a16="http://schemas.microsoft.com/office/drawing/2014/main" id="{CE5F21DE-A0EE-874D-8752-66F7960CBC06}"/>
                  </a:ext>
                </a:extLst>
              </p:cNvPr>
              <p:cNvSpPr/>
              <p:nvPr/>
            </p:nvSpPr>
            <p:spPr bwMode="auto">
              <a:xfrm>
                <a:off x="6705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1" name="Rectangle 180">
                <a:extLst>
                  <a:ext uri="{FF2B5EF4-FFF2-40B4-BE49-F238E27FC236}">
                    <a16:creationId xmlns:a16="http://schemas.microsoft.com/office/drawing/2014/main" id="{5DB2B664-B7D0-FD4D-9A56-0D0F2CE9D583}"/>
                  </a:ext>
                </a:extLst>
              </p:cNvPr>
              <p:cNvSpPr/>
              <p:nvPr/>
            </p:nvSpPr>
            <p:spPr bwMode="auto">
              <a:xfrm>
                <a:off x="7239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2" name="Rectangle 181">
                <a:extLst>
                  <a:ext uri="{FF2B5EF4-FFF2-40B4-BE49-F238E27FC236}">
                    <a16:creationId xmlns:a16="http://schemas.microsoft.com/office/drawing/2014/main" id="{38F164B3-2399-774D-9E54-C9D9D34E7234}"/>
                  </a:ext>
                </a:extLst>
              </p:cNvPr>
              <p:cNvSpPr/>
              <p:nvPr/>
            </p:nvSpPr>
            <p:spPr bwMode="auto">
              <a:xfrm>
                <a:off x="7772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3" name="Rectangle 182">
                <a:extLst>
                  <a:ext uri="{FF2B5EF4-FFF2-40B4-BE49-F238E27FC236}">
                    <a16:creationId xmlns:a16="http://schemas.microsoft.com/office/drawing/2014/main" id="{4B9C9E1F-4B53-B24B-AD61-9A832F9A037C}"/>
                  </a:ext>
                </a:extLst>
              </p:cNvPr>
              <p:cNvSpPr/>
              <p:nvPr/>
            </p:nvSpPr>
            <p:spPr bwMode="auto">
              <a:xfrm>
                <a:off x="8305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4" name="Rectangle 183">
                <a:extLst>
                  <a:ext uri="{FF2B5EF4-FFF2-40B4-BE49-F238E27FC236}">
                    <a16:creationId xmlns:a16="http://schemas.microsoft.com/office/drawing/2014/main" id="{357AF208-95BE-A94C-AEEC-6509C73BDF87}"/>
                  </a:ext>
                </a:extLst>
              </p:cNvPr>
              <p:cNvSpPr/>
              <p:nvPr/>
            </p:nvSpPr>
            <p:spPr bwMode="auto">
              <a:xfrm>
                <a:off x="8839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5" name="Rectangle 184">
                <a:extLst>
                  <a:ext uri="{FF2B5EF4-FFF2-40B4-BE49-F238E27FC236}">
                    <a16:creationId xmlns:a16="http://schemas.microsoft.com/office/drawing/2014/main" id="{0BBDE8AA-0516-014C-9BF4-74615D232886}"/>
                  </a:ext>
                </a:extLst>
              </p:cNvPr>
              <p:cNvSpPr/>
              <p:nvPr/>
            </p:nvSpPr>
            <p:spPr bwMode="auto">
              <a:xfrm>
                <a:off x="9372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6" name="Rectangle 185">
                <a:extLst>
                  <a:ext uri="{FF2B5EF4-FFF2-40B4-BE49-F238E27FC236}">
                    <a16:creationId xmlns:a16="http://schemas.microsoft.com/office/drawing/2014/main" id="{68E92608-9D06-0A4A-A797-2EC2CB41460E}"/>
                  </a:ext>
                </a:extLst>
              </p:cNvPr>
              <p:cNvSpPr/>
              <p:nvPr/>
            </p:nvSpPr>
            <p:spPr bwMode="auto">
              <a:xfrm>
                <a:off x="9906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7" name="Rectangle 186">
                <a:extLst>
                  <a:ext uri="{FF2B5EF4-FFF2-40B4-BE49-F238E27FC236}">
                    <a16:creationId xmlns:a16="http://schemas.microsoft.com/office/drawing/2014/main" id="{0EB2AB22-28B1-6441-A9AC-C72E2C83E86C}"/>
                  </a:ext>
                </a:extLst>
              </p:cNvPr>
              <p:cNvSpPr/>
              <p:nvPr/>
            </p:nvSpPr>
            <p:spPr bwMode="auto">
              <a:xfrm>
                <a:off x="8305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8" name="Rectangle 187">
                <a:extLst>
                  <a:ext uri="{FF2B5EF4-FFF2-40B4-BE49-F238E27FC236}">
                    <a16:creationId xmlns:a16="http://schemas.microsoft.com/office/drawing/2014/main" id="{EBFF4882-E0F9-7248-A25D-8DC38AB37DB0}"/>
                  </a:ext>
                </a:extLst>
              </p:cNvPr>
              <p:cNvSpPr/>
              <p:nvPr/>
            </p:nvSpPr>
            <p:spPr bwMode="auto">
              <a:xfrm>
                <a:off x="8839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9" name="Rectangle 188">
                <a:extLst>
                  <a:ext uri="{FF2B5EF4-FFF2-40B4-BE49-F238E27FC236}">
                    <a16:creationId xmlns:a16="http://schemas.microsoft.com/office/drawing/2014/main" id="{A2DF66BD-04F3-8346-BC94-420023D3E7BC}"/>
                  </a:ext>
                </a:extLst>
              </p:cNvPr>
              <p:cNvSpPr/>
              <p:nvPr/>
            </p:nvSpPr>
            <p:spPr bwMode="auto">
              <a:xfrm>
                <a:off x="9372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0" name="Rectangle 189">
                <a:extLst>
                  <a:ext uri="{FF2B5EF4-FFF2-40B4-BE49-F238E27FC236}">
                    <a16:creationId xmlns:a16="http://schemas.microsoft.com/office/drawing/2014/main" id="{18210481-2AE3-8A48-BC9C-BCE58873A9B7}"/>
                  </a:ext>
                </a:extLst>
              </p:cNvPr>
              <p:cNvSpPr/>
              <p:nvPr/>
            </p:nvSpPr>
            <p:spPr bwMode="auto">
              <a:xfrm>
                <a:off x="9906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1" name="Rectangle 190">
                <a:extLst>
                  <a:ext uri="{FF2B5EF4-FFF2-40B4-BE49-F238E27FC236}">
                    <a16:creationId xmlns:a16="http://schemas.microsoft.com/office/drawing/2014/main" id="{D67179AC-77DE-744E-B1E5-6A8574084FDE}"/>
                  </a:ext>
                </a:extLst>
              </p:cNvPr>
              <p:cNvSpPr/>
              <p:nvPr/>
            </p:nvSpPr>
            <p:spPr bwMode="auto">
              <a:xfrm>
                <a:off x="10439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2" name="Rectangle 191">
                <a:extLst>
                  <a:ext uri="{FF2B5EF4-FFF2-40B4-BE49-F238E27FC236}">
                    <a16:creationId xmlns:a16="http://schemas.microsoft.com/office/drawing/2014/main" id="{E9D9B4F6-D40A-5444-A359-1F5C9F4ACEA4}"/>
                  </a:ext>
                </a:extLst>
              </p:cNvPr>
              <p:cNvSpPr/>
              <p:nvPr/>
            </p:nvSpPr>
            <p:spPr bwMode="auto">
              <a:xfrm>
                <a:off x="10972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3" name="Rectangle 192">
                <a:extLst>
                  <a:ext uri="{FF2B5EF4-FFF2-40B4-BE49-F238E27FC236}">
                    <a16:creationId xmlns:a16="http://schemas.microsoft.com/office/drawing/2014/main" id="{A45B55AE-471D-484A-9573-65B1903AFCF8}"/>
                  </a:ext>
                </a:extLst>
              </p:cNvPr>
              <p:cNvSpPr/>
              <p:nvPr/>
            </p:nvSpPr>
            <p:spPr bwMode="auto">
              <a:xfrm>
                <a:off x="11506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4" name="Rectangle 193">
                <a:extLst>
                  <a:ext uri="{FF2B5EF4-FFF2-40B4-BE49-F238E27FC236}">
                    <a16:creationId xmlns:a16="http://schemas.microsoft.com/office/drawing/2014/main" id="{C9DCDC04-8A38-6B43-BED4-6C60C940C37F}"/>
                  </a:ext>
                </a:extLst>
              </p:cNvPr>
              <p:cNvSpPr/>
              <p:nvPr/>
            </p:nvSpPr>
            <p:spPr bwMode="auto">
              <a:xfrm>
                <a:off x="10439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5" name="Rectangle 194">
                <a:extLst>
                  <a:ext uri="{FF2B5EF4-FFF2-40B4-BE49-F238E27FC236}">
                    <a16:creationId xmlns:a16="http://schemas.microsoft.com/office/drawing/2014/main" id="{160DF952-A9BD-A041-AD43-392A8B216CE5}"/>
                  </a:ext>
                </a:extLst>
              </p:cNvPr>
              <p:cNvSpPr/>
              <p:nvPr/>
            </p:nvSpPr>
            <p:spPr bwMode="auto">
              <a:xfrm>
                <a:off x="10972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6" name="Rectangle 195">
                <a:extLst>
                  <a:ext uri="{FF2B5EF4-FFF2-40B4-BE49-F238E27FC236}">
                    <a16:creationId xmlns:a16="http://schemas.microsoft.com/office/drawing/2014/main" id="{BA6CC1D2-51E0-4942-9865-892326C556B3}"/>
                  </a:ext>
                </a:extLst>
              </p:cNvPr>
              <p:cNvSpPr/>
              <p:nvPr/>
            </p:nvSpPr>
            <p:spPr bwMode="auto">
              <a:xfrm>
                <a:off x="11506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7" name="Rectangle 196">
                <a:extLst>
                  <a:ext uri="{FF2B5EF4-FFF2-40B4-BE49-F238E27FC236}">
                    <a16:creationId xmlns:a16="http://schemas.microsoft.com/office/drawing/2014/main" id="{A266680A-549F-7944-8222-70F647A93A32}"/>
                  </a:ext>
                </a:extLst>
              </p:cNvPr>
              <p:cNvSpPr/>
              <p:nvPr/>
            </p:nvSpPr>
            <p:spPr bwMode="auto">
              <a:xfrm>
                <a:off x="12039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8" name="Rectangle 197">
                <a:extLst>
                  <a:ext uri="{FF2B5EF4-FFF2-40B4-BE49-F238E27FC236}">
                    <a16:creationId xmlns:a16="http://schemas.microsoft.com/office/drawing/2014/main" id="{D7FBD231-24CC-134B-AF68-1F312297AFCC}"/>
                  </a:ext>
                </a:extLst>
              </p:cNvPr>
              <p:cNvSpPr/>
              <p:nvPr/>
            </p:nvSpPr>
            <p:spPr bwMode="auto">
              <a:xfrm>
                <a:off x="12573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9" name="Rectangle 198">
                <a:extLst>
                  <a:ext uri="{FF2B5EF4-FFF2-40B4-BE49-F238E27FC236}">
                    <a16:creationId xmlns:a16="http://schemas.microsoft.com/office/drawing/2014/main" id="{36760B13-BB05-EB40-91F4-9B71871F4AD3}"/>
                  </a:ext>
                </a:extLst>
              </p:cNvPr>
              <p:cNvSpPr/>
              <p:nvPr/>
            </p:nvSpPr>
            <p:spPr bwMode="auto">
              <a:xfrm>
                <a:off x="13106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00" name="Rectangle 199">
                <a:extLst>
                  <a:ext uri="{FF2B5EF4-FFF2-40B4-BE49-F238E27FC236}">
                    <a16:creationId xmlns:a16="http://schemas.microsoft.com/office/drawing/2014/main" id="{5C6356E5-404A-E943-89B7-76FA235EE127}"/>
                  </a:ext>
                </a:extLst>
              </p:cNvPr>
              <p:cNvSpPr/>
              <p:nvPr/>
            </p:nvSpPr>
            <p:spPr bwMode="auto">
              <a:xfrm>
                <a:off x="13639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01" name="Rectangle 200">
                <a:extLst>
                  <a:ext uri="{FF2B5EF4-FFF2-40B4-BE49-F238E27FC236}">
                    <a16:creationId xmlns:a16="http://schemas.microsoft.com/office/drawing/2014/main" id="{8507141F-1948-E543-A796-0727AB1EEE39}"/>
                  </a:ext>
                </a:extLst>
              </p:cNvPr>
              <p:cNvSpPr/>
              <p:nvPr/>
            </p:nvSpPr>
            <p:spPr bwMode="auto">
              <a:xfrm>
                <a:off x="12039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02" name="Rectangle 201">
                <a:extLst>
                  <a:ext uri="{FF2B5EF4-FFF2-40B4-BE49-F238E27FC236}">
                    <a16:creationId xmlns:a16="http://schemas.microsoft.com/office/drawing/2014/main" id="{E97BA5D3-C4A7-E446-8735-EC62E6DF92F7}"/>
                  </a:ext>
                </a:extLst>
              </p:cNvPr>
              <p:cNvSpPr/>
              <p:nvPr/>
            </p:nvSpPr>
            <p:spPr bwMode="auto">
              <a:xfrm>
                <a:off x="12573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03" name="Rectangle 202">
                <a:extLst>
                  <a:ext uri="{FF2B5EF4-FFF2-40B4-BE49-F238E27FC236}">
                    <a16:creationId xmlns:a16="http://schemas.microsoft.com/office/drawing/2014/main" id="{49914F28-2F91-BB44-8CE6-DAC1E391906F}"/>
                  </a:ext>
                </a:extLst>
              </p:cNvPr>
              <p:cNvSpPr/>
              <p:nvPr/>
            </p:nvSpPr>
            <p:spPr bwMode="auto">
              <a:xfrm>
                <a:off x="13106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04" name="Rectangle 203">
                <a:extLst>
                  <a:ext uri="{FF2B5EF4-FFF2-40B4-BE49-F238E27FC236}">
                    <a16:creationId xmlns:a16="http://schemas.microsoft.com/office/drawing/2014/main" id="{27B636A4-C7F7-3443-9D9D-DC48C429909F}"/>
                  </a:ext>
                </a:extLst>
              </p:cNvPr>
              <p:cNvSpPr/>
              <p:nvPr/>
            </p:nvSpPr>
            <p:spPr bwMode="auto">
              <a:xfrm>
                <a:off x="13639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</p:grpSp>
        <p:grpSp>
          <p:nvGrpSpPr>
            <p:cNvPr id="205" name="Group 204">
              <a:extLst>
                <a:ext uri="{FF2B5EF4-FFF2-40B4-BE49-F238E27FC236}">
                  <a16:creationId xmlns:a16="http://schemas.microsoft.com/office/drawing/2014/main" id="{D3D3D727-D984-DC43-958D-27684AC73C9D}"/>
                </a:ext>
              </a:extLst>
            </p:cNvPr>
            <p:cNvGrpSpPr/>
            <p:nvPr/>
          </p:nvGrpSpPr>
          <p:grpSpPr>
            <a:xfrm>
              <a:off x="5105400" y="5924550"/>
              <a:ext cx="9067800" cy="1066800"/>
              <a:chOff x="5105400" y="3790950"/>
              <a:chExt cx="9067800" cy="1066800"/>
            </a:xfrm>
          </p:grpSpPr>
          <p:sp>
            <p:nvSpPr>
              <p:cNvPr id="206" name="Rectangle 205">
                <a:extLst>
                  <a:ext uri="{FF2B5EF4-FFF2-40B4-BE49-F238E27FC236}">
                    <a16:creationId xmlns:a16="http://schemas.microsoft.com/office/drawing/2014/main" id="{CC37FA55-281B-4E43-8987-C01C0CCAFFD5}"/>
                  </a:ext>
                </a:extLst>
              </p:cNvPr>
              <p:cNvSpPr/>
              <p:nvPr/>
            </p:nvSpPr>
            <p:spPr bwMode="auto">
              <a:xfrm>
                <a:off x="5105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07" name="Rectangle 206">
                <a:extLst>
                  <a:ext uri="{FF2B5EF4-FFF2-40B4-BE49-F238E27FC236}">
                    <a16:creationId xmlns:a16="http://schemas.microsoft.com/office/drawing/2014/main" id="{56525FB7-1A68-5C40-9E2D-E2DA5AD54764}"/>
                  </a:ext>
                </a:extLst>
              </p:cNvPr>
              <p:cNvSpPr/>
              <p:nvPr/>
            </p:nvSpPr>
            <p:spPr bwMode="auto">
              <a:xfrm>
                <a:off x="5638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08" name="Rectangle 207">
                <a:extLst>
                  <a:ext uri="{FF2B5EF4-FFF2-40B4-BE49-F238E27FC236}">
                    <a16:creationId xmlns:a16="http://schemas.microsoft.com/office/drawing/2014/main" id="{27610252-26DB-6A42-98A6-9F8789E9B081}"/>
                  </a:ext>
                </a:extLst>
              </p:cNvPr>
              <p:cNvSpPr/>
              <p:nvPr/>
            </p:nvSpPr>
            <p:spPr bwMode="auto">
              <a:xfrm>
                <a:off x="6172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09" name="Rectangle 208">
                <a:extLst>
                  <a:ext uri="{FF2B5EF4-FFF2-40B4-BE49-F238E27FC236}">
                    <a16:creationId xmlns:a16="http://schemas.microsoft.com/office/drawing/2014/main" id="{A6FA887E-674A-C747-8D61-7C2D285A0D98}"/>
                  </a:ext>
                </a:extLst>
              </p:cNvPr>
              <p:cNvSpPr/>
              <p:nvPr/>
            </p:nvSpPr>
            <p:spPr bwMode="auto">
              <a:xfrm>
                <a:off x="6705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0" name="Rectangle 209">
                <a:extLst>
                  <a:ext uri="{FF2B5EF4-FFF2-40B4-BE49-F238E27FC236}">
                    <a16:creationId xmlns:a16="http://schemas.microsoft.com/office/drawing/2014/main" id="{E49EBEE0-81F1-3744-9A2E-3C787F58640B}"/>
                  </a:ext>
                </a:extLst>
              </p:cNvPr>
              <p:cNvSpPr/>
              <p:nvPr/>
            </p:nvSpPr>
            <p:spPr bwMode="auto">
              <a:xfrm>
                <a:off x="7239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1" name="Rectangle 210">
                <a:extLst>
                  <a:ext uri="{FF2B5EF4-FFF2-40B4-BE49-F238E27FC236}">
                    <a16:creationId xmlns:a16="http://schemas.microsoft.com/office/drawing/2014/main" id="{43EDAAF2-3940-BE47-9EB9-922FF9D11A62}"/>
                  </a:ext>
                </a:extLst>
              </p:cNvPr>
              <p:cNvSpPr/>
              <p:nvPr/>
            </p:nvSpPr>
            <p:spPr bwMode="auto">
              <a:xfrm>
                <a:off x="7772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2" name="Rectangle 211">
                <a:extLst>
                  <a:ext uri="{FF2B5EF4-FFF2-40B4-BE49-F238E27FC236}">
                    <a16:creationId xmlns:a16="http://schemas.microsoft.com/office/drawing/2014/main" id="{87B547E2-0CA1-B941-BA59-F6301D4CEC59}"/>
                  </a:ext>
                </a:extLst>
              </p:cNvPr>
              <p:cNvSpPr/>
              <p:nvPr/>
            </p:nvSpPr>
            <p:spPr bwMode="auto">
              <a:xfrm>
                <a:off x="5105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3" name="Rectangle 212">
                <a:extLst>
                  <a:ext uri="{FF2B5EF4-FFF2-40B4-BE49-F238E27FC236}">
                    <a16:creationId xmlns:a16="http://schemas.microsoft.com/office/drawing/2014/main" id="{8B1F8328-B81E-E549-B9D9-7E209C0FA471}"/>
                  </a:ext>
                </a:extLst>
              </p:cNvPr>
              <p:cNvSpPr/>
              <p:nvPr/>
            </p:nvSpPr>
            <p:spPr bwMode="auto">
              <a:xfrm>
                <a:off x="5638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4" name="Rectangle 213">
                <a:extLst>
                  <a:ext uri="{FF2B5EF4-FFF2-40B4-BE49-F238E27FC236}">
                    <a16:creationId xmlns:a16="http://schemas.microsoft.com/office/drawing/2014/main" id="{D4955CED-AE94-B242-A14C-7749036B8F8D}"/>
                  </a:ext>
                </a:extLst>
              </p:cNvPr>
              <p:cNvSpPr/>
              <p:nvPr/>
            </p:nvSpPr>
            <p:spPr bwMode="auto">
              <a:xfrm>
                <a:off x="6172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5" name="Rectangle 214">
                <a:extLst>
                  <a:ext uri="{FF2B5EF4-FFF2-40B4-BE49-F238E27FC236}">
                    <a16:creationId xmlns:a16="http://schemas.microsoft.com/office/drawing/2014/main" id="{F7916526-C9E1-144F-8403-4D39F32728F3}"/>
                  </a:ext>
                </a:extLst>
              </p:cNvPr>
              <p:cNvSpPr/>
              <p:nvPr/>
            </p:nvSpPr>
            <p:spPr bwMode="auto">
              <a:xfrm>
                <a:off x="6705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6" name="Rectangle 215">
                <a:extLst>
                  <a:ext uri="{FF2B5EF4-FFF2-40B4-BE49-F238E27FC236}">
                    <a16:creationId xmlns:a16="http://schemas.microsoft.com/office/drawing/2014/main" id="{1DD80FF6-BB93-0D45-A187-5AC20C827557}"/>
                  </a:ext>
                </a:extLst>
              </p:cNvPr>
              <p:cNvSpPr/>
              <p:nvPr/>
            </p:nvSpPr>
            <p:spPr bwMode="auto">
              <a:xfrm>
                <a:off x="7239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7" name="Rectangle 216">
                <a:extLst>
                  <a:ext uri="{FF2B5EF4-FFF2-40B4-BE49-F238E27FC236}">
                    <a16:creationId xmlns:a16="http://schemas.microsoft.com/office/drawing/2014/main" id="{89F745C6-F853-5F48-9F79-963DBF4DF3EC}"/>
                  </a:ext>
                </a:extLst>
              </p:cNvPr>
              <p:cNvSpPr/>
              <p:nvPr/>
            </p:nvSpPr>
            <p:spPr bwMode="auto">
              <a:xfrm>
                <a:off x="7772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8" name="Rectangle 217">
                <a:extLst>
                  <a:ext uri="{FF2B5EF4-FFF2-40B4-BE49-F238E27FC236}">
                    <a16:creationId xmlns:a16="http://schemas.microsoft.com/office/drawing/2014/main" id="{F8BABF6E-9E61-FA41-AE14-BCC588C1DEA3}"/>
                  </a:ext>
                </a:extLst>
              </p:cNvPr>
              <p:cNvSpPr/>
              <p:nvPr/>
            </p:nvSpPr>
            <p:spPr bwMode="auto">
              <a:xfrm>
                <a:off x="8305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9" name="Rectangle 218">
                <a:extLst>
                  <a:ext uri="{FF2B5EF4-FFF2-40B4-BE49-F238E27FC236}">
                    <a16:creationId xmlns:a16="http://schemas.microsoft.com/office/drawing/2014/main" id="{AE94B808-0EB7-1548-B920-62F583322045}"/>
                  </a:ext>
                </a:extLst>
              </p:cNvPr>
              <p:cNvSpPr/>
              <p:nvPr/>
            </p:nvSpPr>
            <p:spPr bwMode="auto">
              <a:xfrm>
                <a:off x="8839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0" name="Rectangle 219">
                <a:extLst>
                  <a:ext uri="{FF2B5EF4-FFF2-40B4-BE49-F238E27FC236}">
                    <a16:creationId xmlns:a16="http://schemas.microsoft.com/office/drawing/2014/main" id="{A08E5C1E-42DB-4A45-A79B-42D0F1C79B5F}"/>
                  </a:ext>
                </a:extLst>
              </p:cNvPr>
              <p:cNvSpPr/>
              <p:nvPr/>
            </p:nvSpPr>
            <p:spPr bwMode="auto">
              <a:xfrm>
                <a:off x="9372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1" name="Rectangle 220">
                <a:extLst>
                  <a:ext uri="{FF2B5EF4-FFF2-40B4-BE49-F238E27FC236}">
                    <a16:creationId xmlns:a16="http://schemas.microsoft.com/office/drawing/2014/main" id="{2C239641-7D2E-FD47-848E-EAF97DE5046E}"/>
                  </a:ext>
                </a:extLst>
              </p:cNvPr>
              <p:cNvSpPr/>
              <p:nvPr/>
            </p:nvSpPr>
            <p:spPr bwMode="auto">
              <a:xfrm>
                <a:off x="9906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2" name="Rectangle 221">
                <a:extLst>
                  <a:ext uri="{FF2B5EF4-FFF2-40B4-BE49-F238E27FC236}">
                    <a16:creationId xmlns:a16="http://schemas.microsoft.com/office/drawing/2014/main" id="{095544D3-A610-D945-AB51-DB6A22E4940C}"/>
                  </a:ext>
                </a:extLst>
              </p:cNvPr>
              <p:cNvSpPr/>
              <p:nvPr/>
            </p:nvSpPr>
            <p:spPr bwMode="auto">
              <a:xfrm>
                <a:off x="8305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3" name="Rectangle 222">
                <a:extLst>
                  <a:ext uri="{FF2B5EF4-FFF2-40B4-BE49-F238E27FC236}">
                    <a16:creationId xmlns:a16="http://schemas.microsoft.com/office/drawing/2014/main" id="{B33E39DE-6DF4-864B-A2AA-20FF0235058B}"/>
                  </a:ext>
                </a:extLst>
              </p:cNvPr>
              <p:cNvSpPr/>
              <p:nvPr/>
            </p:nvSpPr>
            <p:spPr bwMode="auto">
              <a:xfrm>
                <a:off x="8839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4" name="Rectangle 223">
                <a:extLst>
                  <a:ext uri="{FF2B5EF4-FFF2-40B4-BE49-F238E27FC236}">
                    <a16:creationId xmlns:a16="http://schemas.microsoft.com/office/drawing/2014/main" id="{E2BC4904-7D59-BD43-AB00-61324F035032}"/>
                  </a:ext>
                </a:extLst>
              </p:cNvPr>
              <p:cNvSpPr/>
              <p:nvPr/>
            </p:nvSpPr>
            <p:spPr bwMode="auto">
              <a:xfrm>
                <a:off x="9372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5" name="Rectangle 224">
                <a:extLst>
                  <a:ext uri="{FF2B5EF4-FFF2-40B4-BE49-F238E27FC236}">
                    <a16:creationId xmlns:a16="http://schemas.microsoft.com/office/drawing/2014/main" id="{576A7879-BC81-C84B-88B9-6371704E13CC}"/>
                  </a:ext>
                </a:extLst>
              </p:cNvPr>
              <p:cNvSpPr/>
              <p:nvPr/>
            </p:nvSpPr>
            <p:spPr bwMode="auto">
              <a:xfrm>
                <a:off x="9906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6" name="Rectangle 225">
                <a:extLst>
                  <a:ext uri="{FF2B5EF4-FFF2-40B4-BE49-F238E27FC236}">
                    <a16:creationId xmlns:a16="http://schemas.microsoft.com/office/drawing/2014/main" id="{84D41F6A-6C37-1E45-8026-BEA32F96AB9B}"/>
                  </a:ext>
                </a:extLst>
              </p:cNvPr>
              <p:cNvSpPr/>
              <p:nvPr/>
            </p:nvSpPr>
            <p:spPr bwMode="auto">
              <a:xfrm>
                <a:off x="10439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7" name="Rectangle 226">
                <a:extLst>
                  <a:ext uri="{FF2B5EF4-FFF2-40B4-BE49-F238E27FC236}">
                    <a16:creationId xmlns:a16="http://schemas.microsoft.com/office/drawing/2014/main" id="{5BE40C02-C566-9645-91F7-6944308AB0BA}"/>
                  </a:ext>
                </a:extLst>
              </p:cNvPr>
              <p:cNvSpPr/>
              <p:nvPr/>
            </p:nvSpPr>
            <p:spPr bwMode="auto">
              <a:xfrm>
                <a:off x="10972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8" name="Rectangle 227">
                <a:extLst>
                  <a:ext uri="{FF2B5EF4-FFF2-40B4-BE49-F238E27FC236}">
                    <a16:creationId xmlns:a16="http://schemas.microsoft.com/office/drawing/2014/main" id="{134E4FF9-37F4-7640-B1FF-31FB5FA4BAC8}"/>
                  </a:ext>
                </a:extLst>
              </p:cNvPr>
              <p:cNvSpPr/>
              <p:nvPr/>
            </p:nvSpPr>
            <p:spPr bwMode="auto">
              <a:xfrm>
                <a:off x="11506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9" name="Rectangle 228">
                <a:extLst>
                  <a:ext uri="{FF2B5EF4-FFF2-40B4-BE49-F238E27FC236}">
                    <a16:creationId xmlns:a16="http://schemas.microsoft.com/office/drawing/2014/main" id="{9B981C8B-6B09-544B-8A90-877F81528CF5}"/>
                  </a:ext>
                </a:extLst>
              </p:cNvPr>
              <p:cNvSpPr/>
              <p:nvPr/>
            </p:nvSpPr>
            <p:spPr bwMode="auto">
              <a:xfrm>
                <a:off x="10439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0" name="Rectangle 229">
                <a:extLst>
                  <a:ext uri="{FF2B5EF4-FFF2-40B4-BE49-F238E27FC236}">
                    <a16:creationId xmlns:a16="http://schemas.microsoft.com/office/drawing/2014/main" id="{8D14AAD4-FCA7-4640-B5D3-3BAEE32B8E5E}"/>
                  </a:ext>
                </a:extLst>
              </p:cNvPr>
              <p:cNvSpPr/>
              <p:nvPr/>
            </p:nvSpPr>
            <p:spPr bwMode="auto">
              <a:xfrm>
                <a:off x="10972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1" name="Rectangle 230">
                <a:extLst>
                  <a:ext uri="{FF2B5EF4-FFF2-40B4-BE49-F238E27FC236}">
                    <a16:creationId xmlns:a16="http://schemas.microsoft.com/office/drawing/2014/main" id="{4AE41D9C-ACDA-C847-8F1F-A368DAA53F39}"/>
                  </a:ext>
                </a:extLst>
              </p:cNvPr>
              <p:cNvSpPr/>
              <p:nvPr/>
            </p:nvSpPr>
            <p:spPr bwMode="auto">
              <a:xfrm>
                <a:off x="11506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2" name="Rectangle 231">
                <a:extLst>
                  <a:ext uri="{FF2B5EF4-FFF2-40B4-BE49-F238E27FC236}">
                    <a16:creationId xmlns:a16="http://schemas.microsoft.com/office/drawing/2014/main" id="{96346BDE-A2BC-CD46-BA51-732A3859C4CC}"/>
                  </a:ext>
                </a:extLst>
              </p:cNvPr>
              <p:cNvSpPr/>
              <p:nvPr/>
            </p:nvSpPr>
            <p:spPr bwMode="auto">
              <a:xfrm>
                <a:off x="12039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3" name="Rectangle 232">
                <a:extLst>
                  <a:ext uri="{FF2B5EF4-FFF2-40B4-BE49-F238E27FC236}">
                    <a16:creationId xmlns:a16="http://schemas.microsoft.com/office/drawing/2014/main" id="{86AD1A70-9222-EB4C-87C2-8EEC04790AE4}"/>
                  </a:ext>
                </a:extLst>
              </p:cNvPr>
              <p:cNvSpPr/>
              <p:nvPr/>
            </p:nvSpPr>
            <p:spPr bwMode="auto">
              <a:xfrm>
                <a:off x="12573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4" name="Rectangle 233">
                <a:extLst>
                  <a:ext uri="{FF2B5EF4-FFF2-40B4-BE49-F238E27FC236}">
                    <a16:creationId xmlns:a16="http://schemas.microsoft.com/office/drawing/2014/main" id="{9E8BCDB0-C96A-4B4D-A8E7-5C93FA04AFF1}"/>
                  </a:ext>
                </a:extLst>
              </p:cNvPr>
              <p:cNvSpPr/>
              <p:nvPr/>
            </p:nvSpPr>
            <p:spPr bwMode="auto">
              <a:xfrm>
                <a:off x="13106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5" name="Rectangle 234">
                <a:extLst>
                  <a:ext uri="{FF2B5EF4-FFF2-40B4-BE49-F238E27FC236}">
                    <a16:creationId xmlns:a16="http://schemas.microsoft.com/office/drawing/2014/main" id="{8D67502F-252D-1140-AFF6-CB19FB9BFBB2}"/>
                  </a:ext>
                </a:extLst>
              </p:cNvPr>
              <p:cNvSpPr/>
              <p:nvPr/>
            </p:nvSpPr>
            <p:spPr bwMode="auto">
              <a:xfrm>
                <a:off x="13639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6" name="Rectangle 235">
                <a:extLst>
                  <a:ext uri="{FF2B5EF4-FFF2-40B4-BE49-F238E27FC236}">
                    <a16:creationId xmlns:a16="http://schemas.microsoft.com/office/drawing/2014/main" id="{0388ACA4-2648-7B48-ADDA-0CE93166AAB8}"/>
                  </a:ext>
                </a:extLst>
              </p:cNvPr>
              <p:cNvSpPr/>
              <p:nvPr/>
            </p:nvSpPr>
            <p:spPr bwMode="auto">
              <a:xfrm>
                <a:off x="12039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7" name="Rectangle 236">
                <a:extLst>
                  <a:ext uri="{FF2B5EF4-FFF2-40B4-BE49-F238E27FC236}">
                    <a16:creationId xmlns:a16="http://schemas.microsoft.com/office/drawing/2014/main" id="{2D96C89C-441F-6A46-98FC-01CCD6959BB5}"/>
                  </a:ext>
                </a:extLst>
              </p:cNvPr>
              <p:cNvSpPr/>
              <p:nvPr/>
            </p:nvSpPr>
            <p:spPr bwMode="auto">
              <a:xfrm>
                <a:off x="12573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8" name="Rectangle 237">
                <a:extLst>
                  <a:ext uri="{FF2B5EF4-FFF2-40B4-BE49-F238E27FC236}">
                    <a16:creationId xmlns:a16="http://schemas.microsoft.com/office/drawing/2014/main" id="{35D138A5-0B38-E14F-B308-03B497BD953C}"/>
                  </a:ext>
                </a:extLst>
              </p:cNvPr>
              <p:cNvSpPr/>
              <p:nvPr/>
            </p:nvSpPr>
            <p:spPr bwMode="auto">
              <a:xfrm>
                <a:off x="13106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9" name="Rectangle 238">
                <a:extLst>
                  <a:ext uri="{FF2B5EF4-FFF2-40B4-BE49-F238E27FC236}">
                    <a16:creationId xmlns:a16="http://schemas.microsoft.com/office/drawing/2014/main" id="{05129923-B082-544F-9E78-7ECDEE0D8235}"/>
                  </a:ext>
                </a:extLst>
              </p:cNvPr>
              <p:cNvSpPr/>
              <p:nvPr/>
            </p:nvSpPr>
            <p:spPr bwMode="auto">
              <a:xfrm>
                <a:off x="13639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1126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929B86-0CC8-48C5-8FBA-5A3C570F420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When coding a picture, the left neighbor will not be available at the start of a CTU row</a:t>
            </a:r>
          </a:p>
          <a:p>
            <a:r>
              <a:rPr lang="en-US" dirty="0"/>
              <a:t>This means that the QP of the previous quantization group will correspond to the quantization group at the end of the previous row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A802A75-ED0C-4971-A638-BCFAEAC09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EF5EA46-9070-8346-9A07-D7FD65B3BEF3}"/>
              </a:ext>
            </a:extLst>
          </p:cNvPr>
          <p:cNvGrpSpPr/>
          <p:nvPr/>
        </p:nvGrpSpPr>
        <p:grpSpPr>
          <a:xfrm>
            <a:off x="5105400" y="1657350"/>
            <a:ext cx="3368040" cy="1981200"/>
            <a:chOff x="5105400" y="1657350"/>
            <a:chExt cx="3368040" cy="19812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D54E0A8-60A2-C84F-B05E-AFF274223B88}"/>
                </a:ext>
              </a:extLst>
            </p:cNvPr>
            <p:cNvSpPr/>
            <p:nvPr/>
          </p:nvSpPr>
          <p:spPr bwMode="auto">
            <a:xfrm>
              <a:off x="510540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5BBE3BE-969C-9142-8958-6A4A64F229BD}"/>
                </a:ext>
              </a:extLst>
            </p:cNvPr>
            <p:cNvSpPr/>
            <p:nvPr/>
          </p:nvSpPr>
          <p:spPr bwMode="auto">
            <a:xfrm>
              <a:off x="530352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6355D0E-A418-B84A-9312-0B3B0153E8EE}"/>
                </a:ext>
              </a:extLst>
            </p:cNvPr>
            <p:cNvSpPr/>
            <p:nvPr/>
          </p:nvSpPr>
          <p:spPr bwMode="auto">
            <a:xfrm>
              <a:off x="550164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0774EBE-0474-CF47-89E5-1558EDDCA916}"/>
                </a:ext>
              </a:extLst>
            </p:cNvPr>
            <p:cNvSpPr/>
            <p:nvPr/>
          </p:nvSpPr>
          <p:spPr bwMode="auto">
            <a:xfrm>
              <a:off x="569976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0A27D3-5775-EF42-BDAB-185D45DB365E}"/>
                </a:ext>
              </a:extLst>
            </p:cNvPr>
            <p:cNvSpPr/>
            <p:nvPr/>
          </p:nvSpPr>
          <p:spPr bwMode="auto">
            <a:xfrm>
              <a:off x="589788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2DEACD6-B465-7F48-9657-E0302E93BF8F}"/>
                </a:ext>
              </a:extLst>
            </p:cNvPr>
            <p:cNvSpPr/>
            <p:nvPr/>
          </p:nvSpPr>
          <p:spPr bwMode="auto">
            <a:xfrm>
              <a:off x="609600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F97CEA6-F4DB-DA4B-AAE3-6E2F62ADA62E}"/>
                </a:ext>
              </a:extLst>
            </p:cNvPr>
            <p:cNvSpPr/>
            <p:nvPr/>
          </p:nvSpPr>
          <p:spPr bwMode="auto">
            <a:xfrm>
              <a:off x="510540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871538"/>
              <a:endParaRPr lang="en-US" sz="600" i="1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C16E676-8C9C-BE41-988A-573EFA95C3B2}"/>
                </a:ext>
              </a:extLst>
            </p:cNvPr>
            <p:cNvSpPr/>
            <p:nvPr/>
          </p:nvSpPr>
          <p:spPr bwMode="auto">
            <a:xfrm>
              <a:off x="530352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600" i="1" dirty="0"/>
            </a:p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1" u="none" strike="noStrike" cap="none" normalizeH="0" baseline="-2500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0FAD6DE-0FB4-7B4B-AC4C-33A31876EDD3}"/>
                </a:ext>
              </a:extLst>
            </p:cNvPr>
            <p:cNvSpPr/>
            <p:nvPr/>
          </p:nvSpPr>
          <p:spPr bwMode="auto">
            <a:xfrm>
              <a:off x="550164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9F30D1B-A115-874E-9A5E-2CD10BC31D5D}"/>
                </a:ext>
              </a:extLst>
            </p:cNvPr>
            <p:cNvSpPr/>
            <p:nvPr/>
          </p:nvSpPr>
          <p:spPr bwMode="auto">
            <a:xfrm>
              <a:off x="569976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2BDB275-A85E-2B45-8DAD-1F68D6747CA0}"/>
                </a:ext>
              </a:extLst>
            </p:cNvPr>
            <p:cNvSpPr/>
            <p:nvPr/>
          </p:nvSpPr>
          <p:spPr bwMode="auto">
            <a:xfrm>
              <a:off x="589788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A2AD668-8872-8144-8C5A-68954C2C6A58}"/>
                </a:ext>
              </a:extLst>
            </p:cNvPr>
            <p:cNvSpPr/>
            <p:nvPr/>
          </p:nvSpPr>
          <p:spPr bwMode="auto">
            <a:xfrm>
              <a:off x="609600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0D7C6A3-39DD-AD49-813A-F8ABB932C7EE}"/>
                </a:ext>
              </a:extLst>
            </p:cNvPr>
            <p:cNvSpPr/>
            <p:nvPr/>
          </p:nvSpPr>
          <p:spPr bwMode="auto">
            <a:xfrm>
              <a:off x="510540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6F3DDD3-0748-7C46-9831-8E2162E63862}"/>
                </a:ext>
              </a:extLst>
            </p:cNvPr>
            <p:cNvSpPr/>
            <p:nvPr/>
          </p:nvSpPr>
          <p:spPr bwMode="auto">
            <a:xfrm>
              <a:off x="530352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6B24F2C-1457-B942-9B28-20750434E365}"/>
                </a:ext>
              </a:extLst>
            </p:cNvPr>
            <p:cNvSpPr/>
            <p:nvPr/>
          </p:nvSpPr>
          <p:spPr bwMode="auto">
            <a:xfrm>
              <a:off x="550164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F50BE05-B89B-4548-B06D-3FDBF315A357}"/>
                </a:ext>
              </a:extLst>
            </p:cNvPr>
            <p:cNvSpPr/>
            <p:nvPr/>
          </p:nvSpPr>
          <p:spPr bwMode="auto">
            <a:xfrm>
              <a:off x="569976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CF8E3A7-4EF7-D644-94AC-26B63725E15E}"/>
                </a:ext>
              </a:extLst>
            </p:cNvPr>
            <p:cNvSpPr/>
            <p:nvPr/>
          </p:nvSpPr>
          <p:spPr bwMode="auto">
            <a:xfrm>
              <a:off x="589788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19FA718-B181-194A-AEB0-9A0BC9B35BC6}"/>
                </a:ext>
              </a:extLst>
            </p:cNvPr>
            <p:cNvSpPr/>
            <p:nvPr/>
          </p:nvSpPr>
          <p:spPr bwMode="auto">
            <a:xfrm>
              <a:off x="609600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BED162E-29F4-E243-9F29-FD0B3D1EB985}"/>
                </a:ext>
              </a:extLst>
            </p:cNvPr>
            <p:cNvSpPr/>
            <p:nvPr/>
          </p:nvSpPr>
          <p:spPr bwMode="auto">
            <a:xfrm>
              <a:off x="5105400" y="2251710"/>
              <a:ext cx="198120" cy="198120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086BA72-4E2E-184B-AE53-910A96620000}"/>
                </a:ext>
              </a:extLst>
            </p:cNvPr>
            <p:cNvSpPr/>
            <p:nvPr/>
          </p:nvSpPr>
          <p:spPr bwMode="auto">
            <a:xfrm>
              <a:off x="530352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7FE8DB6-70DE-4F4B-A300-E1647C446D43}"/>
                </a:ext>
              </a:extLst>
            </p:cNvPr>
            <p:cNvSpPr/>
            <p:nvPr/>
          </p:nvSpPr>
          <p:spPr bwMode="auto">
            <a:xfrm>
              <a:off x="550164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A9C8023-8DAB-D642-A236-9C1AA701DC9B}"/>
                </a:ext>
              </a:extLst>
            </p:cNvPr>
            <p:cNvSpPr/>
            <p:nvPr/>
          </p:nvSpPr>
          <p:spPr bwMode="auto">
            <a:xfrm>
              <a:off x="569976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0D8CA0F-9C32-1B47-B52A-05E41CA04149}"/>
                </a:ext>
              </a:extLst>
            </p:cNvPr>
            <p:cNvSpPr/>
            <p:nvPr/>
          </p:nvSpPr>
          <p:spPr bwMode="auto">
            <a:xfrm>
              <a:off x="589788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1E7AE2C-4680-DF46-BE08-54927C103C19}"/>
                </a:ext>
              </a:extLst>
            </p:cNvPr>
            <p:cNvSpPr/>
            <p:nvPr/>
          </p:nvSpPr>
          <p:spPr bwMode="auto">
            <a:xfrm>
              <a:off x="609600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2C511C4-09D9-B746-8474-069AF059E314}"/>
                </a:ext>
              </a:extLst>
            </p:cNvPr>
            <p:cNvSpPr/>
            <p:nvPr/>
          </p:nvSpPr>
          <p:spPr bwMode="auto">
            <a:xfrm>
              <a:off x="530352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871538"/>
              <a:endParaRPr lang="en-US" sz="600" i="1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A1EC90D-542F-474C-969B-19C0E40E5F2C}"/>
                </a:ext>
              </a:extLst>
            </p:cNvPr>
            <p:cNvSpPr/>
            <p:nvPr/>
          </p:nvSpPr>
          <p:spPr bwMode="auto">
            <a:xfrm>
              <a:off x="629412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72EFC80-DBEF-A542-A972-9DA0A86D1965}"/>
                </a:ext>
              </a:extLst>
            </p:cNvPr>
            <p:cNvSpPr/>
            <p:nvPr/>
          </p:nvSpPr>
          <p:spPr bwMode="auto">
            <a:xfrm>
              <a:off x="649224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DCFDCD0-4D90-A448-8FD6-5990BBB09772}"/>
                </a:ext>
              </a:extLst>
            </p:cNvPr>
            <p:cNvSpPr/>
            <p:nvPr/>
          </p:nvSpPr>
          <p:spPr bwMode="auto">
            <a:xfrm>
              <a:off x="669036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9FF0F9D-CD89-D741-972D-C47C6FD27479}"/>
                </a:ext>
              </a:extLst>
            </p:cNvPr>
            <p:cNvSpPr/>
            <p:nvPr/>
          </p:nvSpPr>
          <p:spPr bwMode="auto">
            <a:xfrm>
              <a:off x="688848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9D53FE7F-5B69-604E-8E44-193E18E651AF}"/>
                </a:ext>
              </a:extLst>
            </p:cNvPr>
            <p:cNvSpPr/>
            <p:nvPr/>
          </p:nvSpPr>
          <p:spPr bwMode="auto">
            <a:xfrm>
              <a:off x="629412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8A54DFA-70B8-7A42-B9DE-15C08AF758EB}"/>
                </a:ext>
              </a:extLst>
            </p:cNvPr>
            <p:cNvSpPr/>
            <p:nvPr/>
          </p:nvSpPr>
          <p:spPr bwMode="auto">
            <a:xfrm>
              <a:off x="649224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4AEB79F-8456-6348-B64A-997D2B57BBBD}"/>
                </a:ext>
              </a:extLst>
            </p:cNvPr>
            <p:cNvSpPr/>
            <p:nvPr/>
          </p:nvSpPr>
          <p:spPr bwMode="auto">
            <a:xfrm>
              <a:off x="669036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4D82761-DE33-E144-878F-C8B8B8A40D02}"/>
                </a:ext>
              </a:extLst>
            </p:cNvPr>
            <p:cNvSpPr/>
            <p:nvPr/>
          </p:nvSpPr>
          <p:spPr bwMode="auto">
            <a:xfrm>
              <a:off x="688848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F7A155C-6264-C94F-9782-63F0CE656C5B}"/>
                </a:ext>
              </a:extLst>
            </p:cNvPr>
            <p:cNvSpPr/>
            <p:nvPr/>
          </p:nvSpPr>
          <p:spPr bwMode="auto">
            <a:xfrm>
              <a:off x="629412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4419950-E78F-4948-BBAD-E2985034C838}"/>
                </a:ext>
              </a:extLst>
            </p:cNvPr>
            <p:cNvSpPr/>
            <p:nvPr/>
          </p:nvSpPr>
          <p:spPr bwMode="auto">
            <a:xfrm>
              <a:off x="649224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A9732DF-5D85-7746-B099-C0FB9C3D3609}"/>
                </a:ext>
              </a:extLst>
            </p:cNvPr>
            <p:cNvSpPr/>
            <p:nvPr/>
          </p:nvSpPr>
          <p:spPr bwMode="auto">
            <a:xfrm>
              <a:off x="669036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587FED76-05F5-604C-B274-1BB900521424}"/>
                </a:ext>
              </a:extLst>
            </p:cNvPr>
            <p:cNvSpPr/>
            <p:nvPr/>
          </p:nvSpPr>
          <p:spPr bwMode="auto">
            <a:xfrm>
              <a:off x="688848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65AC6F42-2C2F-D047-B435-08E04B32B4C8}"/>
                </a:ext>
              </a:extLst>
            </p:cNvPr>
            <p:cNvSpPr/>
            <p:nvPr/>
          </p:nvSpPr>
          <p:spPr bwMode="auto">
            <a:xfrm>
              <a:off x="629412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7AB2BDF0-3F79-634A-9ECF-1401E0DAAB32}"/>
                </a:ext>
              </a:extLst>
            </p:cNvPr>
            <p:cNvSpPr/>
            <p:nvPr/>
          </p:nvSpPr>
          <p:spPr bwMode="auto">
            <a:xfrm>
              <a:off x="649224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1DE0024-4703-A244-8DF4-CFB2C721BC8C}"/>
                </a:ext>
              </a:extLst>
            </p:cNvPr>
            <p:cNvSpPr/>
            <p:nvPr/>
          </p:nvSpPr>
          <p:spPr bwMode="auto">
            <a:xfrm>
              <a:off x="669036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15C057A5-479D-C048-9E99-162C5BC756C7}"/>
                </a:ext>
              </a:extLst>
            </p:cNvPr>
            <p:cNvSpPr/>
            <p:nvPr/>
          </p:nvSpPr>
          <p:spPr bwMode="auto">
            <a:xfrm>
              <a:off x="688848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89ECD0E9-AFD2-2B45-90F8-6FD029F3C178}"/>
                </a:ext>
              </a:extLst>
            </p:cNvPr>
            <p:cNvSpPr/>
            <p:nvPr/>
          </p:nvSpPr>
          <p:spPr bwMode="auto">
            <a:xfrm>
              <a:off x="708660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60B7FC8E-0445-4C40-A146-AC61D49B6B62}"/>
                </a:ext>
              </a:extLst>
            </p:cNvPr>
            <p:cNvSpPr/>
            <p:nvPr/>
          </p:nvSpPr>
          <p:spPr bwMode="auto">
            <a:xfrm>
              <a:off x="728472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015CD94-53BE-3E43-9EA4-1169836FF97B}"/>
                </a:ext>
              </a:extLst>
            </p:cNvPr>
            <p:cNvSpPr/>
            <p:nvPr/>
          </p:nvSpPr>
          <p:spPr bwMode="auto">
            <a:xfrm>
              <a:off x="748284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FB7102CC-D3EA-5341-99AD-69C3103FB8CB}"/>
                </a:ext>
              </a:extLst>
            </p:cNvPr>
            <p:cNvSpPr/>
            <p:nvPr/>
          </p:nvSpPr>
          <p:spPr bwMode="auto">
            <a:xfrm>
              <a:off x="708660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9C440D8-36D0-3A48-9AD4-5D04664A2A0D}"/>
                </a:ext>
              </a:extLst>
            </p:cNvPr>
            <p:cNvSpPr/>
            <p:nvPr/>
          </p:nvSpPr>
          <p:spPr bwMode="auto">
            <a:xfrm>
              <a:off x="728472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141E177F-EBBC-D04F-8295-FBC6E93CA239}"/>
                </a:ext>
              </a:extLst>
            </p:cNvPr>
            <p:cNvSpPr/>
            <p:nvPr/>
          </p:nvSpPr>
          <p:spPr bwMode="auto">
            <a:xfrm>
              <a:off x="748284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E2944FAE-56A2-D847-B9B9-94245793E129}"/>
                </a:ext>
              </a:extLst>
            </p:cNvPr>
            <p:cNvSpPr/>
            <p:nvPr/>
          </p:nvSpPr>
          <p:spPr bwMode="auto">
            <a:xfrm>
              <a:off x="708660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9F2268F-7383-454B-AB78-1B36B5F7ADD2}"/>
                </a:ext>
              </a:extLst>
            </p:cNvPr>
            <p:cNvSpPr/>
            <p:nvPr/>
          </p:nvSpPr>
          <p:spPr bwMode="auto">
            <a:xfrm>
              <a:off x="728472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1583D81-6406-C24F-AA6B-AAA42408665C}"/>
                </a:ext>
              </a:extLst>
            </p:cNvPr>
            <p:cNvSpPr/>
            <p:nvPr/>
          </p:nvSpPr>
          <p:spPr bwMode="auto">
            <a:xfrm>
              <a:off x="748284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FA474BE1-27E8-4045-A17C-B1934F04C989}"/>
                </a:ext>
              </a:extLst>
            </p:cNvPr>
            <p:cNvSpPr/>
            <p:nvPr/>
          </p:nvSpPr>
          <p:spPr bwMode="auto">
            <a:xfrm>
              <a:off x="708660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3EA3FB66-E466-3E4F-BBF9-6A06E98022F9}"/>
                </a:ext>
              </a:extLst>
            </p:cNvPr>
            <p:cNvSpPr/>
            <p:nvPr/>
          </p:nvSpPr>
          <p:spPr bwMode="auto">
            <a:xfrm>
              <a:off x="728472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9AA729B3-FDA4-A543-B925-09F90F0EA3E9}"/>
                </a:ext>
              </a:extLst>
            </p:cNvPr>
            <p:cNvSpPr/>
            <p:nvPr/>
          </p:nvSpPr>
          <p:spPr bwMode="auto">
            <a:xfrm>
              <a:off x="748284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523AC822-BB90-4F41-A573-CE9E7BF4CFF8}"/>
                </a:ext>
              </a:extLst>
            </p:cNvPr>
            <p:cNvSpPr/>
            <p:nvPr/>
          </p:nvSpPr>
          <p:spPr bwMode="auto">
            <a:xfrm>
              <a:off x="768096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076AF679-71B2-6D45-A9F7-56F89D0E40AE}"/>
                </a:ext>
              </a:extLst>
            </p:cNvPr>
            <p:cNvSpPr/>
            <p:nvPr/>
          </p:nvSpPr>
          <p:spPr bwMode="auto">
            <a:xfrm>
              <a:off x="787908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02CF3C5D-C7DD-394F-8890-87B9CC911D31}"/>
                </a:ext>
              </a:extLst>
            </p:cNvPr>
            <p:cNvSpPr/>
            <p:nvPr/>
          </p:nvSpPr>
          <p:spPr bwMode="auto">
            <a:xfrm>
              <a:off x="807720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E663D26-E409-6E4C-8F0E-5AE9D0C6C581}"/>
                </a:ext>
              </a:extLst>
            </p:cNvPr>
            <p:cNvSpPr/>
            <p:nvPr/>
          </p:nvSpPr>
          <p:spPr bwMode="auto">
            <a:xfrm>
              <a:off x="827532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160AA44D-BD4B-CA42-B890-87E8E862D2AC}"/>
                </a:ext>
              </a:extLst>
            </p:cNvPr>
            <p:cNvSpPr/>
            <p:nvPr/>
          </p:nvSpPr>
          <p:spPr bwMode="auto">
            <a:xfrm>
              <a:off x="768096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97F9D9A6-3E11-894E-84DC-FD1A44496DC2}"/>
                </a:ext>
              </a:extLst>
            </p:cNvPr>
            <p:cNvSpPr/>
            <p:nvPr/>
          </p:nvSpPr>
          <p:spPr bwMode="auto">
            <a:xfrm>
              <a:off x="787908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05EEA47B-DA66-9C43-91F4-83EEB3EC060B}"/>
                </a:ext>
              </a:extLst>
            </p:cNvPr>
            <p:cNvSpPr/>
            <p:nvPr/>
          </p:nvSpPr>
          <p:spPr bwMode="auto">
            <a:xfrm>
              <a:off x="807720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1EDEBB4A-E173-3F4C-A9B3-3632BD887258}"/>
                </a:ext>
              </a:extLst>
            </p:cNvPr>
            <p:cNvSpPr/>
            <p:nvPr/>
          </p:nvSpPr>
          <p:spPr bwMode="auto">
            <a:xfrm>
              <a:off x="827532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BDA8C588-783E-4948-AF81-A270E981F200}"/>
                </a:ext>
              </a:extLst>
            </p:cNvPr>
            <p:cNvSpPr/>
            <p:nvPr/>
          </p:nvSpPr>
          <p:spPr bwMode="auto">
            <a:xfrm>
              <a:off x="768096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04C8655C-6D15-0D4D-9974-A6097D3595D2}"/>
                </a:ext>
              </a:extLst>
            </p:cNvPr>
            <p:cNvSpPr/>
            <p:nvPr/>
          </p:nvSpPr>
          <p:spPr bwMode="auto">
            <a:xfrm>
              <a:off x="787908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04F5002D-842F-F344-B9E6-7609761DB7D3}"/>
                </a:ext>
              </a:extLst>
            </p:cNvPr>
            <p:cNvSpPr/>
            <p:nvPr/>
          </p:nvSpPr>
          <p:spPr bwMode="auto">
            <a:xfrm>
              <a:off x="807720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0D8265D8-8F6F-1F4A-85D6-6CA399E19FED}"/>
                </a:ext>
              </a:extLst>
            </p:cNvPr>
            <p:cNvSpPr/>
            <p:nvPr/>
          </p:nvSpPr>
          <p:spPr bwMode="auto">
            <a:xfrm>
              <a:off x="827532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392C7ADB-2777-1442-9F91-8DFDB71BDD96}"/>
                </a:ext>
              </a:extLst>
            </p:cNvPr>
            <p:cNvSpPr/>
            <p:nvPr/>
          </p:nvSpPr>
          <p:spPr bwMode="auto">
            <a:xfrm>
              <a:off x="768096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90743E63-3ADF-DC47-8048-59F7C0810BF7}"/>
                </a:ext>
              </a:extLst>
            </p:cNvPr>
            <p:cNvSpPr/>
            <p:nvPr/>
          </p:nvSpPr>
          <p:spPr bwMode="auto">
            <a:xfrm>
              <a:off x="787908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404E001F-E9AE-694C-8526-ACB9BD8C485C}"/>
                </a:ext>
              </a:extLst>
            </p:cNvPr>
            <p:cNvSpPr/>
            <p:nvPr/>
          </p:nvSpPr>
          <p:spPr bwMode="auto">
            <a:xfrm>
              <a:off x="807720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393E7663-0869-D840-8E9E-12E40D1C02CD}"/>
                </a:ext>
              </a:extLst>
            </p:cNvPr>
            <p:cNvSpPr/>
            <p:nvPr/>
          </p:nvSpPr>
          <p:spPr bwMode="auto">
            <a:xfrm>
              <a:off x="8275320" y="2251710"/>
              <a:ext cx="198120" cy="198120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911EBE58-7EEC-BB49-8E71-FB7880EB7431}"/>
                </a:ext>
              </a:extLst>
            </p:cNvPr>
            <p:cNvSpPr/>
            <p:nvPr/>
          </p:nvSpPr>
          <p:spPr bwMode="auto">
            <a:xfrm>
              <a:off x="5105400" y="2449830"/>
              <a:ext cx="198120" cy="19812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rgbClr val="92D050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263450A2-2460-C346-9DCC-10E51E1357FA}"/>
                </a:ext>
              </a:extLst>
            </p:cNvPr>
            <p:cNvSpPr/>
            <p:nvPr/>
          </p:nvSpPr>
          <p:spPr bwMode="auto">
            <a:xfrm>
              <a:off x="530352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EC59B159-8F5D-C340-B536-4AEF1D1FF8CE}"/>
                </a:ext>
              </a:extLst>
            </p:cNvPr>
            <p:cNvSpPr/>
            <p:nvPr/>
          </p:nvSpPr>
          <p:spPr bwMode="auto">
            <a:xfrm>
              <a:off x="550164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CF291382-7659-DD45-99BA-9061FF59C2F1}"/>
                </a:ext>
              </a:extLst>
            </p:cNvPr>
            <p:cNvSpPr/>
            <p:nvPr/>
          </p:nvSpPr>
          <p:spPr bwMode="auto">
            <a:xfrm>
              <a:off x="569976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FC73EE3E-7062-5E47-928F-08AF9F55BDD2}"/>
                </a:ext>
              </a:extLst>
            </p:cNvPr>
            <p:cNvSpPr/>
            <p:nvPr/>
          </p:nvSpPr>
          <p:spPr bwMode="auto">
            <a:xfrm>
              <a:off x="589788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EBCE2047-67EF-F04F-9399-3C581B708555}"/>
                </a:ext>
              </a:extLst>
            </p:cNvPr>
            <p:cNvSpPr/>
            <p:nvPr/>
          </p:nvSpPr>
          <p:spPr bwMode="auto">
            <a:xfrm>
              <a:off x="609600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A36C2F1F-10E1-134B-A29C-331381C2B672}"/>
                </a:ext>
              </a:extLst>
            </p:cNvPr>
            <p:cNvSpPr/>
            <p:nvPr/>
          </p:nvSpPr>
          <p:spPr bwMode="auto">
            <a:xfrm>
              <a:off x="510540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58462090-7BF0-AD4F-B653-A3F03707AACA}"/>
                </a:ext>
              </a:extLst>
            </p:cNvPr>
            <p:cNvSpPr/>
            <p:nvPr/>
          </p:nvSpPr>
          <p:spPr bwMode="auto">
            <a:xfrm>
              <a:off x="530352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1DB966C7-A0F2-E047-B29B-DCB85BB3DBE0}"/>
                </a:ext>
              </a:extLst>
            </p:cNvPr>
            <p:cNvSpPr/>
            <p:nvPr/>
          </p:nvSpPr>
          <p:spPr bwMode="auto">
            <a:xfrm>
              <a:off x="550164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F5D383D6-8378-8349-A4A1-D73B0FCF7574}"/>
                </a:ext>
              </a:extLst>
            </p:cNvPr>
            <p:cNvSpPr/>
            <p:nvPr/>
          </p:nvSpPr>
          <p:spPr bwMode="auto">
            <a:xfrm>
              <a:off x="569976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47A56414-CD18-104C-9E72-AF9109CACBB5}"/>
                </a:ext>
              </a:extLst>
            </p:cNvPr>
            <p:cNvSpPr/>
            <p:nvPr/>
          </p:nvSpPr>
          <p:spPr bwMode="auto">
            <a:xfrm>
              <a:off x="589788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2C24B0CA-1F03-8F40-9780-14E5D1047EFD}"/>
                </a:ext>
              </a:extLst>
            </p:cNvPr>
            <p:cNvSpPr/>
            <p:nvPr/>
          </p:nvSpPr>
          <p:spPr bwMode="auto">
            <a:xfrm>
              <a:off x="609600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482AA09B-DD52-0440-805E-EB56044D890A}"/>
                </a:ext>
              </a:extLst>
            </p:cNvPr>
            <p:cNvSpPr/>
            <p:nvPr/>
          </p:nvSpPr>
          <p:spPr bwMode="auto">
            <a:xfrm>
              <a:off x="629412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9885F942-7A39-C249-95C0-F54A6296F6B0}"/>
                </a:ext>
              </a:extLst>
            </p:cNvPr>
            <p:cNvSpPr/>
            <p:nvPr/>
          </p:nvSpPr>
          <p:spPr bwMode="auto">
            <a:xfrm>
              <a:off x="649224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BCD70E22-2ADB-B141-A1D4-8B7AFC87B90E}"/>
                </a:ext>
              </a:extLst>
            </p:cNvPr>
            <p:cNvSpPr/>
            <p:nvPr/>
          </p:nvSpPr>
          <p:spPr bwMode="auto">
            <a:xfrm>
              <a:off x="669036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3CCFD234-42DE-274A-B3A7-D4AC559DCA83}"/>
                </a:ext>
              </a:extLst>
            </p:cNvPr>
            <p:cNvSpPr/>
            <p:nvPr/>
          </p:nvSpPr>
          <p:spPr bwMode="auto">
            <a:xfrm>
              <a:off x="688848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49261C60-B4F2-E244-BB09-785E6D0EEEE2}"/>
                </a:ext>
              </a:extLst>
            </p:cNvPr>
            <p:cNvSpPr/>
            <p:nvPr/>
          </p:nvSpPr>
          <p:spPr bwMode="auto">
            <a:xfrm>
              <a:off x="629412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0C5AE90A-D39A-214B-BCE3-912827C4962F}"/>
                </a:ext>
              </a:extLst>
            </p:cNvPr>
            <p:cNvSpPr/>
            <p:nvPr/>
          </p:nvSpPr>
          <p:spPr bwMode="auto">
            <a:xfrm>
              <a:off x="649224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C3B9DBAE-F71D-6245-9553-A5FF52B0D63D}"/>
                </a:ext>
              </a:extLst>
            </p:cNvPr>
            <p:cNvSpPr/>
            <p:nvPr/>
          </p:nvSpPr>
          <p:spPr bwMode="auto">
            <a:xfrm>
              <a:off x="669036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51979334-51BB-494A-B232-37ACC6867709}"/>
                </a:ext>
              </a:extLst>
            </p:cNvPr>
            <p:cNvSpPr/>
            <p:nvPr/>
          </p:nvSpPr>
          <p:spPr bwMode="auto">
            <a:xfrm>
              <a:off x="688848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7E16B5B3-4457-1148-9A7E-B21236080719}"/>
                </a:ext>
              </a:extLst>
            </p:cNvPr>
            <p:cNvSpPr/>
            <p:nvPr/>
          </p:nvSpPr>
          <p:spPr bwMode="auto">
            <a:xfrm>
              <a:off x="708660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0B6ED411-648F-AC44-9C12-D4A72C966110}"/>
                </a:ext>
              </a:extLst>
            </p:cNvPr>
            <p:cNvSpPr/>
            <p:nvPr/>
          </p:nvSpPr>
          <p:spPr bwMode="auto">
            <a:xfrm>
              <a:off x="728472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30C66D51-0787-AC4F-BA52-9DEC8333FD71}"/>
                </a:ext>
              </a:extLst>
            </p:cNvPr>
            <p:cNvSpPr/>
            <p:nvPr/>
          </p:nvSpPr>
          <p:spPr bwMode="auto">
            <a:xfrm>
              <a:off x="748284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98D09408-DD42-7142-9322-FE7428CFAB58}"/>
                </a:ext>
              </a:extLst>
            </p:cNvPr>
            <p:cNvSpPr/>
            <p:nvPr/>
          </p:nvSpPr>
          <p:spPr bwMode="auto">
            <a:xfrm>
              <a:off x="708660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F04A5303-59BA-2C41-8961-28AB301F213E}"/>
                </a:ext>
              </a:extLst>
            </p:cNvPr>
            <p:cNvSpPr/>
            <p:nvPr/>
          </p:nvSpPr>
          <p:spPr bwMode="auto">
            <a:xfrm>
              <a:off x="728472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5A351369-1E94-5F40-B1F0-3E962529F74B}"/>
                </a:ext>
              </a:extLst>
            </p:cNvPr>
            <p:cNvSpPr/>
            <p:nvPr/>
          </p:nvSpPr>
          <p:spPr bwMode="auto">
            <a:xfrm>
              <a:off x="748284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9640932C-479C-A54C-BAEF-947465E12639}"/>
                </a:ext>
              </a:extLst>
            </p:cNvPr>
            <p:cNvSpPr/>
            <p:nvPr/>
          </p:nvSpPr>
          <p:spPr bwMode="auto">
            <a:xfrm>
              <a:off x="768096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6D4B3444-C9A2-404D-A01F-4B0DD041617D}"/>
                </a:ext>
              </a:extLst>
            </p:cNvPr>
            <p:cNvSpPr/>
            <p:nvPr/>
          </p:nvSpPr>
          <p:spPr bwMode="auto">
            <a:xfrm>
              <a:off x="787908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029AC9F4-E1E8-8B40-98C1-0055EC352FDB}"/>
                </a:ext>
              </a:extLst>
            </p:cNvPr>
            <p:cNvSpPr/>
            <p:nvPr/>
          </p:nvSpPr>
          <p:spPr bwMode="auto">
            <a:xfrm>
              <a:off x="807720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060177B3-1EE5-CB41-91B5-DD97E936EB38}"/>
                </a:ext>
              </a:extLst>
            </p:cNvPr>
            <p:cNvSpPr/>
            <p:nvPr/>
          </p:nvSpPr>
          <p:spPr bwMode="auto">
            <a:xfrm>
              <a:off x="827532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0643E37C-9C73-0C4C-ADDE-8FD7776308A6}"/>
                </a:ext>
              </a:extLst>
            </p:cNvPr>
            <p:cNvSpPr/>
            <p:nvPr/>
          </p:nvSpPr>
          <p:spPr bwMode="auto">
            <a:xfrm>
              <a:off x="768096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7829F45F-B6EB-7742-9328-58FE550ED07F}"/>
                </a:ext>
              </a:extLst>
            </p:cNvPr>
            <p:cNvSpPr/>
            <p:nvPr/>
          </p:nvSpPr>
          <p:spPr bwMode="auto">
            <a:xfrm>
              <a:off x="787908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9C1CE71D-A7AF-8942-B8F9-B6078EA0EDCD}"/>
                </a:ext>
              </a:extLst>
            </p:cNvPr>
            <p:cNvSpPr/>
            <p:nvPr/>
          </p:nvSpPr>
          <p:spPr bwMode="auto">
            <a:xfrm>
              <a:off x="807720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1D84984E-4D51-AF4B-88F6-8D5E57198668}"/>
                </a:ext>
              </a:extLst>
            </p:cNvPr>
            <p:cNvSpPr/>
            <p:nvPr/>
          </p:nvSpPr>
          <p:spPr bwMode="auto">
            <a:xfrm>
              <a:off x="827532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ED4D1DEC-C01E-F94F-8C3E-AC911FF1C7CD}"/>
                </a:ext>
              </a:extLst>
            </p:cNvPr>
            <p:cNvGrpSpPr/>
            <p:nvPr/>
          </p:nvGrpSpPr>
          <p:grpSpPr>
            <a:xfrm>
              <a:off x="5105400" y="2846070"/>
              <a:ext cx="3368040" cy="396240"/>
              <a:chOff x="5105400" y="3790950"/>
              <a:chExt cx="9067800" cy="1066800"/>
            </a:xfrm>
          </p:grpSpPr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B15398B0-824E-6043-905A-4C88D0F84E4E}"/>
                  </a:ext>
                </a:extLst>
              </p:cNvPr>
              <p:cNvSpPr/>
              <p:nvPr/>
            </p:nvSpPr>
            <p:spPr bwMode="auto">
              <a:xfrm>
                <a:off x="5105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21F75D37-4C9D-944E-A728-7240819A422D}"/>
                  </a:ext>
                </a:extLst>
              </p:cNvPr>
              <p:cNvSpPr/>
              <p:nvPr/>
            </p:nvSpPr>
            <p:spPr bwMode="auto">
              <a:xfrm>
                <a:off x="5638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3" name="Rectangle 172">
                <a:extLst>
                  <a:ext uri="{FF2B5EF4-FFF2-40B4-BE49-F238E27FC236}">
                    <a16:creationId xmlns:a16="http://schemas.microsoft.com/office/drawing/2014/main" id="{82B1D70B-694B-F249-8A4C-A018D4008438}"/>
                  </a:ext>
                </a:extLst>
              </p:cNvPr>
              <p:cNvSpPr/>
              <p:nvPr/>
            </p:nvSpPr>
            <p:spPr bwMode="auto">
              <a:xfrm>
                <a:off x="6172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4" name="Rectangle 173">
                <a:extLst>
                  <a:ext uri="{FF2B5EF4-FFF2-40B4-BE49-F238E27FC236}">
                    <a16:creationId xmlns:a16="http://schemas.microsoft.com/office/drawing/2014/main" id="{246B056F-F6F7-9043-855C-29930FDA233E}"/>
                  </a:ext>
                </a:extLst>
              </p:cNvPr>
              <p:cNvSpPr/>
              <p:nvPr/>
            </p:nvSpPr>
            <p:spPr bwMode="auto">
              <a:xfrm>
                <a:off x="6705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5" name="Rectangle 174">
                <a:extLst>
                  <a:ext uri="{FF2B5EF4-FFF2-40B4-BE49-F238E27FC236}">
                    <a16:creationId xmlns:a16="http://schemas.microsoft.com/office/drawing/2014/main" id="{1274D4B6-B6D9-9441-A408-6141AB35FF64}"/>
                  </a:ext>
                </a:extLst>
              </p:cNvPr>
              <p:cNvSpPr/>
              <p:nvPr/>
            </p:nvSpPr>
            <p:spPr bwMode="auto">
              <a:xfrm>
                <a:off x="7239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6" name="Rectangle 175">
                <a:extLst>
                  <a:ext uri="{FF2B5EF4-FFF2-40B4-BE49-F238E27FC236}">
                    <a16:creationId xmlns:a16="http://schemas.microsoft.com/office/drawing/2014/main" id="{7082934B-4D19-B043-AF5A-967A6BF0EC0F}"/>
                  </a:ext>
                </a:extLst>
              </p:cNvPr>
              <p:cNvSpPr/>
              <p:nvPr/>
            </p:nvSpPr>
            <p:spPr bwMode="auto">
              <a:xfrm>
                <a:off x="7772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7" name="Rectangle 176">
                <a:extLst>
                  <a:ext uri="{FF2B5EF4-FFF2-40B4-BE49-F238E27FC236}">
                    <a16:creationId xmlns:a16="http://schemas.microsoft.com/office/drawing/2014/main" id="{2D84B7AF-F1CB-EA47-844A-19816B1EBE7E}"/>
                  </a:ext>
                </a:extLst>
              </p:cNvPr>
              <p:cNvSpPr/>
              <p:nvPr/>
            </p:nvSpPr>
            <p:spPr bwMode="auto">
              <a:xfrm>
                <a:off x="5105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8" name="Rectangle 177">
                <a:extLst>
                  <a:ext uri="{FF2B5EF4-FFF2-40B4-BE49-F238E27FC236}">
                    <a16:creationId xmlns:a16="http://schemas.microsoft.com/office/drawing/2014/main" id="{A8DA8BAD-0F09-524D-802A-1F8222211F95}"/>
                  </a:ext>
                </a:extLst>
              </p:cNvPr>
              <p:cNvSpPr/>
              <p:nvPr/>
            </p:nvSpPr>
            <p:spPr bwMode="auto">
              <a:xfrm>
                <a:off x="5638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9" name="Rectangle 178">
                <a:extLst>
                  <a:ext uri="{FF2B5EF4-FFF2-40B4-BE49-F238E27FC236}">
                    <a16:creationId xmlns:a16="http://schemas.microsoft.com/office/drawing/2014/main" id="{550D5879-DF0D-5E43-A0DE-E96BB5F0426D}"/>
                  </a:ext>
                </a:extLst>
              </p:cNvPr>
              <p:cNvSpPr/>
              <p:nvPr/>
            </p:nvSpPr>
            <p:spPr bwMode="auto">
              <a:xfrm>
                <a:off x="6172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0" name="Rectangle 179">
                <a:extLst>
                  <a:ext uri="{FF2B5EF4-FFF2-40B4-BE49-F238E27FC236}">
                    <a16:creationId xmlns:a16="http://schemas.microsoft.com/office/drawing/2014/main" id="{CE5F21DE-A0EE-874D-8752-66F7960CBC06}"/>
                  </a:ext>
                </a:extLst>
              </p:cNvPr>
              <p:cNvSpPr/>
              <p:nvPr/>
            </p:nvSpPr>
            <p:spPr bwMode="auto">
              <a:xfrm>
                <a:off x="6705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1" name="Rectangle 180">
                <a:extLst>
                  <a:ext uri="{FF2B5EF4-FFF2-40B4-BE49-F238E27FC236}">
                    <a16:creationId xmlns:a16="http://schemas.microsoft.com/office/drawing/2014/main" id="{5DB2B664-B7D0-FD4D-9A56-0D0F2CE9D583}"/>
                  </a:ext>
                </a:extLst>
              </p:cNvPr>
              <p:cNvSpPr/>
              <p:nvPr/>
            </p:nvSpPr>
            <p:spPr bwMode="auto">
              <a:xfrm>
                <a:off x="7239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2" name="Rectangle 181">
                <a:extLst>
                  <a:ext uri="{FF2B5EF4-FFF2-40B4-BE49-F238E27FC236}">
                    <a16:creationId xmlns:a16="http://schemas.microsoft.com/office/drawing/2014/main" id="{38F164B3-2399-774D-9E54-C9D9D34E7234}"/>
                  </a:ext>
                </a:extLst>
              </p:cNvPr>
              <p:cNvSpPr/>
              <p:nvPr/>
            </p:nvSpPr>
            <p:spPr bwMode="auto">
              <a:xfrm>
                <a:off x="7772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3" name="Rectangle 182">
                <a:extLst>
                  <a:ext uri="{FF2B5EF4-FFF2-40B4-BE49-F238E27FC236}">
                    <a16:creationId xmlns:a16="http://schemas.microsoft.com/office/drawing/2014/main" id="{4B9C9E1F-4B53-B24B-AD61-9A832F9A037C}"/>
                  </a:ext>
                </a:extLst>
              </p:cNvPr>
              <p:cNvSpPr/>
              <p:nvPr/>
            </p:nvSpPr>
            <p:spPr bwMode="auto">
              <a:xfrm>
                <a:off x="8305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4" name="Rectangle 183">
                <a:extLst>
                  <a:ext uri="{FF2B5EF4-FFF2-40B4-BE49-F238E27FC236}">
                    <a16:creationId xmlns:a16="http://schemas.microsoft.com/office/drawing/2014/main" id="{357AF208-95BE-A94C-AEEC-6509C73BDF87}"/>
                  </a:ext>
                </a:extLst>
              </p:cNvPr>
              <p:cNvSpPr/>
              <p:nvPr/>
            </p:nvSpPr>
            <p:spPr bwMode="auto">
              <a:xfrm>
                <a:off x="8839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5" name="Rectangle 184">
                <a:extLst>
                  <a:ext uri="{FF2B5EF4-FFF2-40B4-BE49-F238E27FC236}">
                    <a16:creationId xmlns:a16="http://schemas.microsoft.com/office/drawing/2014/main" id="{0BBDE8AA-0516-014C-9BF4-74615D232886}"/>
                  </a:ext>
                </a:extLst>
              </p:cNvPr>
              <p:cNvSpPr/>
              <p:nvPr/>
            </p:nvSpPr>
            <p:spPr bwMode="auto">
              <a:xfrm>
                <a:off x="9372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6" name="Rectangle 185">
                <a:extLst>
                  <a:ext uri="{FF2B5EF4-FFF2-40B4-BE49-F238E27FC236}">
                    <a16:creationId xmlns:a16="http://schemas.microsoft.com/office/drawing/2014/main" id="{68E92608-9D06-0A4A-A797-2EC2CB41460E}"/>
                  </a:ext>
                </a:extLst>
              </p:cNvPr>
              <p:cNvSpPr/>
              <p:nvPr/>
            </p:nvSpPr>
            <p:spPr bwMode="auto">
              <a:xfrm>
                <a:off x="9906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7" name="Rectangle 186">
                <a:extLst>
                  <a:ext uri="{FF2B5EF4-FFF2-40B4-BE49-F238E27FC236}">
                    <a16:creationId xmlns:a16="http://schemas.microsoft.com/office/drawing/2014/main" id="{0EB2AB22-28B1-6441-A9AC-C72E2C83E86C}"/>
                  </a:ext>
                </a:extLst>
              </p:cNvPr>
              <p:cNvSpPr/>
              <p:nvPr/>
            </p:nvSpPr>
            <p:spPr bwMode="auto">
              <a:xfrm>
                <a:off x="8305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8" name="Rectangle 187">
                <a:extLst>
                  <a:ext uri="{FF2B5EF4-FFF2-40B4-BE49-F238E27FC236}">
                    <a16:creationId xmlns:a16="http://schemas.microsoft.com/office/drawing/2014/main" id="{EBFF4882-E0F9-7248-A25D-8DC38AB37DB0}"/>
                  </a:ext>
                </a:extLst>
              </p:cNvPr>
              <p:cNvSpPr/>
              <p:nvPr/>
            </p:nvSpPr>
            <p:spPr bwMode="auto">
              <a:xfrm>
                <a:off x="8839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89" name="Rectangle 188">
                <a:extLst>
                  <a:ext uri="{FF2B5EF4-FFF2-40B4-BE49-F238E27FC236}">
                    <a16:creationId xmlns:a16="http://schemas.microsoft.com/office/drawing/2014/main" id="{A2DF66BD-04F3-8346-BC94-420023D3E7BC}"/>
                  </a:ext>
                </a:extLst>
              </p:cNvPr>
              <p:cNvSpPr/>
              <p:nvPr/>
            </p:nvSpPr>
            <p:spPr bwMode="auto">
              <a:xfrm>
                <a:off x="9372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0" name="Rectangle 189">
                <a:extLst>
                  <a:ext uri="{FF2B5EF4-FFF2-40B4-BE49-F238E27FC236}">
                    <a16:creationId xmlns:a16="http://schemas.microsoft.com/office/drawing/2014/main" id="{18210481-2AE3-8A48-BC9C-BCE58873A9B7}"/>
                  </a:ext>
                </a:extLst>
              </p:cNvPr>
              <p:cNvSpPr/>
              <p:nvPr/>
            </p:nvSpPr>
            <p:spPr bwMode="auto">
              <a:xfrm>
                <a:off x="9906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1" name="Rectangle 190">
                <a:extLst>
                  <a:ext uri="{FF2B5EF4-FFF2-40B4-BE49-F238E27FC236}">
                    <a16:creationId xmlns:a16="http://schemas.microsoft.com/office/drawing/2014/main" id="{D67179AC-77DE-744E-B1E5-6A8574084FDE}"/>
                  </a:ext>
                </a:extLst>
              </p:cNvPr>
              <p:cNvSpPr/>
              <p:nvPr/>
            </p:nvSpPr>
            <p:spPr bwMode="auto">
              <a:xfrm>
                <a:off x="10439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2" name="Rectangle 191">
                <a:extLst>
                  <a:ext uri="{FF2B5EF4-FFF2-40B4-BE49-F238E27FC236}">
                    <a16:creationId xmlns:a16="http://schemas.microsoft.com/office/drawing/2014/main" id="{E9D9B4F6-D40A-5444-A359-1F5C9F4ACEA4}"/>
                  </a:ext>
                </a:extLst>
              </p:cNvPr>
              <p:cNvSpPr/>
              <p:nvPr/>
            </p:nvSpPr>
            <p:spPr bwMode="auto">
              <a:xfrm>
                <a:off x="10972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3" name="Rectangle 192">
                <a:extLst>
                  <a:ext uri="{FF2B5EF4-FFF2-40B4-BE49-F238E27FC236}">
                    <a16:creationId xmlns:a16="http://schemas.microsoft.com/office/drawing/2014/main" id="{A45B55AE-471D-484A-9573-65B1903AFCF8}"/>
                  </a:ext>
                </a:extLst>
              </p:cNvPr>
              <p:cNvSpPr/>
              <p:nvPr/>
            </p:nvSpPr>
            <p:spPr bwMode="auto">
              <a:xfrm>
                <a:off x="11506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4" name="Rectangle 193">
                <a:extLst>
                  <a:ext uri="{FF2B5EF4-FFF2-40B4-BE49-F238E27FC236}">
                    <a16:creationId xmlns:a16="http://schemas.microsoft.com/office/drawing/2014/main" id="{C9DCDC04-8A38-6B43-BED4-6C60C940C37F}"/>
                  </a:ext>
                </a:extLst>
              </p:cNvPr>
              <p:cNvSpPr/>
              <p:nvPr/>
            </p:nvSpPr>
            <p:spPr bwMode="auto">
              <a:xfrm>
                <a:off x="10439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5" name="Rectangle 194">
                <a:extLst>
                  <a:ext uri="{FF2B5EF4-FFF2-40B4-BE49-F238E27FC236}">
                    <a16:creationId xmlns:a16="http://schemas.microsoft.com/office/drawing/2014/main" id="{160DF952-A9BD-A041-AD43-392A8B216CE5}"/>
                  </a:ext>
                </a:extLst>
              </p:cNvPr>
              <p:cNvSpPr/>
              <p:nvPr/>
            </p:nvSpPr>
            <p:spPr bwMode="auto">
              <a:xfrm>
                <a:off x="10972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6" name="Rectangle 195">
                <a:extLst>
                  <a:ext uri="{FF2B5EF4-FFF2-40B4-BE49-F238E27FC236}">
                    <a16:creationId xmlns:a16="http://schemas.microsoft.com/office/drawing/2014/main" id="{BA6CC1D2-51E0-4942-9865-892326C556B3}"/>
                  </a:ext>
                </a:extLst>
              </p:cNvPr>
              <p:cNvSpPr/>
              <p:nvPr/>
            </p:nvSpPr>
            <p:spPr bwMode="auto">
              <a:xfrm>
                <a:off x="11506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7" name="Rectangle 196">
                <a:extLst>
                  <a:ext uri="{FF2B5EF4-FFF2-40B4-BE49-F238E27FC236}">
                    <a16:creationId xmlns:a16="http://schemas.microsoft.com/office/drawing/2014/main" id="{A266680A-549F-7944-8222-70F647A93A32}"/>
                  </a:ext>
                </a:extLst>
              </p:cNvPr>
              <p:cNvSpPr/>
              <p:nvPr/>
            </p:nvSpPr>
            <p:spPr bwMode="auto">
              <a:xfrm>
                <a:off x="12039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8" name="Rectangle 197">
                <a:extLst>
                  <a:ext uri="{FF2B5EF4-FFF2-40B4-BE49-F238E27FC236}">
                    <a16:creationId xmlns:a16="http://schemas.microsoft.com/office/drawing/2014/main" id="{D7FBD231-24CC-134B-AF68-1F312297AFCC}"/>
                  </a:ext>
                </a:extLst>
              </p:cNvPr>
              <p:cNvSpPr/>
              <p:nvPr/>
            </p:nvSpPr>
            <p:spPr bwMode="auto">
              <a:xfrm>
                <a:off x="12573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99" name="Rectangle 198">
                <a:extLst>
                  <a:ext uri="{FF2B5EF4-FFF2-40B4-BE49-F238E27FC236}">
                    <a16:creationId xmlns:a16="http://schemas.microsoft.com/office/drawing/2014/main" id="{36760B13-BB05-EB40-91F4-9B71871F4AD3}"/>
                  </a:ext>
                </a:extLst>
              </p:cNvPr>
              <p:cNvSpPr/>
              <p:nvPr/>
            </p:nvSpPr>
            <p:spPr bwMode="auto">
              <a:xfrm>
                <a:off x="13106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00" name="Rectangle 199">
                <a:extLst>
                  <a:ext uri="{FF2B5EF4-FFF2-40B4-BE49-F238E27FC236}">
                    <a16:creationId xmlns:a16="http://schemas.microsoft.com/office/drawing/2014/main" id="{5C6356E5-404A-E943-89B7-76FA235EE127}"/>
                  </a:ext>
                </a:extLst>
              </p:cNvPr>
              <p:cNvSpPr/>
              <p:nvPr/>
            </p:nvSpPr>
            <p:spPr bwMode="auto">
              <a:xfrm>
                <a:off x="13639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01" name="Rectangle 200">
                <a:extLst>
                  <a:ext uri="{FF2B5EF4-FFF2-40B4-BE49-F238E27FC236}">
                    <a16:creationId xmlns:a16="http://schemas.microsoft.com/office/drawing/2014/main" id="{8507141F-1948-E543-A796-0727AB1EEE39}"/>
                  </a:ext>
                </a:extLst>
              </p:cNvPr>
              <p:cNvSpPr/>
              <p:nvPr/>
            </p:nvSpPr>
            <p:spPr bwMode="auto">
              <a:xfrm>
                <a:off x="12039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02" name="Rectangle 201">
                <a:extLst>
                  <a:ext uri="{FF2B5EF4-FFF2-40B4-BE49-F238E27FC236}">
                    <a16:creationId xmlns:a16="http://schemas.microsoft.com/office/drawing/2014/main" id="{E97BA5D3-C4A7-E446-8735-EC62E6DF92F7}"/>
                  </a:ext>
                </a:extLst>
              </p:cNvPr>
              <p:cNvSpPr/>
              <p:nvPr/>
            </p:nvSpPr>
            <p:spPr bwMode="auto">
              <a:xfrm>
                <a:off x="12573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03" name="Rectangle 202">
                <a:extLst>
                  <a:ext uri="{FF2B5EF4-FFF2-40B4-BE49-F238E27FC236}">
                    <a16:creationId xmlns:a16="http://schemas.microsoft.com/office/drawing/2014/main" id="{49914F28-2F91-BB44-8CE6-DAC1E391906F}"/>
                  </a:ext>
                </a:extLst>
              </p:cNvPr>
              <p:cNvSpPr/>
              <p:nvPr/>
            </p:nvSpPr>
            <p:spPr bwMode="auto">
              <a:xfrm>
                <a:off x="13106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04" name="Rectangle 203">
                <a:extLst>
                  <a:ext uri="{FF2B5EF4-FFF2-40B4-BE49-F238E27FC236}">
                    <a16:creationId xmlns:a16="http://schemas.microsoft.com/office/drawing/2014/main" id="{27B636A4-C7F7-3443-9D9D-DC48C429909F}"/>
                  </a:ext>
                </a:extLst>
              </p:cNvPr>
              <p:cNvSpPr/>
              <p:nvPr/>
            </p:nvSpPr>
            <p:spPr bwMode="auto">
              <a:xfrm>
                <a:off x="13639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</p:grpSp>
        <p:grpSp>
          <p:nvGrpSpPr>
            <p:cNvPr id="205" name="Group 204">
              <a:extLst>
                <a:ext uri="{FF2B5EF4-FFF2-40B4-BE49-F238E27FC236}">
                  <a16:creationId xmlns:a16="http://schemas.microsoft.com/office/drawing/2014/main" id="{D3D3D727-D984-DC43-958D-27684AC73C9D}"/>
                </a:ext>
              </a:extLst>
            </p:cNvPr>
            <p:cNvGrpSpPr/>
            <p:nvPr/>
          </p:nvGrpSpPr>
          <p:grpSpPr>
            <a:xfrm>
              <a:off x="5105400" y="3242310"/>
              <a:ext cx="3368040" cy="396240"/>
              <a:chOff x="5105400" y="3790950"/>
              <a:chExt cx="9067800" cy="1066800"/>
            </a:xfrm>
          </p:grpSpPr>
          <p:sp>
            <p:nvSpPr>
              <p:cNvPr id="206" name="Rectangle 205">
                <a:extLst>
                  <a:ext uri="{FF2B5EF4-FFF2-40B4-BE49-F238E27FC236}">
                    <a16:creationId xmlns:a16="http://schemas.microsoft.com/office/drawing/2014/main" id="{CC37FA55-281B-4E43-8987-C01C0CCAFFD5}"/>
                  </a:ext>
                </a:extLst>
              </p:cNvPr>
              <p:cNvSpPr/>
              <p:nvPr/>
            </p:nvSpPr>
            <p:spPr bwMode="auto">
              <a:xfrm>
                <a:off x="5105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07" name="Rectangle 206">
                <a:extLst>
                  <a:ext uri="{FF2B5EF4-FFF2-40B4-BE49-F238E27FC236}">
                    <a16:creationId xmlns:a16="http://schemas.microsoft.com/office/drawing/2014/main" id="{56525FB7-1A68-5C40-9E2D-E2DA5AD54764}"/>
                  </a:ext>
                </a:extLst>
              </p:cNvPr>
              <p:cNvSpPr/>
              <p:nvPr/>
            </p:nvSpPr>
            <p:spPr bwMode="auto">
              <a:xfrm>
                <a:off x="5638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08" name="Rectangle 207">
                <a:extLst>
                  <a:ext uri="{FF2B5EF4-FFF2-40B4-BE49-F238E27FC236}">
                    <a16:creationId xmlns:a16="http://schemas.microsoft.com/office/drawing/2014/main" id="{27610252-26DB-6A42-98A6-9F8789E9B081}"/>
                  </a:ext>
                </a:extLst>
              </p:cNvPr>
              <p:cNvSpPr/>
              <p:nvPr/>
            </p:nvSpPr>
            <p:spPr bwMode="auto">
              <a:xfrm>
                <a:off x="6172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09" name="Rectangle 208">
                <a:extLst>
                  <a:ext uri="{FF2B5EF4-FFF2-40B4-BE49-F238E27FC236}">
                    <a16:creationId xmlns:a16="http://schemas.microsoft.com/office/drawing/2014/main" id="{A6FA887E-674A-C747-8D61-7C2D285A0D98}"/>
                  </a:ext>
                </a:extLst>
              </p:cNvPr>
              <p:cNvSpPr/>
              <p:nvPr/>
            </p:nvSpPr>
            <p:spPr bwMode="auto">
              <a:xfrm>
                <a:off x="6705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0" name="Rectangle 209">
                <a:extLst>
                  <a:ext uri="{FF2B5EF4-FFF2-40B4-BE49-F238E27FC236}">
                    <a16:creationId xmlns:a16="http://schemas.microsoft.com/office/drawing/2014/main" id="{E49EBEE0-81F1-3744-9A2E-3C787F58640B}"/>
                  </a:ext>
                </a:extLst>
              </p:cNvPr>
              <p:cNvSpPr/>
              <p:nvPr/>
            </p:nvSpPr>
            <p:spPr bwMode="auto">
              <a:xfrm>
                <a:off x="7239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1" name="Rectangle 210">
                <a:extLst>
                  <a:ext uri="{FF2B5EF4-FFF2-40B4-BE49-F238E27FC236}">
                    <a16:creationId xmlns:a16="http://schemas.microsoft.com/office/drawing/2014/main" id="{43EDAAF2-3940-BE47-9EB9-922FF9D11A62}"/>
                  </a:ext>
                </a:extLst>
              </p:cNvPr>
              <p:cNvSpPr/>
              <p:nvPr/>
            </p:nvSpPr>
            <p:spPr bwMode="auto">
              <a:xfrm>
                <a:off x="7772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2" name="Rectangle 211">
                <a:extLst>
                  <a:ext uri="{FF2B5EF4-FFF2-40B4-BE49-F238E27FC236}">
                    <a16:creationId xmlns:a16="http://schemas.microsoft.com/office/drawing/2014/main" id="{87B547E2-0CA1-B941-BA59-F6301D4CEC59}"/>
                  </a:ext>
                </a:extLst>
              </p:cNvPr>
              <p:cNvSpPr/>
              <p:nvPr/>
            </p:nvSpPr>
            <p:spPr bwMode="auto">
              <a:xfrm>
                <a:off x="5105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3" name="Rectangle 212">
                <a:extLst>
                  <a:ext uri="{FF2B5EF4-FFF2-40B4-BE49-F238E27FC236}">
                    <a16:creationId xmlns:a16="http://schemas.microsoft.com/office/drawing/2014/main" id="{8B1F8328-B81E-E549-B9D9-7E209C0FA471}"/>
                  </a:ext>
                </a:extLst>
              </p:cNvPr>
              <p:cNvSpPr/>
              <p:nvPr/>
            </p:nvSpPr>
            <p:spPr bwMode="auto">
              <a:xfrm>
                <a:off x="5638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4" name="Rectangle 213">
                <a:extLst>
                  <a:ext uri="{FF2B5EF4-FFF2-40B4-BE49-F238E27FC236}">
                    <a16:creationId xmlns:a16="http://schemas.microsoft.com/office/drawing/2014/main" id="{D4955CED-AE94-B242-A14C-7749036B8F8D}"/>
                  </a:ext>
                </a:extLst>
              </p:cNvPr>
              <p:cNvSpPr/>
              <p:nvPr/>
            </p:nvSpPr>
            <p:spPr bwMode="auto">
              <a:xfrm>
                <a:off x="6172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5" name="Rectangle 214">
                <a:extLst>
                  <a:ext uri="{FF2B5EF4-FFF2-40B4-BE49-F238E27FC236}">
                    <a16:creationId xmlns:a16="http://schemas.microsoft.com/office/drawing/2014/main" id="{F7916526-C9E1-144F-8403-4D39F32728F3}"/>
                  </a:ext>
                </a:extLst>
              </p:cNvPr>
              <p:cNvSpPr/>
              <p:nvPr/>
            </p:nvSpPr>
            <p:spPr bwMode="auto">
              <a:xfrm>
                <a:off x="6705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6" name="Rectangle 215">
                <a:extLst>
                  <a:ext uri="{FF2B5EF4-FFF2-40B4-BE49-F238E27FC236}">
                    <a16:creationId xmlns:a16="http://schemas.microsoft.com/office/drawing/2014/main" id="{1DD80FF6-BB93-0D45-A187-5AC20C827557}"/>
                  </a:ext>
                </a:extLst>
              </p:cNvPr>
              <p:cNvSpPr/>
              <p:nvPr/>
            </p:nvSpPr>
            <p:spPr bwMode="auto">
              <a:xfrm>
                <a:off x="7239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7" name="Rectangle 216">
                <a:extLst>
                  <a:ext uri="{FF2B5EF4-FFF2-40B4-BE49-F238E27FC236}">
                    <a16:creationId xmlns:a16="http://schemas.microsoft.com/office/drawing/2014/main" id="{89F745C6-F853-5F48-9F79-963DBF4DF3EC}"/>
                  </a:ext>
                </a:extLst>
              </p:cNvPr>
              <p:cNvSpPr/>
              <p:nvPr/>
            </p:nvSpPr>
            <p:spPr bwMode="auto">
              <a:xfrm>
                <a:off x="7772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8" name="Rectangle 217">
                <a:extLst>
                  <a:ext uri="{FF2B5EF4-FFF2-40B4-BE49-F238E27FC236}">
                    <a16:creationId xmlns:a16="http://schemas.microsoft.com/office/drawing/2014/main" id="{F8BABF6E-9E61-FA41-AE14-BCC588C1DEA3}"/>
                  </a:ext>
                </a:extLst>
              </p:cNvPr>
              <p:cNvSpPr/>
              <p:nvPr/>
            </p:nvSpPr>
            <p:spPr bwMode="auto">
              <a:xfrm>
                <a:off x="8305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19" name="Rectangle 218">
                <a:extLst>
                  <a:ext uri="{FF2B5EF4-FFF2-40B4-BE49-F238E27FC236}">
                    <a16:creationId xmlns:a16="http://schemas.microsoft.com/office/drawing/2014/main" id="{AE94B808-0EB7-1548-B920-62F583322045}"/>
                  </a:ext>
                </a:extLst>
              </p:cNvPr>
              <p:cNvSpPr/>
              <p:nvPr/>
            </p:nvSpPr>
            <p:spPr bwMode="auto">
              <a:xfrm>
                <a:off x="8839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0" name="Rectangle 219">
                <a:extLst>
                  <a:ext uri="{FF2B5EF4-FFF2-40B4-BE49-F238E27FC236}">
                    <a16:creationId xmlns:a16="http://schemas.microsoft.com/office/drawing/2014/main" id="{A08E5C1E-42DB-4A45-A79B-42D0F1C79B5F}"/>
                  </a:ext>
                </a:extLst>
              </p:cNvPr>
              <p:cNvSpPr/>
              <p:nvPr/>
            </p:nvSpPr>
            <p:spPr bwMode="auto">
              <a:xfrm>
                <a:off x="9372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1" name="Rectangle 220">
                <a:extLst>
                  <a:ext uri="{FF2B5EF4-FFF2-40B4-BE49-F238E27FC236}">
                    <a16:creationId xmlns:a16="http://schemas.microsoft.com/office/drawing/2014/main" id="{2C239641-7D2E-FD47-848E-EAF97DE5046E}"/>
                  </a:ext>
                </a:extLst>
              </p:cNvPr>
              <p:cNvSpPr/>
              <p:nvPr/>
            </p:nvSpPr>
            <p:spPr bwMode="auto">
              <a:xfrm>
                <a:off x="9906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2" name="Rectangle 221">
                <a:extLst>
                  <a:ext uri="{FF2B5EF4-FFF2-40B4-BE49-F238E27FC236}">
                    <a16:creationId xmlns:a16="http://schemas.microsoft.com/office/drawing/2014/main" id="{095544D3-A610-D945-AB51-DB6A22E4940C}"/>
                  </a:ext>
                </a:extLst>
              </p:cNvPr>
              <p:cNvSpPr/>
              <p:nvPr/>
            </p:nvSpPr>
            <p:spPr bwMode="auto">
              <a:xfrm>
                <a:off x="8305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3" name="Rectangle 222">
                <a:extLst>
                  <a:ext uri="{FF2B5EF4-FFF2-40B4-BE49-F238E27FC236}">
                    <a16:creationId xmlns:a16="http://schemas.microsoft.com/office/drawing/2014/main" id="{B33E39DE-6DF4-864B-A2AA-20FF0235058B}"/>
                  </a:ext>
                </a:extLst>
              </p:cNvPr>
              <p:cNvSpPr/>
              <p:nvPr/>
            </p:nvSpPr>
            <p:spPr bwMode="auto">
              <a:xfrm>
                <a:off x="8839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4" name="Rectangle 223">
                <a:extLst>
                  <a:ext uri="{FF2B5EF4-FFF2-40B4-BE49-F238E27FC236}">
                    <a16:creationId xmlns:a16="http://schemas.microsoft.com/office/drawing/2014/main" id="{E2BC4904-7D59-BD43-AB00-61324F035032}"/>
                  </a:ext>
                </a:extLst>
              </p:cNvPr>
              <p:cNvSpPr/>
              <p:nvPr/>
            </p:nvSpPr>
            <p:spPr bwMode="auto">
              <a:xfrm>
                <a:off x="9372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5" name="Rectangle 224">
                <a:extLst>
                  <a:ext uri="{FF2B5EF4-FFF2-40B4-BE49-F238E27FC236}">
                    <a16:creationId xmlns:a16="http://schemas.microsoft.com/office/drawing/2014/main" id="{576A7879-BC81-C84B-88B9-6371704E13CC}"/>
                  </a:ext>
                </a:extLst>
              </p:cNvPr>
              <p:cNvSpPr/>
              <p:nvPr/>
            </p:nvSpPr>
            <p:spPr bwMode="auto">
              <a:xfrm>
                <a:off x="9906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6" name="Rectangle 225">
                <a:extLst>
                  <a:ext uri="{FF2B5EF4-FFF2-40B4-BE49-F238E27FC236}">
                    <a16:creationId xmlns:a16="http://schemas.microsoft.com/office/drawing/2014/main" id="{84D41F6A-6C37-1E45-8026-BEA32F96AB9B}"/>
                  </a:ext>
                </a:extLst>
              </p:cNvPr>
              <p:cNvSpPr/>
              <p:nvPr/>
            </p:nvSpPr>
            <p:spPr bwMode="auto">
              <a:xfrm>
                <a:off x="10439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7" name="Rectangle 226">
                <a:extLst>
                  <a:ext uri="{FF2B5EF4-FFF2-40B4-BE49-F238E27FC236}">
                    <a16:creationId xmlns:a16="http://schemas.microsoft.com/office/drawing/2014/main" id="{5BE40C02-C566-9645-91F7-6944308AB0BA}"/>
                  </a:ext>
                </a:extLst>
              </p:cNvPr>
              <p:cNvSpPr/>
              <p:nvPr/>
            </p:nvSpPr>
            <p:spPr bwMode="auto">
              <a:xfrm>
                <a:off x="10972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8" name="Rectangle 227">
                <a:extLst>
                  <a:ext uri="{FF2B5EF4-FFF2-40B4-BE49-F238E27FC236}">
                    <a16:creationId xmlns:a16="http://schemas.microsoft.com/office/drawing/2014/main" id="{134E4FF9-37F4-7640-B1FF-31FB5FA4BAC8}"/>
                  </a:ext>
                </a:extLst>
              </p:cNvPr>
              <p:cNvSpPr/>
              <p:nvPr/>
            </p:nvSpPr>
            <p:spPr bwMode="auto">
              <a:xfrm>
                <a:off x="11506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29" name="Rectangle 228">
                <a:extLst>
                  <a:ext uri="{FF2B5EF4-FFF2-40B4-BE49-F238E27FC236}">
                    <a16:creationId xmlns:a16="http://schemas.microsoft.com/office/drawing/2014/main" id="{9B981C8B-6B09-544B-8A90-877F81528CF5}"/>
                  </a:ext>
                </a:extLst>
              </p:cNvPr>
              <p:cNvSpPr/>
              <p:nvPr/>
            </p:nvSpPr>
            <p:spPr bwMode="auto">
              <a:xfrm>
                <a:off x="10439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0" name="Rectangle 229">
                <a:extLst>
                  <a:ext uri="{FF2B5EF4-FFF2-40B4-BE49-F238E27FC236}">
                    <a16:creationId xmlns:a16="http://schemas.microsoft.com/office/drawing/2014/main" id="{8D14AAD4-FCA7-4640-B5D3-3BAEE32B8E5E}"/>
                  </a:ext>
                </a:extLst>
              </p:cNvPr>
              <p:cNvSpPr/>
              <p:nvPr/>
            </p:nvSpPr>
            <p:spPr bwMode="auto">
              <a:xfrm>
                <a:off x="10972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1" name="Rectangle 230">
                <a:extLst>
                  <a:ext uri="{FF2B5EF4-FFF2-40B4-BE49-F238E27FC236}">
                    <a16:creationId xmlns:a16="http://schemas.microsoft.com/office/drawing/2014/main" id="{4AE41D9C-ACDA-C847-8F1F-A368DAA53F39}"/>
                  </a:ext>
                </a:extLst>
              </p:cNvPr>
              <p:cNvSpPr/>
              <p:nvPr/>
            </p:nvSpPr>
            <p:spPr bwMode="auto">
              <a:xfrm>
                <a:off x="11506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2" name="Rectangle 231">
                <a:extLst>
                  <a:ext uri="{FF2B5EF4-FFF2-40B4-BE49-F238E27FC236}">
                    <a16:creationId xmlns:a16="http://schemas.microsoft.com/office/drawing/2014/main" id="{96346BDE-A2BC-CD46-BA51-732A3859C4CC}"/>
                  </a:ext>
                </a:extLst>
              </p:cNvPr>
              <p:cNvSpPr/>
              <p:nvPr/>
            </p:nvSpPr>
            <p:spPr bwMode="auto">
              <a:xfrm>
                <a:off x="12039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3" name="Rectangle 232">
                <a:extLst>
                  <a:ext uri="{FF2B5EF4-FFF2-40B4-BE49-F238E27FC236}">
                    <a16:creationId xmlns:a16="http://schemas.microsoft.com/office/drawing/2014/main" id="{86AD1A70-9222-EB4C-87C2-8EEC04790AE4}"/>
                  </a:ext>
                </a:extLst>
              </p:cNvPr>
              <p:cNvSpPr/>
              <p:nvPr/>
            </p:nvSpPr>
            <p:spPr bwMode="auto">
              <a:xfrm>
                <a:off x="12573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4" name="Rectangle 233">
                <a:extLst>
                  <a:ext uri="{FF2B5EF4-FFF2-40B4-BE49-F238E27FC236}">
                    <a16:creationId xmlns:a16="http://schemas.microsoft.com/office/drawing/2014/main" id="{9E8BCDB0-C96A-4B4D-A8E7-5C93FA04AFF1}"/>
                  </a:ext>
                </a:extLst>
              </p:cNvPr>
              <p:cNvSpPr/>
              <p:nvPr/>
            </p:nvSpPr>
            <p:spPr bwMode="auto">
              <a:xfrm>
                <a:off x="13106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5" name="Rectangle 234">
                <a:extLst>
                  <a:ext uri="{FF2B5EF4-FFF2-40B4-BE49-F238E27FC236}">
                    <a16:creationId xmlns:a16="http://schemas.microsoft.com/office/drawing/2014/main" id="{8D67502F-252D-1140-AFF6-CB19FB9BFBB2}"/>
                  </a:ext>
                </a:extLst>
              </p:cNvPr>
              <p:cNvSpPr/>
              <p:nvPr/>
            </p:nvSpPr>
            <p:spPr bwMode="auto">
              <a:xfrm>
                <a:off x="13639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6" name="Rectangle 235">
                <a:extLst>
                  <a:ext uri="{FF2B5EF4-FFF2-40B4-BE49-F238E27FC236}">
                    <a16:creationId xmlns:a16="http://schemas.microsoft.com/office/drawing/2014/main" id="{0388ACA4-2648-7B48-ADDA-0CE93166AAB8}"/>
                  </a:ext>
                </a:extLst>
              </p:cNvPr>
              <p:cNvSpPr/>
              <p:nvPr/>
            </p:nvSpPr>
            <p:spPr bwMode="auto">
              <a:xfrm>
                <a:off x="12039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7" name="Rectangle 236">
                <a:extLst>
                  <a:ext uri="{FF2B5EF4-FFF2-40B4-BE49-F238E27FC236}">
                    <a16:creationId xmlns:a16="http://schemas.microsoft.com/office/drawing/2014/main" id="{2D96C89C-441F-6A46-98FC-01CCD6959BB5}"/>
                  </a:ext>
                </a:extLst>
              </p:cNvPr>
              <p:cNvSpPr/>
              <p:nvPr/>
            </p:nvSpPr>
            <p:spPr bwMode="auto">
              <a:xfrm>
                <a:off x="12573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8" name="Rectangle 237">
                <a:extLst>
                  <a:ext uri="{FF2B5EF4-FFF2-40B4-BE49-F238E27FC236}">
                    <a16:creationId xmlns:a16="http://schemas.microsoft.com/office/drawing/2014/main" id="{35D138A5-0B38-E14F-B308-03B497BD953C}"/>
                  </a:ext>
                </a:extLst>
              </p:cNvPr>
              <p:cNvSpPr/>
              <p:nvPr/>
            </p:nvSpPr>
            <p:spPr bwMode="auto">
              <a:xfrm>
                <a:off x="13106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39" name="Rectangle 238">
                <a:extLst>
                  <a:ext uri="{FF2B5EF4-FFF2-40B4-BE49-F238E27FC236}">
                    <a16:creationId xmlns:a16="http://schemas.microsoft.com/office/drawing/2014/main" id="{05129923-B082-544F-9E78-7ECDEE0D8235}"/>
                  </a:ext>
                </a:extLst>
              </p:cNvPr>
              <p:cNvSpPr/>
              <p:nvPr/>
            </p:nvSpPr>
            <p:spPr bwMode="auto">
              <a:xfrm>
                <a:off x="13639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88155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929B86-0CC8-48C5-8FBA-5A3C570F420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We assert that using the QP from the end of the previous CTU row is undesirable for two reasons</a:t>
            </a:r>
          </a:p>
          <a:p>
            <a:pPr marL="838200" lvl="1" indent="-457200">
              <a:buFont typeface="+mj-lt"/>
              <a:buAutoNum type="arabicPeriod"/>
            </a:pPr>
            <a:r>
              <a:rPr lang="en-US" dirty="0"/>
              <a:t>When modulating the QP value based on image content (such as activity or intensity), the QP value at the end of the previous row is often a poor predictor for the beginning of the row </a:t>
            </a:r>
          </a:p>
          <a:p>
            <a:pPr marL="838200" lvl="1" indent="-457200">
              <a:buFont typeface="+mj-lt"/>
              <a:buAutoNum type="arabicPeriod"/>
            </a:pPr>
            <a:r>
              <a:rPr lang="en-US" dirty="0"/>
              <a:t>When encoding a sequence using a </a:t>
            </a:r>
            <a:r>
              <a:rPr lang="en-US" dirty="0" err="1"/>
              <a:t>wavefront</a:t>
            </a:r>
            <a:r>
              <a:rPr lang="en-US" dirty="0"/>
              <a:t> technique, the QP value of the end of the last row isn’t known when beginning to code the current row</a:t>
            </a:r>
          </a:p>
          <a:p>
            <a:pPr lvl="1"/>
            <a:endParaRPr lang="en-US" sz="1800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A802A75-ED0C-4971-A638-BCFAEAC09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680651B-92FF-B248-B985-D078F5624F7B}"/>
              </a:ext>
            </a:extLst>
          </p:cNvPr>
          <p:cNvGrpSpPr/>
          <p:nvPr/>
        </p:nvGrpSpPr>
        <p:grpSpPr>
          <a:xfrm>
            <a:off x="5105400" y="1657350"/>
            <a:ext cx="3368040" cy="1981200"/>
            <a:chOff x="5105400" y="1657350"/>
            <a:chExt cx="3368040" cy="19812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FE69F78-7146-3F4C-A919-17C058918374}"/>
                </a:ext>
              </a:extLst>
            </p:cNvPr>
            <p:cNvSpPr/>
            <p:nvPr/>
          </p:nvSpPr>
          <p:spPr bwMode="auto">
            <a:xfrm>
              <a:off x="510540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B932D4A-7AE8-8246-BDC8-C74669727EF8}"/>
                </a:ext>
              </a:extLst>
            </p:cNvPr>
            <p:cNvSpPr/>
            <p:nvPr/>
          </p:nvSpPr>
          <p:spPr bwMode="auto">
            <a:xfrm>
              <a:off x="530352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B54303E-0BDD-C841-839C-B181F94B4764}"/>
                </a:ext>
              </a:extLst>
            </p:cNvPr>
            <p:cNvSpPr/>
            <p:nvPr/>
          </p:nvSpPr>
          <p:spPr bwMode="auto">
            <a:xfrm>
              <a:off x="550164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99A990E-5AC4-4246-836D-5158DFA5B565}"/>
                </a:ext>
              </a:extLst>
            </p:cNvPr>
            <p:cNvSpPr/>
            <p:nvPr/>
          </p:nvSpPr>
          <p:spPr bwMode="auto">
            <a:xfrm>
              <a:off x="569976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7CB3D88-156F-5F44-8321-C6FE98981E2C}"/>
                </a:ext>
              </a:extLst>
            </p:cNvPr>
            <p:cNvSpPr/>
            <p:nvPr/>
          </p:nvSpPr>
          <p:spPr bwMode="auto">
            <a:xfrm>
              <a:off x="589788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87C2369-3ACD-FE48-AEE3-E1C0632011C4}"/>
                </a:ext>
              </a:extLst>
            </p:cNvPr>
            <p:cNvSpPr/>
            <p:nvPr/>
          </p:nvSpPr>
          <p:spPr bwMode="auto">
            <a:xfrm>
              <a:off x="609600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E85C030-252E-434C-95D1-6BD49E925C23}"/>
                </a:ext>
              </a:extLst>
            </p:cNvPr>
            <p:cNvSpPr/>
            <p:nvPr/>
          </p:nvSpPr>
          <p:spPr bwMode="auto">
            <a:xfrm>
              <a:off x="510540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871538"/>
              <a:endParaRPr lang="en-US" sz="600" i="1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E6998FD-2F6C-DC41-9B2E-1E0C190F0BC7}"/>
                </a:ext>
              </a:extLst>
            </p:cNvPr>
            <p:cNvSpPr/>
            <p:nvPr/>
          </p:nvSpPr>
          <p:spPr bwMode="auto">
            <a:xfrm>
              <a:off x="530352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600" i="1" dirty="0"/>
            </a:p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1" u="none" strike="noStrike" cap="none" normalizeH="0" baseline="-2500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A66D7C4-7533-9C42-9A7B-2C49C4896DA5}"/>
                </a:ext>
              </a:extLst>
            </p:cNvPr>
            <p:cNvSpPr/>
            <p:nvPr/>
          </p:nvSpPr>
          <p:spPr bwMode="auto">
            <a:xfrm>
              <a:off x="550164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DC1FB75-E05E-034E-B715-6325D0CF858E}"/>
                </a:ext>
              </a:extLst>
            </p:cNvPr>
            <p:cNvSpPr/>
            <p:nvPr/>
          </p:nvSpPr>
          <p:spPr bwMode="auto">
            <a:xfrm>
              <a:off x="569976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1D46F0D-3DFF-CB4B-99F2-9F8FB8FF9365}"/>
                </a:ext>
              </a:extLst>
            </p:cNvPr>
            <p:cNvSpPr/>
            <p:nvPr/>
          </p:nvSpPr>
          <p:spPr bwMode="auto">
            <a:xfrm>
              <a:off x="589788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8C6E5DD-D744-6743-BC1A-31EC2571A94A}"/>
                </a:ext>
              </a:extLst>
            </p:cNvPr>
            <p:cNvSpPr/>
            <p:nvPr/>
          </p:nvSpPr>
          <p:spPr bwMode="auto">
            <a:xfrm>
              <a:off x="609600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0124B2C-7E37-2F4D-81CF-BA7F5825E513}"/>
                </a:ext>
              </a:extLst>
            </p:cNvPr>
            <p:cNvSpPr/>
            <p:nvPr/>
          </p:nvSpPr>
          <p:spPr bwMode="auto">
            <a:xfrm>
              <a:off x="510540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1E82940-725D-6A42-B065-E6B28885BAFC}"/>
                </a:ext>
              </a:extLst>
            </p:cNvPr>
            <p:cNvSpPr/>
            <p:nvPr/>
          </p:nvSpPr>
          <p:spPr bwMode="auto">
            <a:xfrm>
              <a:off x="530352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823422E-631B-5345-A63B-CA95BD4E609C}"/>
                </a:ext>
              </a:extLst>
            </p:cNvPr>
            <p:cNvSpPr/>
            <p:nvPr/>
          </p:nvSpPr>
          <p:spPr bwMode="auto">
            <a:xfrm>
              <a:off x="550164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12B435A-80D8-E347-977E-E361D4D56811}"/>
                </a:ext>
              </a:extLst>
            </p:cNvPr>
            <p:cNvSpPr/>
            <p:nvPr/>
          </p:nvSpPr>
          <p:spPr bwMode="auto">
            <a:xfrm>
              <a:off x="569976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22BB199-E538-A243-9C8A-737B39563F38}"/>
                </a:ext>
              </a:extLst>
            </p:cNvPr>
            <p:cNvSpPr/>
            <p:nvPr/>
          </p:nvSpPr>
          <p:spPr bwMode="auto">
            <a:xfrm>
              <a:off x="589788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D6CFA49-EF53-0D4D-905F-B054EC5E88ED}"/>
                </a:ext>
              </a:extLst>
            </p:cNvPr>
            <p:cNvSpPr/>
            <p:nvPr/>
          </p:nvSpPr>
          <p:spPr bwMode="auto">
            <a:xfrm>
              <a:off x="609600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784F751-38A9-D442-8977-2F251253D69B}"/>
                </a:ext>
              </a:extLst>
            </p:cNvPr>
            <p:cNvSpPr/>
            <p:nvPr/>
          </p:nvSpPr>
          <p:spPr bwMode="auto">
            <a:xfrm>
              <a:off x="5105400" y="2251710"/>
              <a:ext cx="198120" cy="198120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4EE131D-D162-C740-A7F7-3215AEAFEF3F}"/>
                </a:ext>
              </a:extLst>
            </p:cNvPr>
            <p:cNvSpPr/>
            <p:nvPr/>
          </p:nvSpPr>
          <p:spPr bwMode="auto">
            <a:xfrm>
              <a:off x="530352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6F29191-7EA4-4549-812F-178C870A90D2}"/>
                </a:ext>
              </a:extLst>
            </p:cNvPr>
            <p:cNvSpPr/>
            <p:nvPr/>
          </p:nvSpPr>
          <p:spPr bwMode="auto">
            <a:xfrm>
              <a:off x="550164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65F421A-2A17-DD42-A32E-4019EEDB8869}"/>
                </a:ext>
              </a:extLst>
            </p:cNvPr>
            <p:cNvSpPr/>
            <p:nvPr/>
          </p:nvSpPr>
          <p:spPr bwMode="auto">
            <a:xfrm>
              <a:off x="569976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F34BDBE-BCB4-0E4D-A639-D1EA8903E140}"/>
                </a:ext>
              </a:extLst>
            </p:cNvPr>
            <p:cNvSpPr/>
            <p:nvPr/>
          </p:nvSpPr>
          <p:spPr bwMode="auto">
            <a:xfrm>
              <a:off x="589788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1B10131-8F12-444C-9640-5D8186817A51}"/>
                </a:ext>
              </a:extLst>
            </p:cNvPr>
            <p:cNvSpPr/>
            <p:nvPr/>
          </p:nvSpPr>
          <p:spPr bwMode="auto">
            <a:xfrm>
              <a:off x="609600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ED002D-6C1A-454C-830C-A19628EFF5E0}"/>
                </a:ext>
              </a:extLst>
            </p:cNvPr>
            <p:cNvSpPr/>
            <p:nvPr/>
          </p:nvSpPr>
          <p:spPr bwMode="auto">
            <a:xfrm>
              <a:off x="530352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871538"/>
              <a:endParaRPr lang="en-US" sz="600" i="1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7C6818C-3EB7-FC45-8E8B-480721CFD330}"/>
                </a:ext>
              </a:extLst>
            </p:cNvPr>
            <p:cNvSpPr/>
            <p:nvPr/>
          </p:nvSpPr>
          <p:spPr bwMode="auto">
            <a:xfrm>
              <a:off x="629412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C036BE2-428C-3D40-95D8-E24ED527A07D}"/>
                </a:ext>
              </a:extLst>
            </p:cNvPr>
            <p:cNvSpPr/>
            <p:nvPr/>
          </p:nvSpPr>
          <p:spPr bwMode="auto">
            <a:xfrm>
              <a:off x="649224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B1BADE3-941C-3143-9BC3-A11CC204C678}"/>
                </a:ext>
              </a:extLst>
            </p:cNvPr>
            <p:cNvSpPr/>
            <p:nvPr/>
          </p:nvSpPr>
          <p:spPr bwMode="auto">
            <a:xfrm>
              <a:off x="669036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BA331C7-30B6-4542-900F-FE70FFF96012}"/>
                </a:ext>
              </a:extLst>
            </p:cNvPr>
            <p:cNvSpPr/>
            <p:nvPr/>
          </p:nvSpPr>
          <p:spPr bwMode="auto">
            <a:xfrm>
              <a:off x="688848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A4E70BF-B6F7-D141-9C66-B1B6973E5DF4}"/>
                </a:ext>
              </a:extLst>
            </p:cNvPr>
            <p:cNvSpPr/>
            <p:nvPr/>
          </p:nvSpPr>
          <p:spPr bwMode="auto">
            <a:xfrm>
              <a:off x="629412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22E0666-FEE7-8F4D-B7FD-3FBC858CA7C0}"/>
                </a:ext>
              </a:extLst>
            </p:cNvPr>
            <p:cNvSpPr/>
            <p:nvPr/>
          </p:nvSpPr>
          <p:spPr bwMode="auto">
            <a:xfrm>
              <a:off x="649224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596C5EB-081D-3744-A0EF-67F396A3162A}"/>
                </a:ext>
              </a:extLst>
            </p:cNvPr>
            <p:cNvSpPr/>
            <p:nvPr/>
          </p:nvSpPr>
          <p:spPr bwMode="auto">
            <a:xfrm>
              <a:off x="669036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A78D8E9-6AE3-5C4D-861C-3770419B47C6}"/>
                </a:ext>
              </a:extLst>
            </p:cNvPr>
            <p:cNvSpPr/>
            <p:nvPr/>
          </p:nvSpPr>
          <p:spPr bwMode="auto">
            <a:xfrm>
              <a:off x="688848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3B9E674-3121-244D-8603-D4C7033ED02F}"/>
                </a:ext>
              </a:extLst>
            </p:cNvPr>
            <p:cNvSpPr/>
            <p:nvPr/>
          </p:nvSpPr>
          <p:spPr bwMode="auto">
            <a:xfrm>
              <a:off x="629412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489FE78-B234-D649-8616-715998DC611F}"/>
                </a:ext>
              </a:extLst>
            </p:cNvPr>
            <p:cNvSpPr/>
            <p:nvPr/>
          </p:nvSpPr>
          <p:spPr bwMode="auto">
            <a:xfrm>
              <a:off x="649224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BC09A0-205F-7347-B11A-8757B3C8127F}"/>
                </a:ext>
              </a:extLst>
            </p:cNvPr>
            <p:cNvSpPr/>
            <p:nvPr/>
          </p:nvSpPr>
          <p:spPr bwMode="auto">
            <a:xfrm>
              <a:off x="669036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14CF9750-462F-A24A-AEE0-343E91975C51}"/>
                </a:ext>
              </a:extLst>
            </p:cNvPr>
            <p:cNvSpPr/>
            <p:nvPr/>
          </p:nvSpPr>
          <p:spPr bwMode="auto">
            <a:xfrm>
              <a:off x="688848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B6CE8B3D-F7C1-274C-8674-D3B5F77CBDD7}"/>
                </a:ext>
              </a:extLst>
            </p:cNvPr>
            <p:cNvSpPr/>
            <p:nvPr/>
          </p:nvSpPr>
          <p:spPr bwMode="auto">
            <a:xfrm>
              <a:off x="629412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852BE4A5-1EBB-0740-B511-06697B16172C}"/>
                </a:ext>
              </a:extLst>
            </p:cNvPr>
            <p:cNvSpPr/>
            <p:nvPr/>
          </p:nvSpPr>
          <p:spPr bwMode="auto">
            <a:xfrm>
              <a:off x="649224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D6EF7A5-005B-9448-813C-5121F560355D}"/>
                </a:ext>
              </a:extLst>
            </p:cNvPr>
            <p:cNvSpPr/>
            <p:nvPr/>
          </p:nvSpPr>
          <p:spPr bwMode="auto">
            <a:xfrm>
              <a:off x="669036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BA13AA3-C4CA-3940-BD77-EAD37F0B69C1}"/>
                </a:ext>
              </a:extLst>
            </p:cNvPr>
            <p:cNvSpPr/>
            <p:nvPr/>
          </p:nvSpPr>
          <p:spPr bwMode="auto">
            <a:xfrm>
              <a:off x="688848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600BF68-F099-2240-8BF3-973FC699720F}"/>
                </a:ext>
              </a:extLst>
            </p:cNvPr>
            <p:cNvSpPr/>
            <p:nvPr/>
          </p:nvSpPr>
          <p:spPr bwMode="auto">
            <a:xfrm>
              <a:off x="708660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AD1AB8D-7FED-F44F-BD3F-8553BA71620E}"/>
                </a:ext>
              </a:extLst>
            </p:cNvPr>
            <p:cNvSpPr/>
            <p:nvPr/>
          </p:nvSpPr>
          <p:spPr bwMode="auto">
            <a:xfrm>
              <a:off x="728472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1F9D876-A1BE-734E-8B67-BFC931D89FB6}"/>
                </a:ext>
              </a:extLst>
            </p:cNvPr>
            <p:cNvSpPr/>
            <p:nvPr/>
          </p:nvSpPr>
          <p:spPr bwMode="auto">
            <a:xfrm>
              <a:off x="748284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5ACC6AAD-05B1-8048-A8E9-1B36184AC103}"/>
                </a:ext>
              </a:extLst>
            </p:cNvPr>
            <p:cNvSpPr/>
            <p:nvPr/>
          </p:nvSpPr>
          <p:spPr bwMode="auto">
            <a:xfrm>
              <a:off x="708660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15729F5C-EE77-6445-9038-F01FB4FF39DF}"/>
                </a:ext>
              </a:extLst>
            </p:cNvPr>
            <p:cNvSpPr/>
            <p:nvPr/>
          </p:nvSpPr>
          <p:spPr bwMode="auto">
            <a:xfrm>
              <a:off x="728472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DD16884A-AFC0-1449-8E34-6F17AF8E41E8}"/>
                </a:ext>
              </a:extLst>
            </p:cNvPr>
            <p:cNvSpPr/>
            <p:nvPr/>
          </p:nvSpPr>
          <p:spPr bwMode="auto">
            <a:xfrm>
              <a:off x="748284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B53AF56E-1A3A-1E40-922E-C6BC988D0841}"/>
                </a:ext>
              </a:extLst>
            </p:cNvPr>
            <p:cNvSpPr/>
            <p:nvPr/>
          </p:nvSpPr>
          <p:spPr bwMode="auto">
            <a:xfrm>
              <a:off x="708660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6C4D4230-A4AC-6246-B80D-847F2F4733F5}"/>
                </a:ext>
              </a:extLst>
            </p:cNvPr>
            <p:cNvSpPr/>
            <p:nvPr/>
          </p:nvSpPr>
          <p:spPr bwMode="auto">
            <a:xfrm>
              <a:off x="728472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BE002BA8-9977-DD4B-B497-5300E978E913}"/>
                </a:ext>
              </a:extLst>
            </p:cNvPr>
            <p:cNvSpPr/>
            <p:nvPr/>
          </p:nvSpPr>
          <p:spPr bwMode="auto">
            <a:xfrm>
              <a:off x="748284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7FB9DAAE-DC6B-A843-A315-330C81C3C273}"/>
                </a:ext>
              </a:extLst>
            </p:cNvPr>
            <p:cNvSpPr/>
            <p:nvPr/>
          </p:nvSpPr>
          <p:spPr bwMode="auto">
            <a:xfrm>
              <a:off x="708660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BF12EC09-ED1E-6E48-989E-F061C97B6596}"/>
                </a:ext>
              </a:extLst>
            </p:cNvPr>
            <p:cNvSpPr/>
            <p:nvPr/>
          </p:nvSpPr>
          <p:spPr bwMode="auto">
            <a:xfrm>
              <a:off x="728472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5C9522D9-DCC7-EB4A-A2FF-4102E0960876}"/>
                </a:ext>
              </a:extLst>
            </p:cNvPr>
            <p:cNvSpPr/>
            <p:nvPr/>
          </p:nvSpPr>
          <p:spPr bwMode="auto">
            <a:xfrm>
              <a:off x="748284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B5F87946-D314-DC41-AD8B-E360D6ACF4A0}"/>
                </a:ext>
              </a:extLst>
            </p:cNvPr>
            <p:cNvSpPr/>
            <p:nvPr/>
          </p:nvSpPr>
          <p:spPr bwMode="auto">
            <a:xfrm>
              <a:off x="768096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B4984120-7B0D-F840-8D08-626991F8693A}"/>
                </a:ext>
              </a:extLst>
            </p:cNvPr>
            <p:cNvSpPr/>
            <p:nvPr/>
          </p:nvSpPr>
          <p:spPr bwMode="auto">
            <a:xfrm>
              <a:off x="787908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400DCE84-D44A-5B49-9321-995DA405D62D}"/>
                </a:ext>
              </a:extLst>
            </p:cNvPr>
            <p:cNvSpPr/>
            <p:nvPr/>
          </p:nvSpPr>
          <p:spPr bwMode="auto">
            <a:xfrm>
              <a:off x="807720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8531D349-7BA9-A64D-9E1B-2003E89DA7DC}"/>
                </a:ext>
              </a:extLst>
            </p:cNvPr>
            <p:cNvSpPr/>
            <p:nvPr/>
          </p:nvSpPr>
          <p:spPr bwMode="auto">
            <a:xfrm>
              <a:off x="8275320" y="16573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D0994C56-775B-2A48-B6AB-F6D56BDD02C9}"/>
                </a:ext>
              </a:extLst>
            </p:cNvPr>
            <p:cNvSpPr/>
            <p:nvPr/>
          </p:nvSpPr>
          <p:spPr bwMode="auto">
            <a:xfrm>
              <a:off x="768096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53BA987-CF04-3F4B-9CF2-87EBD4121D6C}"/>
                </a:ext>
              </a:extLst>
            </p:cNvPr>
            <p:cNvSpPr/>
            <p:nvPr/>
          </p:nvSpPr>
          <p:spPr bwMode="auto">
            <a:xfrm>
              <a:off x="787908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464D2023-8536-264B-A492-7AD5171B190D}"/>
                </a:ext>
              </a:extLst>
            </p:cNvPr>
            <p:cNvSpPr/>
            <p:nvPr/>
          </p:nvSpPr>
          <p:spPr bwMode="auto">
            <a:xfrm>
              <a:off x="807720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C2C7ADB4-4825-5245-86E7-40E3C8F43BAC}"/>
                </a:ext>
              </a:extLst>
            </p:cNvPr>
            <p:cNvSpPr/>
            <p:nvPr/>
          </p:nvSpPr>
          <p:spPr bwMode="auto">
            <a:xfrm>
              <a:off x="8275320" y="185547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BB97DA36-F4B8-ED4C-8ED7-24ECC14ADAEE}"/>
                </a:ext>
              </a:extLst>
            </p:cNvPr>
            <p:cNvSpPr/>
            <p:nvPr/>
          </p:nvSpPr>
          <p:spPr bwMode="auto">
            <a:xfrm>
              <a:off x="768096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5C41F328-B042-F644-AB8A-9A534A456FFA}"/>
                </a:ext>
              </a:extLst>
            </p:cNvPr>
            <p:cNvSpPr/>
            <p:nvPr/>
          </p:nvSpPr>
          <p:spPr bwMode="auto">
            <a:xfrm>
              <a:off x="787908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E001C0A7-6E82-A648-A171-8149EF40A093}"/>
                </a:ext>
              </a:extLst>
            </p:cNvPr>
            <p:cNvSpPr/>
            <p:nvPr/>
          </p:nvSpPr>
          <p:spPr bwMode="auto">
            <a:xfrm>
              <a:off x="807720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F1F64D28-1B0B-7C40-B9E7-04C749B0C491}"/>
                </a:ext>
              </a:extLst>
            </p:cNvPr>
            <p:cNvSpPr/>
            <p:nvPr/>
          </p:nvSpPr>
          <p:spPr bwMode="auto">
            <a:xfrm>
              <a:off x="8275320" y="205359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224B1706-1917-5841-9C1C-CBB9C775EA24}"/>
                </a:ext>
              </a:extLst>
            </p:cNvPr>
            <p:cNvSpPr/>
            <p:nvPr/>
          </p:nvSpPr>
          <p:spPr bwMode="auto">
            <a:xfrm>
              <a:off x="768096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B714DA4A-77DB-524D-B34F-F921D142A551}"/>
                </a:ext>
              </a:extLst>
            </p:cNvPr>
            <p:cNvSpPr/>
            <p:nvPr/>
          </p:nvSpPr>
          <p:spPr bwMode="auto">
            <a:xfrm>
              <a:off x="787908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81A05FA4-B450-2141-802B-68861536CBF9}"/>
                </a:ext>
              </a:extLst>
            </p:cNvPr>
            <p:cNvSpPr/>
            <p:nvPr/>
          </p:nvSpPr>
          <p:spPr bwMode="auto">
            <a:xfrm>
              <a:off x="8077200" y="225171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44217358-B467-8D48-A73F-BEFEC061527A}"/>
                </a:ext>
              </a:extLst>
            </p:cNvPr>
            <p:cNvSpPr/>
            <p:nvPr/>
          </p:nvSpPr>
          <p:spPr bwMode="auto">
            <a:xfrm>
              <a:off x="8275320" y="2251710"/>
              <a:ext cx="198120" cy="198120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4C8FC863-908F-1A4F-B963-C4853F9EF358}"/>
                </a:ext>
              </a:extLst>
            </p:cNvPr>
            <p:cNvSpPr/>
            <p:nvPr/>
          </p:nvSpPr>
          <p:spPr bwMode="auto">
            <a:xfrm>
              <a:off x="5105400" y="2449830"/>
              <a:ext cx="198120" cy="19812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rgbClr val="92D050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758E81A8-D139-1E49-95F6-8E6A85112669}"/>
                </a:ext>
              </a:extLst>
            </p:cNvPr>
            <p:cNvSpPr/>
            <p:nvPr/>
          </p:nvSpPr>
          <p:spPr bwMode="auto">
            <a:xfrm>
              <a:off x="530352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505C994D-C5D9-E04A-A407-643FE3AE277F}"/>
                </a:ext>
              </a:extLst>
            </p:cNvPr>
            <p:cNvSpPr/>
            <p:nvPr/>
          </p:nvSpPr>
          <p:spPr bwMode="auto">
            <a:xfrm>
              <a:off x="550164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F32516C1-49E9-B34A-AA69-ADEBF08A6FC1}"/>
                </a:ext>
              </a:extLst>
            </p:cNvPr>
            <p:cNvSpPr/>
            <p:nvPr/>
          </p:nvSpPr>
          <p:spPr bwMode="auto">
            <a:xfrm>
              <a:off x="569976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3F918620-FD1E-D848-8F90-77BBE02D4760}"/>
                </a:ext>
              </a:extLst>
            </p:cNvPr>
            <p:cNvSpPr/>
            <p:nvPr/>
          </p:nvSpPr>
          <p:spPr bwMode="auto">
            <a:xfrm>
              <a:off x="589788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F4FC20DF-393A-CB46-B25D-D8F4718D78DD}"/>
                </a:ext>
              </a:extLst>
            </p:cNvPr>
            <p:cNvSpPr/>
            <p:nvPr/>
          </p:nvSpPr>
          <p:spPr bwMode="auto">
            <a:xfrm>
              <a:off x="609600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7DB8D25B-8597-5A41-9008-DEDD59BD91F0}"/>
                </a:ext>
              </a:extLst>
            </p:cNvPr>
            <p:cNvSpPr/>
            <p:nvPr/>
          </p:nvSpPr>
          <p:spPr bwMode="auto">
            <a:xfrm>
              <a:off x="510540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8694D8D0-26A3-E846-86BD-0FBE69D649D6}"/>
                </a:ext>
              </a:extLst>
            </p:cNvPr>
            <p:cNvSpPr/>
            <p:nvPr/>
          </p:nvSpPr>
          <p:spPr bwMode="auto">
            <a:xfrm>
              <a:off x="530352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8F3C3BCD-97F9-D84C-9DB2-765A962E1D9E}"/>
                </a:ext>
              </a:extLst>
            </p:cNvPr>
            <p:cNvSpPr/>
            <p:nvPr/>
          </p:nvSpPr>
          <p:spPr bwMode="auto">
            <a:xfrm>
              <a:off x="550164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9D4A6811-F6EB-5F40-A839-A28AFF0D4F85}"/>
                </a:ext>
              </a:extLst>
            </p:cNvPr>
            <p:cNvSpPr/>
            <p:nvPr/>
          </p:nvSpPr>
          <p:spPr bwMode="auto">
            <a:xfrm>
              <a:off x="569976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3EFCCC0D-0BE9-C043-BC94-017233D77F17}"/>
                </a:ext>
              </a:extLst>
            </p:cNvPr>
            <p:cNvSpPr/>
            <p:nvPr/>
          </p:nvSpPr>
          <p:spPr bwMode="auto">
            <a:xfrm>
              <a:off x="589788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3DB8222D-50E8-E240-B991-EBCD507FDC04}"/>
                </a:ext>
              </a:extLst>
            </p:cNvPr>
            <p:cNvSpPr/>
            <p:nvPr/>
          </p:nvSpPr>
          <p:spPr bwMode="auto">
            <a:xfrm>
              <a:off x="609600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E13860C1-93C0-7740-AFCB-E17490D2F880}"/>
                </a:ext>
              </a:extLst>
            </p:cNvPr>
            <p:cNvSpPr/>
            <p:nvPr/>
          </p:nvSpPr>
          <p:spPr bwMode="auto">
            <a:xfrm>
              <a:off x="629412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50320275-299C-BD47-9276-1725BE0437F6}"/>
                </a:ext>
              </a:extLst>
            </p:cNvPr>
            <p:cNvSpPr/>
            <p:nvPr/>
          </p:nvSpPr>
          <p:spPr bwMode="auto">
            <a:xfrm>
              <a:off x="649224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68760D0D-F41C-F945-AF1B-568FE177EBB3}"/>
                </a:ext>
              </a:extLst>
            </p:cNvPr>
            <p:cNvSpPr/>
            <p:nvPr/>
          </p:nvSpPr>
          <p:spPr bwMode="auto">
            <a:xfrm>
              <a:off x="669036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F4709324-848D-D540-9454-64C8B62DDD77}"/>
                </a:ext>
              </a:extLst>
            </p:cNvPr>
            <p:cNvSpPr/>
            <p:nvPr/>
          </p:nvSpPr>
          <p:spPr bwMode="auto">
            <a:xfrm>
              <a:off x="688848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EE2315AB-6F62-CE42-AEB0-4CE40E8001D2}"/>
                </a:ext>
              </a:extLst>
            </p:cNvPr>
            <p:cNvSpPr/>
            <p:nvPr/>
          </p:nvSpPr>
          <p:spPr bwMode="auto">
            <a:xfrm>
              <a:off x="629412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B4BA14E1-BEF9-664B-BB61-EAF4F5E84B49}"/>
                </a:ext>
              </a:extLst>
            </p:cNvPr>
            <p:cNvSpPr/>
            <p:nvPr/>
          </p:nvSpPr>
          <p:spPr bwMode="auto">
            <a:xfrm>
              <a:off x="649224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6E38EB2-465B-7F42-AF1B-9CF1EF554A6C}"/>
                </a:ext>
              </a:extLst>
            </p:cNvPr>
            <p:cNvSpPr/>
            <p:nvPr/>
          </p:nvSpPr>
          <p:spPr bwMode="auto">
            <a:xfrm>
              <a:off x="669036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EEAA0018-A569-C341-8811-4E7B9E020061}"/>
                </a:ext>
              </a:extLst>
            </p:cNvPr>
            <p:cNvSpPr/>
            <p:nvPr/>
          </p:nvSpPr>
          <p:spPr bwMode="auto">
            <a:xfrm>
              <a:off x="688848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8843241F-86D6-F447-A15B-19F7E1395E8A}"/>
                </a:ext>
              </a:extLst>
            </p:cNvPr>
            <p:cNvSpPr/>
            <p:nvPr/>
          </p:nvSpPr>
          <p:spPr bwMode="auto">
            <a:xfrm>
              <a:off x="708660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73761DEC-596E-C44E-8480-2B183E0E4616}"/>
                </a:ext>
              </a:extLst>
            </p:cNvPr>
            <p:cNvSpPr/>
            <p:nvPr/>
          </p:nvSpPr>
          <p:spPr bwMode="auto">
            <a:xfrm>
              <a:off x="728472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8B42C719-F382-5D47-B47C-989F40330EB2}"/>
                </a:ext>
              </a:extLst>
            </p:cNvPr>
            <p:cNvSpPr/>
            <p:nvPr/>
          </p:nvSpPr>
          <p:spPr bwMode="auto">
            <a:xfrm>
              <a:off x="748284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F9790367-34BE-8D4C-A571-5A22BB5DCE94}"/>
                </a:ext>
              </a:extLst>
            </p:cNvPr>
            <p:cNvSpPr/>
            <p:nvPr/>
          </p:nvSpPr>
          <p:spPr bwMode="auto">
            <a:xfrm>
              <a:off x="708660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2EDB89F2-54D8-DC4E-9D51-C74E252FB19E}"/>
                </a:ext>
              </a:extLst>
            </p:cNvPr>
            <p:cNvSpPr/>
            <p:nvPr/>
          </p:nvSpPr>
          <p:spPr bwMode="auto">
            <a:xfrm>
              <a:off x="728472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703B8A49-6BF7-3A43-B8D8-C345C97E7A7C}"/>
                </a:ext>
              </a:extLst>
            </p:cNvPr>
            <p:cNvSpPr/>
            <p:nvPr/>
          </p:nvSpPr>
          <p:spPr bwMode="auto">
            <a:xfrm>
              <a:off x="748284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CF369149-1EE6-6C49-B850-923610082C68}"/>
                </a:ext>
              </a:extLst>
            </p:cNvPr>
            <p:cNvSpPr/>
            <p:nvPr/>
          </p:nvSpPr>
          <p:spPr bwMode="auto">
            <a:xfrm>
              <a:off x="768096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25A1F5D3-7FBA-B245-A5C5-451A524B08DD}"/>
                </a:ext>
              </a:extLst>
            </p:cNvPr>
            <p:cNvSpPr/>
            <p:nvPr/>
          </p:nvSpPr>
          <p:spPr bwMode="auto">
            <a:xfrm>
              <a:off x="787908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7E97B36D-EF6D-DA47-8EA0-436AD40E64E2}"/>
                </a:ext>
              </a:extLst>
            </p:cNvPr>
            <p:cNvSpPr/>
            <p:nvPr/>
          </p:nvSpPr>
          <p:spPr bwMode="auto">
            <a:xfrm>
              <a:off x="807720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E13FC3E3-0D65-3D46-ACA5-BCEF2ED38492}"/>
                </a:ext>
              </a:extLst>
            </p:cNvPr>
            <p:cNvSpPr/>
            <p:nvPr/>
          </p:nvSpPr>
          <p:spPr bwMode="auto">
            <a:xfrm>
              <a:off x="8275320" y="244983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32F72BEC-4B61-7444-80FC-511AA21E0BAB}"/>
                </a:ext>
              </a:extLst>
            </p:cNvPr>
            <p:cNvSpPr/>
            <p:nvPr/>
          </p:nvSpPr>
          <p:spPr bwMode="auto">
            <a:xfrm>
              <a:off x="768096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C58342B6-8B86-8246-AFE1-DC9676F78D75}"/>
                </a:ext>
              </a:extLst>
            </p:cNvPr>
            <p:cNvSpPr/>
            <p:nvPr/>
          </p:nvSpPr>
          <p:spPr bwMode="auto">
            <a:xfrm>
              <a:off x="787908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EE4D2BDF-1E62-E144-9AEF-D518C7A5CB49}"/>
                </a:ext>
              </a:extLst>
            </p:cNvPr>
            <p:cNvSpPr/>
            <p:nvPr/>
          </p:nvSpPr>
          <p:spPr bwMode="auto">
            <a:xfrm>
              <a:off x="807720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0A054BB6-C722-7144-87E3-24024253E295}"/>
                </a:ext>
              </a:extLst>
            </p:cNvPr>
            <p:cNvSpPr/>
            <p:nvPr/>
          </p:nvSpPr>
          <p:spPr bwMode="auto">
            <a:xfrm>
              <a:off x="8275320" y="2647950"/>
              <a:ext cx="198120" cy="19812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3EADD6E9-21D6-F240-9466-C85DF9E2724B}"/>
                </a:ext>
              </a:extLst>
            </p:cNvPr>
            <p:cNvGrpSpPr/>
            <p:nvPr/>
          </p:nvGrpSpPr>
          <p:grpSpPr>
            <a:xfrm>
              <a:off x="5105400" y="2846070"/>
              <a:ext cx="3368040" cy="396240"/>
              <a:chOff x="5105400" y="3790950"/>
              <a:chExt cx="9067800" cy="1066800"/>
            </a:xfrm>
          </p:grpSpPr>
          <p:sp>
            <p:nvSpPr>
              <p:cNvPr id="145" name="Rectangle 144">
                <a:extLst>
                  <a:ext uri="{FF2B5EF4-FFF2-40B4-BE49-F238E27FC236}">
                    <a16:creationId xmlns:a16="http://schemas.microsoft.com/office/drawing/2014/main" id="{7C479CB3-CF85-0846-9362-D85416A0656D}"/>
                  </a:ext>
                </a:extLst>
              </p:cNvPr>
              <p:cNvSpPr/>
              <p:nvPr/>
            </p:nvSpPr>
            <p:spPr bwMode="auto">
              <a:xfrm>
                <a:off x="5105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46" name="Rectangle 145">
                <a:extLst>
                  <a:ext uri="{FF2B5EF4-FFF2-40B4-BE49-F238E27FC236}">
                    <a16:creationId xmlns:a16="http://schemas.microsoft.com/office/drawing/2014/main" id="{7C0D5593-C937-6A48-8172-7F0531B42094}"/>
                  </a:ext>
                </a:extLst>
              </p:cNvPr>
              <p:cNvSpPr/>
              <p:nvPr/>
            </p:nvSpPr>
            <p:spPr bwMode="auto">
              <a:xfrm>
                <a:off x="5638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47" name="Rectangle 146">
                <a:extLst>
                  <a:ext uri="{FF2B5EF4-FFF2-40B4-BE49-F238E27FC236}">
                    <a16:creationId xmlns:a16="http://schemas.microsoft.com/office/drawing/2014/main" id="{7F8C13D1-5006-0045-ACC6-26C0B4C2023E}"/>
                  </a:ext>
                </a:extLst>
              </p:cNvPr>
              <p:cNvSpPr/>
              <p:nvPr/>
            </p:nvSpPr>
            <p:spPr bwMode="auto">
              <a:xfrm>
                <a:off x="6172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48" name="Rectangle 147">
                <a:extLst>
                  <a:ext uri="{FF2B5EF4-FFF2-40B4-BE49-F238E27FC236}">
                    <a16:creationId xmlns:a16="http://schemas.microsoft.com/office/drawing/2014/main" id="{234A45AA-82EB-4644-A7E8-D5258D46B498}"/>
                  </a:ext>
                </a:extLst>
              </p:cNvPr>
              <p:cNvSpPr/>
              <p:nvPr/>
            </p:nvSpPr>
            <p:spPr bwMode="auto">
              <a:xfrm>
                <a:off x="6705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49" name="Rectangle 148">
                <a:extLst>
                  <a:ext uri="{FF2B5EF4-FFF2-40B4-BE49-F238E27FC236}">
                    <a16:creationId xmlns:a16="http://schemas.microsoft.com/office/drawing/2014/main" id="{EF8A9C3B-EF53-5241-A607-3ED830095231}"/>
                  </a:ext>
                </a:extLst>
              </p:cNvPr>
              <p:cNvSpPr/>
              <p:nvPr/>
            </p:nvSpPr>
            <p:spPr bwMode="auto">
              <a:xfrm>
                <a:off x="7239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50" name="Rectangle 149">
                <a:extLst>
                  <a:ext uri="{FF2B5EF4-FFF2-40B4-BE49-F238E27FC236}">
                    <a16:creationId xmlns:a16="http://schemas.microsoft.com/office/drawing/2014/main" id="{0FE1E6A9-412F-5344-9332-7ABFF0481209}"/>
                  </a:ext>
                </a:extLst>
              </p:cNvPr>
              <p:cNvSpPr/>
              <p:nvPr/>
            </p:nvSpPr>
            <p:spPr bwMode="auto">
              <a:xfrm>
                <a:off x="7772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51" name="Rectangle 150">
                <a:extLst>
                  <a:ext uri="{FF2B5EF4-FFF2-40B4-BE49-F238E27FC236}">
                    <a16:creationId xmlns:a16="http://schemas.microsoft.com/office/drawing/2014/main" id="{E045D2A6-D6C8-0642-8AE9-D68B10F236B8}"/>
                  </a:ext>
                </a:extLst>
              </p:cNvPr>
              <p:cNvSpPr/>
              <p:nvPr/>
            </p:nvSpPr>
            <p:spPr bwMode="auto">
              <a:xfrm>
                <a:off x="5105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52" name="Rectangle 151">
                <a:extLst>
                  <a:ext uri="{FF2B5EF4-FFF2-40B4-BE49-F238E27FC236}">
                    <a16:creationId xmlns:a16="http://schemas.microsoft.com/office/drawing/2014/main" id="{E34668EA-8E9A-2849-8A7A-5B6340DB1997}"/>
                  </a:ext>
                </a:extLst>
              </p:cNvPr>
              <p:cNvSpPr/>
              <p:nvPr/>
            </p:nvSpPr>
            <p:spPr bwMode="auto">
              <a:xfrm>
                <a:off x="5638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53" name="Rectangle 152">
                <a:extLst>
                  <a:ext uri="{FF2B5EF4-FFF2-40B4-BE49-F238E27FC236}">
                    <a16:creationId xmlns:a16="http://schemas.microsoft.com/office/drawing/2014/main" id="{198BE141-DD98-1D44-A7F8-795F909FB2AD}"/>
                  </a:ext>
                </a:extLst>
              </p:cNvPr>
              <p:cNvSpPr/>
              <p:nvPr/>
            </p:nvSpPr>
            <p:spPr bwMode="auto">
              <a:xfrm>
                <a:off x="6172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54" name="Rectangle 153">
                <a:extLst>
                  <a:ext uri="{FF2B5EF4-FFF2-40B4-BE49-F238E27FC236}">
                    <a16:creationId xmlns:a16="http://schemas.microsoft.com/office/drawing/2014/main" id="{E1DD6C24-5F84-4740-B182-F74CBE0E322D}"/>
                  </a:ext>
                </a:extLst>
              </p:cNvPr>
              <p:cNvSpPr/>
              <p:nvPr/>
            </p:nvSpPr>
            <p:spPr bwMode="auto">
              <a:xfrm>
                <a:off x="6705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55" name="Rectangle 154">
                <a:extLst>
                  <a:ext uri="{FF2B5EF4-FFF2-40B4-BE49-F238E27FC236}">
                    <a16:creationId xmlns:a16="http://schemas.microsoft.com/office/drawing/2014/main" id="{55B1CCD3-4EB3-4F43-B7A8-66116D86F8B9}"/>
                  </a:ext>
                </a:extLst>
              </p:cNvPr>
              <p:cNvSpPr/>
              <p:nvPr/>
            </p:nvSpPr>
            <p:spPr bwMode="auto">
              <a:xfrm>
                <a:off x="7239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56" name="Rectangle 155">
                <a:extLst>
                  <a:ext uri="{FF2B5EF4-FFF2-40B4-BE49-F238E27FC236}">
                    <a16:creationId xmlns:a16="http://schemas.microsoft.com/office/drawing/2014/main" id="{20AA9F18-95F7-6D46-A465-903C4B219255}"/>
                  </a:ext>
                </a:extLst>
              </p:cNvPr>
              <p:cNvSpPr/>
              <p:nvPr/>
            </p:nvSpPr>
            <p:spPr bwMode="auto">
              <a:xfrm>
                <a:off x="7772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57" name="Rectangle 156">
                <a:extLst>
                  <a:ext uri="{FF2B5EF4-FFF2-40B4-BE49-F238E27FC236}">
                    <a16:creationId xmlns:a16="http://schemas.microsoft.com/office/drawing/2014/main" id="{6EB14D52-784F-424E-B4F4-F97DA6AD5026}"/>
                  </a:ext>
                </a:extLst>
              </p:cNvPr>
              <p:cNvSpPr/>
              <p:nvPr/>
            </p:nvSpPr>
            <p:spPr bwMode="auto">
              <a:xfrm>
                <a:off x="8305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58" name="Rectangle 157">
                <a:extLst>
                  <a:ext uri="{FF2B5EF4-FFF2-40B4-BE49-F238E27FC236}">
                    <a16:creationId xmlns:a16="http://schemas.microsoft.com/office/drawing/2014/main" id="{8C934F91-5E69-3C43-842B-079E7F18AA96}"/>
                  </a:ext>
                </a:extLst>
              </p:cNvPr>
              <p:cNvSpPr/>
              <p:nvPr/>
            </p:nvSpPr>
            <p:spPr bwMode="auto">
              <a:xfrm>
                <a:off x="8839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59" name="Rectangle 158">
                <a:extLst>
                  <a:ext uri="{FF2B5EF4-FFF2-40B4-BE49-F238E27FC236}">
                    <a16:creationId xmlns:a16="http://schemas.microsoft.com/office/drawing/2014/main" id="{74BEFD6F-55F7-9C41-9940-6B06D788C584}"/>
                  </a:ext>
                </a:extLst>
              </p:cNvPr>
              <p:cNvSpPr/>
              <p:nvPr/>
            </p:nvSpPr>
            <p:spPr bwMode="auto">
              <a:xfrm>
                <a:off x="9372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60" name="Rectangle 159">
                <a:extLst>
                  <a:ext uri="{FF2B5EF4-FFF2-40B4-BE49-F238E27FC236}">
                    <a16:creationId xmlns:a16="http://schemas.microsoft.com/office/drawing/2014/main" id="{D6D54312-8942-3340-86F5-6E89FE8DD549}"/>
                  </a:ext>
                </a:extLst>
              </p:cNvPr>
              <p:cNvSpPr/>
              <p:nvPr/>
            </p:nvSpPr>
            <p:spPr bwMode="auto">
              <a:xfrm>
                <a:off x="9906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61" name="Rectangle 160">
                <a:extLst>
                  <a:ext uri="{FF2B5EF4-FFF2-40B4-BE49-F238E27FC236}">
                    <a16:creationId xmlns:a16="http://schemas.microsoft.com/office/drawing/2014/main" id="{BF2435A9-A1A3-9D41-B921-6C44126F1C6D}"/>
                  </a:ext>
                </a:extLst>
              </p:cNvPr>
              <p:cNvSpPr/>
              <p:nvPr/>
            </p:nvSpPr>
            <p:spPr bwMode="auto">
              <a:xfrm>
                <a:off x="8305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62" name="Rectangle 161">
                <a:extLst>
                  <a:ext uri="{FF2B5EF4-FFF2-40B4-BE49-F238E27FC236}">
                    <a16:creationId xmlns:a16="http://schemas.microsoft.com/office/drawing/2014/main" id="{EE6DEF3C-09D6-F64E-9779-AA23F67D4BD6}"/>
                  </a:ext>
                </a:extLst>
              </p:cNvPr>
              <p:cNvSpPr/>
              <p:nvPr/>
            </p:nvSpPr>
            <p:spPr bwMode="auto">
              <a:xfrm>
                <a:off x="8839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63" name="Rectangle 162">
                <a:extLst>
                  <a:ext uri="{FF2B5EF4-FFF2-40B4-BE49-F238E27FC236}">
                    <a16:creationId xmlns:a16="http://schemas.microsoft.com/office/drawing/2014/main" id="{075B419D-1E59-D94A-9405-DA8E9B38B6F7}"/>
                  </a:ext>
                </a:extLst>
              </p:cNvPr>
              <p:cNvSpPr/>
              <p:nvPr/>
            </p:nvSpPr>
            <p:spPr bwMode="auto">
              <a:xfrm>
                <a:off x="9372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64" name="Rectangle 163">
                <a:extLst>
                  <a:ext uri="{FF2B5EF4-FFF2-40B4-BE49-F238E27FC236}">
                    <a16:creationId xmlns:a16="http://schemas.microsoft.com/office/drawing/2014/main" id="{DBE1EA41-826D-634E-BC43-EDA76FE959A4}"/>
                  </a:ext>
                </a:extLst>
              </p:cNvPr>
              <p:cNvSpPr/>
              <p:nvPr/>
            </p:nvSpPr>
            <p:spPr bwMode="auto">
              <a:xfrm>
                <a:off x="9906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18826DE8-038C-614F-8A60-21AA26E79088}"/>
                  </a:ext>
                </a:extLst>
              </p:cNvPr>
              <p:cNvSpPr/>
              <p:nvPr/>
            </p:nvSpPr>
            <p:spPr bwMode="auto">
              <a:xfrm>
                <a:off x="10439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66" name="Rectangle 165">
                <a:extLst>
                  <a:ext uri="{FF2B5EF4-FFF2-40B4-BE49-F238E27FC236}">
                    <a16:creationId xmlns:a16="http://schemas.microsoft.com/office/drawing/2014/main" id="{A2D2F439-7CC9-494A-A9F5-32BBB6996737}"/>
                  </a:ext>
                </a:extLst>
              </p:cNvPr>
              <p:cNvSpPr/>
              <p:nvPr/>
            </p:nvSpPr>
            <p:spPr bwMode="auto">
              <a:xfrm>
                <a:off x="10972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67" name="Rectangle 166">
                <a:extLst>
                  <a:ext uri="{FF2B5EF4-FFF2-40B4-BE49-F238E27FC236}">
                    <a16:creationId xmlns:a16="http://schemas.microsoft.com/office/drawing/2014/main" id="{B58C4599-A9B6-DE4C-B040-B750F632E184}"/>
                  </a:ext>
                </a:extLst>
              </p:cNvPr>
              <p:cNvSpPr/>
              <p:nvPr/>
            </p:nvSpPr>
            <p:spPr bwMode="auto">
              <a:xfrm>
                <a:off x="11506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68" name="Rectangle 167">
                <a:extLst>
                  <a:ext uri="{FF2B5EF4-FFF2-40B4-BE49-F238E27FC236}">
                    <a16:creationId xmlns:a16="http://schemas.microsoft.com/office/drawing/2014/main" id="{01F67852-291B-D941-A370-418DAAEDBF24}"/>
                  </a:ext>
                </a:extLst>
              </p:cNvPr>
              <p:cNvSpPr/>
              <p:nvPr/>
            </p:nvSpPr>
            <p:spPr bwMode="auto">
              <a:xfrm>
                <a:off x="10439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69" name="Rectangle 168">
                <a:extLst>
                  <a:ext uri="{FF2B5EF4-FFF2-40B4-BE49-F238E27FC236}">
                    <a16:creationId xmlns:a16="http://schemas.microsoft.com/office/drawing/2014/main" id="{CD20CF6B-9BD4-F445-8942-D00F46C3DFAE}"/>
                  </a:ext>
                </a:extLst>
              </p:cNvPr>
              <p:cNvSpPr/>
              <p:nvPr/>
            </p:nvSpPr>
            <p:spPr bwMode="auto">
              <a:xfrm>
                <a:off x="10972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0" name="Rectangle 169">
                <a:extLst>
                  <a:ext uri="{FF2B5EF4-FFF2-40B4-BE49-F238E27FC236}">
                    <a16:creationId xmlns:a16="http://schemas.microsoft.com/office/drawing/2014/main" id="{240B4261-A36F-DD4C-95D6-53416F41134C}"/>
                  </a:ext>
                </a:extLst>
              </p:cNvPr>
              <p:cNvSpPr/>
              <p:nvPr/>
            </p:nvSpPr>
            <p:spPr bwMode="auto">
              <a:xfrm>
                <a:off x="11506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FF389603-2EF1-0047-819C-6D9F3FE8332A}"/>
                  </a:ext>
                </a:extLst>
              </p:cNvPr>
              <p:cNvSpPr/>
              <p:nvPr/>
            </p:nvSpPr>
            <p:spPr bwMode="auto">
              <a:xfrm>
                <a:off x="12039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A50DC7C0-672E-7945-8B9B-AAE4E88F0C15}"/>
                  </a:ext>
                </a:extLst>
              </p:cNvPr>
              <p:cNvSpPr/>
              <p:nvPr/>
            </p:nvSpPr>
            <p:spPr bwMode="auto">
              <a:xfrm>
                <a:off x="12573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3" name="Rectangle 172">
                <a:extLst>
                  <a:ext uri="{FF2B5EF4-FFF2-40B4-BE49-F238E27FC236}">
                    <a16:creationId xmlns:a16="http://schemas.microsoft.com/office/drawing/2014/main" id="{1FE72725-D5AA-B044-B086-663CD60054E8}"/>
                  </a:ext>
                </a:extLst>
              </p:cNvPr>
              <p:cNvSpPr/>
              <p:nvPr/>
            </p:nvSpPr>
            <p:spPr bwMode="auto">
              <a:xfrm>
                <a:off x="13106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4" name="Rectangle 173">
                <a:extLst>
                  <a:ext uri="{FF2B5EF4-FFF2-40B4-BE49-F238E27FC236}">
                    <a16:creationId xmlns:a16="http://schemas.microsoft.com/office/drawing/2014/main" id="{354927E3-D572-434C-824C-739219F44710}"/>
                  </a:ext>
                </a:extLst>
              </p:cNvPr>
              <p:cNvSpPr/>
              <p:nvPr/>
            </p:nvSpPr>
            <p:spPr bwMode="auto">
              <a:xfrm>
                <a:off x="13639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5" name="Rectangle 174">
                <a:extLst>
                  <a:ext uri="{FF2B5EF4-FFF2-40B4-BE49-F238E27FC236}">
                    <a16:creationId xmlns:a16="http://schemas.microsoft.com/office/drawing/2014/main" id="{A62E2C0D-FD0B-D84E-96A8-151F73438BFB}"/>
                  </a:ext>
                </a:extLst>
              </p:cNvPr>
              <p:cNvSpPr/>
              <p:nvPr/>
            </p:nvSpPr>
            <p:spPr bwMode="auto">
              <a:xfrm>
                <a:off x="12039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6" name="Rectangle 175">
                <a:extLst>
                  <a:ext uri="{FF2B5EF4-FFF2-40B4-BE49-F238E27FC236}">
                    <a16:creationId xmlns:a16="http://schemas.microsoft.com/office/drawing/2014/main" id="{69EEF797-49B4-1649-850C-AF0B171F8DD4}"/>
                  </a:ext>
                </a:extLst>
              </p:cNvPr>
              <p:cNvSpPr/>
              <p:nvPr/>
            </p:nvSpPr>
            <p:spPr bwMode="auto">
              <a:xfrm>
                <a:off x="12573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7" name="Rectangle 176">
                <a:extLst>
                  <a:ext uri="{FF2B5EF4-FFF2-40B4-BE49-F238E27FC236}">
                    <a16:creationId xmlns:a16="http://schemas.microsoft.com/office/drawing/2014/main" id="{537ACF1E-D719-4D40-81F7-63A8E6166152}"/>
                  </a:ext>
                </a:extLst>
              </p:cNvPr>
              <p:cNvSpPr/>
              <p:nvPr/>
            </p:nvSpPr>
            <p:spPr bwMode="auto">
              <a:xfrm>
                <a:off x="13106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78" name="Rectangle 177">
                <a:extLst>
                  <a:ext uri="{FF2B5EF4-FFF2-40B4-BE49-F238E27FC236}">
                    <a16:creationId xmlns:a16="http://schemas.microsoft.com/office/drawing/2014/main" id="{A23A8E35-C429-EF49-8F39-63E0AA8AABC1}"/>
                  </a:ext>
                </a:extLst>
              </p:cNvPr>
              <p:cNvSpPr/>
              <p:nvPr/>
            </p:nvSpPr>
            <p:spPr bwMode="auto">
              <a:xfrm>
                <a:off x="13639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5EA238B7-F060-8C49-8EA1-F928A3F698B8}"/>
                </a:ext>
              </a:extLst>
            </p:cNvPr>
            <p:cNvGrpSpPr/>
            <p:nvPr/>
          </p:nvGrpSpPr>
          <p:grpSpPr>
            <a:xfrm>
              <a:off x="5105400" y="3242310"/>
              <a:ext cx="3368040" cy="396240"/>
              <a:chOff x="5105400" y="3790950"/>
              <a:chExt cx="9067800" cy="1066800"/>
            </a:xfrm>
          </p:grpSpPr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148F22FA-5A96-6B47-9510-D08DF5AAA05A}"/>
                  </a:ext>
                </a:extLst>
              </p:cNvPr>
              <p:cNvSpPr/>
              <p:nvPr/>
            </p:nvSpPr>
            <p:spPr bwMode="auto">
              <a:xfrm>
                <a:off x="5105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9DF3D219-0AB6-AE40-8DF8-896D1B5E02ED}"/>
                  </a:ext>
                </a:extLst>
              </p:cNvPr>
              <p:cNvSpPr/>
              <p:nvPr/>
            </p:nvSpPr>
            <p:spPr bwMode="auto">
              <a:xfrm>
                <a:off x="5638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6953337D-01FA-B141-B83A-CDB5D1F40BC8}"/>
                  </a:ext>
                </a:extLst>
              </p:cNvPr>
              <p:cNvSpPr/>
              <p:nvPr/>
            </p:nvSpPr>
            <p:spPr bwMode="auto">
              <a:xfrm>
                <a:off x="6172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C5E8AE30-3F02-5347-B215-A06CAE3D3379}"/>
                  </a:ext>
                </a:extLst>
              </p:cNvPr>
              <p:cNvSpPr/>
              <p:nvPr/>
            </p:nvSpPr>
            <p:spPr bwMode="auto">
              <a:xfrm>
                <a:off x="6705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50DD6C29-DA42-F04E-806A-56C096399E2B}"/>
                  </a:ext>
                </a:extLst>
              </p:cNvPr>
              <p:cNvSpPr/>
              <p:nvPr/>
            </p:nvSpPr>
            <p:spPr bwMode="auto">
              <a:xfrm>
                <a:off x="7239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41ECBB3C-31F7-8E44-9393-A85230353F52}"/>
                  </a:ext>
                </a:extLst>
              </p:cNvPr>
              <p:cNvSpPr/>
              <p:nvPr/>
            </p:nvSpPr>
            <p:spPr bwMode="auto">
              <a:xfrm>
                <a:off x="7772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F6E2BF5C-6ACC-C442-B339-89233C7167B2}"/>
                  </a:ext>
                </a:extLst>
              </p:cNvPr>
              <p:cNvSpPr/>
              <p:nvPr/>
            </p:nvSpPr>
            <p:spPr bwMode="auto">
              <a:xfrm>
                <a:off x="5105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C039D3C9-E724-8744-8A0F-ABC1892B49CC}"/>
                  </a:ext>
                </a:extLst>
              </p:cNvPr>
              <p:cNvSpPr/>
              <p:nvPr/>
            </p:nvSpPr>
            <p:spPr bwMode="auto">
              <a:xfrm>
                <a:off x="5638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19" name="Rectangle 118">
                <a:extLst>
                  <a:ext uri="{FF2B5EF4-FFF2-40B4-BE49-F238E27FC236}">
                    <a16:creationId xmlns:a16="http://schemas.microsoft.com/office/drawing/2014/main" id="{5222823D-5939-3746-AD8F-BB3B93C3B366}"/>
                  </a:ext>
                </a:extLst>
              </p:cNvPr>
              <p:cNvSpPr/>
              <p:nvPr/>
            </p:nvSpPr>
            <p:spPr bwMode="auto">
              <a:xfrm>
                <a:off x="6172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17C97525-E4E3-0941-B608-482D610EF5CA}"/>
                  </a:ext>
                </a:extLst>
              </p:cNvPr>
              <p:cNvSpPr/>
              <p:nvPr/>
            </p:nvSpPr>
            <p:spPr bwMode="auto">
              <a:xfrm>
                <a:off x="6705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57EB7CEC-A88A-B449-A6DC-922A4C03F8FC}"/>
                  </a:ext>
                </a:extLst>
              </p:cNvPr>
              <p:cNvSpPr/>
              <p:nvPr/>
            </p:nvSpPr>
            <p:spPr bwMode="auto">
              <a:xfrm>
                <a:off x="7239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05F7FBB1-5D21-9343-A12E-4C1D67DE132E}"/>
                  </a:ext>
                </a:extLst>
              </p:cNvPr>
              <p:cNvSpPr/>
              <p:nvPr/>
            </p:nvSpPr>
            <p:spPr bwMode="auto">
              <a:xfrm>
                <a:off x="7772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679858A6-E394-D44A-BAF9-2CB5BC05C7A3}"/>
                  </a:ext>
                </a:extLst>
              </p:cNvPr>
              <p:cNvSpPr/>
              <p:nvPr/>
            </p:nvSpPr>
            <p:spPr bwMode="auto">
              <a:xfrm>
                <a:off x="8305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1BE6994F-544F-BB41-B834-35318D5891F4}"/>
                  </a:ext>
                </a:extLst>
              </p:cNvPr>
              <p:cNvSpPr/>
              <p:nvPr/>
            </p:nvSpPr>
            <p:spPr bwMode="auto">
              <a:xfrm>
                <a:off x="8839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1B099229-146D-4549-911D-C0B1E8BEE645}"/>
                  </a:ext>
                </a:extLst>
              </p:cNvPr>
              <p:cNvSpPr/>
              <p:nvPr/>
            </p:nvSpPr>
            <p:spPr bwMode="auto">
              <a:xfrm>
                <a:off x="9372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26" name="Rectangle 125">
                <a:extLst>
                  <a:ext uri="{FF2B5EF4-FFF2-40B4-BE49-F238E27FC236}">
                    <a16:creationId xmlns:a16="http://schemas.microsoft.com/office/drawing/2014/main" id="{18E6E9DB-B62B-4046-BDD1-FA3BCA177980}"/>
                  </a:ext>
                </a:extLst>
              </p:cNvPr>
              <p:cNvSpPr/>
              <p:nvPr/>
            </p:nvSpPr>
            <p:spPr bwMode="auto">
              <a:xfrm>
                <a:off x="9906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C38AD7F5-403F-744E-B22C-78D58CA3ECC4}"/>
                  </a:ext>
                </a:extLst>
              </p:cNvPr>
              <p:cNvSpPr/>
              <p:nvPr/>
            </p:nvSpPr>
            <p:spPr bwMode="auto">
              <a:xfrm>
                <a:off x="8305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441EAE1C-6CCE-A14F-B09C-E0851F7CEBE8}"/>
                  </a:ext>
                </a:extLst>
              </p:cNvPr>
              <p:cNvSpPr/>
              <p:nvPr/>
            </p:nvSpPr>
            <p:spPr bwMode="auto">
              <a:xfrm>
                <a:off x="8839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BB06B034-8E1A-0149-AE69-EE8E9AB719E5}"/>
                  </a:ext>
                </a:extLst>
              </p:cNvPr>
              <p:cNvSpPr/>
              <p:nvPr/>
            </p:nvSpPr>
            <p:spPr bwMode="auto">
              <a:xfrm>
                <a:off x="9372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B23B2F15-02AA-634D-8BEE-EBEF0E5DE62E}"/>
                  </a:ext>
                </a:extLst>
              </p:cNvPr>
              <p:cNvSpPr/>
              <p:nvPr/>
            </p:nvSpPr>
            <p:spPr bwMode="auto">
              <a:xfrm>
                <a:off x="9906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31" name="Rectangle 130">
                <a:extLst>
                  <a:ext uri="{FF2B5EF4-FFF2-40B4-BE49-F238E27FC236}">
                    <a16:creationId xmlns:a16="http://schemas.microsoft.com/office/drawing/2014/main" id="{1043A80A-02E7-6341-8C42-DE79303A5E20}"/>
                  </a:ext>
                </a:extLst>
              </p:cNvPr>
              <p:cNvSpPr/>
              <p:nvPr/>
            </p:nvSpPr>
            <p:spPr bwMode="auto">
              <a:xfrm>
                <a:off x="10439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32" name="Rectangle 131">
                <a:extLst>
                  <a:ext uri="{FF2B5EF4-FFF2-40B4-BE49-F238E27FC236}">
                    <a16:creationId xmlns:a16="http://schemas.microsoft.com/office/drawing/2014/main" id="{99D6E607-0AEA-FE49-82A2-525F4225268D}"/>
                  </a:ext>
                </a:extLst>
              </p:cNvPr>
              <p:cNvSpPr/>
              <p:nvPr/>
            </p:nvSpPr>
            <p:spPr bwMode="auto">
              <a:xfrm>
                <a:off x="10972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6E793CBB-879B-F749-A199-644B2343A50F}"/>
                  </a:ext>
                </a:extLst>
              </p:cNvPr>
              <p:cNvSpPr/>
              <p:nvPr/>
            </p:nvSpPr>
            <p:spPr bwMode="auto">
              <a:xfrm>
                <a:off x="115062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34" name="Rectangle 133">
                <a:extLst>
                  <a:ext uri="{FF2B5EF4-FFF2-40B4-BE49-F238E27FC236}">
                    <a16:creationId xmlns:a16="http://schemas.microsoft.com/office/drawing/2014/main" id="{926028F7-E494-1643-8A9C-CADC034FD9EE}"/>
                  </a:ext>
                </a:extLst>
              </p:cNvPr>
              <p:cNvSpPr/>
              <p:nvPr/>
            </p:nvSpPr>
            <p:spPr bwMode="auto">
              <a:xfrm>
                <a:off x="10439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35" name="Rectangle 134">
                <a:extLst>
                  <a:ext uri="{FF2B5EF4-FFF2-40B4-BE49-F238E27FC236}">
                    <a16:creationId xmlns:a16="http://schemas.microsoft.com/office/drawing/2014/main" id="{9F296E59-37E2-0042-B6B0-B8FD57ED6660}"/>
                  </a:ext>
                </a:extLst>
              </p:cNvPr>
              <p:cNvSpPr/>
              <p:nvPr/>
            </p:nvSpPr>
            <p:spPr bwMode="auto">
              <a:xfrm>
                <a:off x="10972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EE2CCD7B-7A86-FD4D-968C-AFAE15831EE0}"/>
                  </a:ext>
                </a:extLst>
              </p:cNvPr>
              <p:cNvSpPr/>
              <p:nvPr/>
            </p:nvSpPr>
            <p:spPr bwMode="auto">
              <a:xfrm>
                <a:off x="115062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37" name="Rectangle 136">
                <a:extLst>
                  <a:ext uri="{FF2B5EF4-FFF2-40B4-BE49-F238E27FC236}">
                    <a16:creationId xmlns:a16="http://schemas.microsoft.com/office/drawing/2014/main" id="{4EEEDBB7-E7A7-964C-ADF1-C2D44A2B4096}"/>
                  </a:ext>
                </a:extLst>
              </p:cNvPr>
              <p:cNvSpPr/>
              <p:nvPr/>
            </p:nvSpPr>
            <p:spPr bwMode="auto">
              <a:xfrm>
                <a:off x="120396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38" name="Rectangle 137">
                <a:extLst>
                  <a:ext uri="{FF2B5EF4-FFF2-40B4-BE49-F238E27FC236}">
                    <a16:creationId xmlns:a16="http://schemas.microsoft.com/office/drawing/2014/main" id="{265C2587-499D-9B44-877D-36AFFE06750B}"/>
                  </a:ext>
                </a:extLst>
              </p:cNvPr>
              <p:cNvSpPr/>
              <p:nvPr/>
            </p:nvSpPr>
            <p:spPr bwMode="auto">
              <a:xfrm>
                <a:off x="125730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39" name="Rectangle 138">
                <a:extLst>
                  <a:ext uri="{FF2B5EF4-FFF2-40B4-BE49-F238E27FC236}">
                    <a16:creationId xmlns:a16="http://schemas.microsoft.com/office/drawing/2014/main" id="{8B575973-6D2C-1843-9887-C3F0792FA760}"/>
                  </a:ext>
                </a:extLst>
              </p:cNvPr>
              <p:cNvSpPr/>
              <p:nvPr/>
            </p:nvSpPr>
            <p:spPr bwMode="auto">
              <a:xfrm>
                <a:off x="131064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40" name="Rectangle 139">
                <a:extLst>
                  <a:ext uri="{FF2B5EF4-FFF2-40B4-BE49-F238E27FC236}">
                    <a16:creationId xmlns:a16="http://schemas.microsoft.com/office/drawing/2014/main" id="{E43B4D42-45D3-854D-A42B-650988B0F416}"/>
                  </a:ext>
                </a:extLst>
              </p:cNvPr>
              <p:cNvSpPr/>
              <p:nvPr/>
            </p:nvSpPr>
            <p:spPr bwMode="auto">
              <a:xfrm>
                <a:off x="13639800" y="37909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41" name="Rectangle 140">
                <a:extLst>
                  <a:ext uri="{FF2B5EF4-FFF2-40B4-BE49-F238E27FC236}">
                    <a16:creationId xmlns:a16="http://schemas.microsoft.com/office/drawing/2014/main" id="{EB16C0C2-0B70-434C-ADE0-6674BEA9AA90}"/>
                  </a:ext>
                </a:extLst>
              </p:cNvPr>
              <p:cNvSpPr/>
              <p:nvPr/>
            </p:nvSpPr>
            <p:spPr bwMode="auto">
              <a:xfrm>
                <a:off x="120396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42" name="Rectangle 141">
                <a:extLst>
                  <a:ext uri="{FF2B5EF4-FFF2-40B4-BE49-F238E27FC236}">
                    <a16:creationId xmlns:a16="http://schemas.microsoft.com/office/drawing/2014/main" id="{C1F58438-F5BA-EB4F-91F7-C903A78DF3F8}"/>
                  </a:ext>
                </a:extLst>
              </p:cNvPr>
              <p:cNvSpPr/>
              <p:nvPr/>
            </p:nvSpPr>
            <p:spPr bwMode="auto">
              <a:xfrm>
                <a:off x="125730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43" name="Rectangle 142">
                <a:extLst>
                  <a:ext uri="{FF2B5EF4-FFF2-40B4-BE49-F238E27FC236}">
                    <a16:creationId xmlns:a16="http://schemas.microsoft.com/office/drawing/2014/main" id="{EB88B577-E7B1-2842-90BB-53808EBB5001}"/>
                  </a:ext>
                </a:extLst>
              </p:cNvPr>
              <p:cNvSpPr/>
              <p:nvPr/>
            </p:nvSpPr>
            <p:spPr bwMode="auto">
              <a:xfrm>
                <a:off x="131064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144" name="Rectangle 143">
                <a:extLst>
                  <a:ext uri="{FF2B5EF4-FFF2-40B4-BE49-F238E27FC236}">
                    <a16:creationId xmlns:a16="http://schemas.microsoft.com/office/drawing/2014/main" id="{7F3099DE-A47B-4440-B2F9-0D45F62B23FE}"/>
                  </a:ext>
                </a:extLst>
              </p:cNvPr>
              <p:cNvSpPr/>
              <p:nvPr/>
            </p:nvSpPr>
            <p:spPr bwMode="auto">
              <a:xfrm>
                <a:off x="13639800" y="4324350"/>
                <a:ext cx="533400" cy="5334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87153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09253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929B86-0CC8-48C5-8FBA-5A3C570F42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 address the issue, we propose the following:</a:t>
            </a:r>
          </a:p>
          <a:p>
            <a:pPr lvl="1"/>
            <a:r>
              <a:rPr lang="en-CA" dirty="0"/>
              <a:t>Average of the QP value to the left and above quantization group</a:t>
            </a:r>
          </a:p>
          <a:p>
            <a:pPr lvl="1"/>
            <a:r>
              <a:rPr lang="en-CA" dirty="0"/>
              <a:t>When neither of the CU neighbors are available, then the QP predictor is set equal to the Slice QP</a:t>
            </a:r>
          </a:p>
          <a:p>
            <a:pPr lvl="1"/>
            <a:r>
              <a:rPr lang="en-CA" dirty="0"/>
              <a:t>When one of the neighbors is not available, set the QP for that neighbor equal to the QP of the </a:t>
            </a:r>
            <a:r>
              <a:rPr lang="en-CA" i="1" strike="sngStrike" dirty="0"/>
              <a:t>previous coded CU </a:t>
            </a:r>
            <a:r>
              <a:rPr lang="en-CA" i="1" dirty="0"/>
              <a:t>available neighbor</a:t>
            </a:r>
            <a:r>
              <a:rPr lang="en-CA" dirty="0"/>
              <a:t>.</a:t>
            </a:r>
            <a:endParaRPr lang="en-US" dirty="0"/>
          </a:p>
          <a:p>
            <a:pPr lvl="1"/>
            <a:endParaRPr lang="en-US" sz="1800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A802A75-ED0C-4971-A638-BCFAEAC09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</a:t>
            </a:r>
          </a:p>
        </p:txBody>
      </p:sp>
    </p:spTree>
    <p:extLst>
      <p:ext uri="{BB962C8B-B14F-4D97-AF65-F5344CB8AC3E}">
        <p14:creationId xmlns:p14="http://schemas.microsoft.com/office/powerpoint/2010/main" val="619951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903835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29897</TotalTime>
  <Words>339</Words>
  <Application>Microsoft Macintosh PowerPoint</Application>
  <PresentationFormat>On-screen Show (16:9)</PresentationFormat>
  <Paragraphs>27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Tahoma</vt:lpstr>
      <vt:lpstr>Verdana</vt:lpstr>
      <vt:lpstr>Wingdings</vt:lpstr>
      <vt:lpstr>CST July Monthly Dept Meeting 073008</vt:lpstr>
      <vt:lpstr>Non-CE7: On derivation of quantization parameter predictor (JVET-M0685)</vt:lpstr>
      <vt:lpstr>Introduction</vt:lpstr>
      <vt:lpstr>Problem </vt:lpstr>
      <vt:lpstr>Problem </vt:lpstr>
      <vt:lpstr>Problem </vt:lpstr>
      <vt:lpstr>Problem </vt:lpstr>
      <vt:lpstr>PowerPoint Presentation</vt:lpstr>
    </vt:vector>
  </TitlesOfParts>
  <Company>Sharp Labs of America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Andrew Segall</cp:lastModifiedBy>
  <cp:revision>833</cp:revision>
  <cp:lastPrinted>2012-05-17T23:57:45Z</cp:lastPrinted>
  <dcterms:created xsi:type="dcterms:W3CDTF">2008-07-29T15:54:01Z</dcterms:created>
  <dcterms:modified xsi:type="dcterms:W3CDTF">2019-01-13T06:49:27Z</dcterms:modified>
</cp:coreProperties>
</file>