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78" r:id="rId4"/>
    <p:sldId id="279" r:id="rId5"/>
    <p:sldId id="273" r:id="rId6"/>
    <p:sldId id="277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55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Non-CE8: CPR with chroma 4x4 sub-block size when dual-tree is on (JVET-M0544)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Currently, when Dual-Tree is used, a CPR coded chroma CU works on sub-block mode where each sub-block size is 2x2</a:t>
            </a:r>
            <a:endParaRPr lang="en-US" altLang="zh-CN" sz="2400" dirty="0">
              <a:ea typeface="宋体" panose="02010600030101010101" pitchFamily="2" charset="-122"/>
            </a:endParaRPr>
          </a:p>
          <a:p>
            <a:r>
              <a:rPr lang="en-US" altLang="zh-CN" sz="2800" dirty="0">
                <a:ea typeface="宋体" panose="02010600030101010101" pitchFamily="2" charset="-122"/>
              </a:rPr>
              <a:t>In VTM-3.0, chroma sub-block size for inter coding (affine) is expanded from 2x2 to 4x4.</a:t>
            </a:r>
          </a:p>
          <a:p>
            <a:r>
              <a:rPr lang="en-US" altLang="zh-CN" sz="2800" dirty="0">
                <a:ea typeface="宋体" panose="02010600030101010101" pitchFamily="2" charset="-122"/>
              </a:rPr>
              <a:t>It is proposed that for CPR case, the chroma sub-block size is also set to 4x4, as a unification</a:t>
            </a: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The top-left 4x4 </a:t>
            </a:r>
            <a:r>
              <a:rPr lang="en-US" altLang="zh-CN" sz="2400" dirty="0" err="1">
                <a:ea typeface="宋体" panose="02010600030101010101" pitchFamily="2" charset="-122"/>
              </a:rPr>
              <a:t>luma</a:t>
            </a:r>
            <a:r>
              <a:rPr lang="en-US" altLang="zh-CN" sz="2400" dirty="0">
                <a:ea typeface="宋体" panose="02010600030101010101" pitchFamily="2" charset="-122"/>
              </a:rPr>
              <a:t> block’s vector is used to represent the whole 4x4 chroma sub-block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reported that with the proposed method, the runtime/BD rate changes are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In affine MC, the chroma sub-block size is set to be 4x4. </a:t>
            </a:r>
          </a:p>
          <a:p>
            <a:pPr lvl="1"/>
            <a:r>
              <a:rPr lang="en-US" sz="2400" dirty="0"/>
              <a:t>The average MV of 4 4x4 corresponding </a:t>
            </a:r>
            <a:r>
              <a:rPr lang="en-US" sz="2400" dirty="0" err="1"/>
              <a:t>luma</a:t>
            </a:r>
            <a:r>
              <a:rPr lang="en-US" sz="2400" dirty="0"/>
              <a:t> MVs is used to derive the chroma MV</a:t>
            </a:r>
          </a:p>
          <a:p>
            <a:r>
              <a:rPr lang="en-US" sz="2800" dirty="0"/>
              <a:t>It is desirable to have CPR/inter unified </a:t>
            </a:r>
          </a:p>
          <a:p>
            <a:pPr lvl="1"/>
            <a:r>
              <a:rPr lang="en-US" sz="2400" dirty="0"/>
              <a:t>With the same chroma sub-block size</a:t>
            </a:r>
            <a:endParaRPr lang="en-US" sz="20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86043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In CPR with dual-tree on, chroma CU is coded in sub-block mode with sub-block size 2x2</a:t>
            </a:r>
          </a:p>
          <a:p>
            <a:r>
              <a:rPr lang="en-US" sz="2800" dirty="0"/>
              <a:t>It is proposed to  expand the sub-block size of CPR chroma CU to be 4x4, same as affine sub-block</a:t>
            </a:r>
          </a:p>
          <a:p>
            <a:pPr lvl="1"/>
            <a:r>
              <a:rPr lang="en-US" sz="2400" dirty="0"/>
              <a:t>The top-left </a:t>
            </a:r>
            <a:r>
              <a:rPr lang="en-US" altLang="zh-CN" sz="2400" dirty="0"/>
              <a:t>4x4 </a:t>
            </a:r>
            <a:r>
              <a:rPr lang="en-US" altLang="zh-CN" sz="2400" dirty="0" err="1"/>
              <a:t>luma</a:t>
            </a:r>
            <a:r>
              <a:rPr lang="en-US" altLang="zh-CN" sz="2400" dirty="0"/>
              <a:t> MV is used to derive the chroma MV</a:t>
            </a:r>
          </a:p>
          <a:p>
            <a:pPr lvl="1"/>
            <a:r>
              <a:rPr lang="en-US" sz="2400" dirty="0"/>
              <a:t>Using the average of </a:t>
            </a:r>
            <a:r>
              <a:rPr lang="en-US" sz="2400" dirty="0" err="1"/>
              <a:t>luma</a:t>
            </a:r>
            <a:r>
              <a:rPr lang="en-US" sz="2400" dirty="0"/>
              <a:t> MVs may cause availability issue</a:t>
            </a:r>
          </a:p>
          <a:p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736201-2888-400F-8305-92D8FD4AE2B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524323"/>
            <a:ext cx="5943600" cy="209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59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275DEA-C8B3-4898-AA2F-D589DD0C6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2169"/>
            <a:ext cx="8229600" cy="460647"/>
          </a:xfrm>
        </p:spPr>
        <p:txBody>
          <a:bodyPr/>
          <a:lstStyle/>
          <a:p>
            <a:r>
              <a:rPr lang="en-US" dirty="0"/>
              <a:t>Results are compared with VTM-3.0 and VT-3.0+CPR=1 anchors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C579307-FF56-47F2-B557-6D9AEE7994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543483"/>
              </p:ext>
            </p:extLst>
          </p:nvPr>
        </p:nvGraphicFramePr>
        <p:xfrm>
          <a:off x="1763688" y="2301850"/>
          <a:ext cx="5808274" cy="4525964"/>
        </p:xfrm>
        <a:graphic>
          <a:graphicData uri="http://schemas.openxmlformats.org/drawingml/2006/table">
            <a:tbl>
              <a:tblPr/>
              <a:tblGrid>
                <a:gridCol w="1221094">
                  <a:extLst>
                    <a:ext uri="{9D8B030D-6E8A-4147-A177-3AD203B41FA5}">
                      <a16:colId xmlns:a16="http://schemas.microsoft.com/office/drawing/2014/main" val="1306931166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2220893746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2025536647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3206412916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832357430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375799829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570878394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2975490554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1561726258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2567716211"/>
                    </a:ext>
                  </a:extLst>
                </a:gridCol>
                <a:gridCol w="458718">
                  <a:extLst>
                    <a:ext uri="{9D8B030D-6E8A-4147-A177-3AD203B41FA5}">
                      <a16:colId xmlns:a16="http://schemas.microsoft.com/office/drawing/2014/main" val="4167381146"/>
                    </a:ext>
                  </a:extLst>
                </a:gridCol>
              </a:tblGrid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891406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VTM-3.0-CPR-off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VTM-3.0-CPR-on-bugfix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21874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06393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734149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69100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14434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86331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331821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0258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616074"/>
                  </a:ext>
                </a:extLst>
              </a:tr>
              <a:tr h="1164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-12.04%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516424"/>
                  </a:ext>
                </a:extLst>
              </a:tr>
              <a:tr h="1164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-35.74%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334128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341895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6710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VTM-3.0-CPR-off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VTM-3.0-CPR-on-bugfix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442685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566095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566489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464358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023471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678081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8680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745352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401197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490721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-22.04%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-21.62%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6267744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90775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3163345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VTM-3.0-CPR-off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VTM-3.0-CPR-on-bugfix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162640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381718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9223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89380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899435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1872528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661061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145717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033303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-5.12%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759402"/>
                  </a:ext>
                </a:extLst>
              </a:tr>
              <a:tr h="1192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-13.29%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-13.69%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-13.93%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009" marR="4009" marT="400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009" marR="4009" marT="40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009" marR="4009" marT="400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608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In this contribution, chroma CU sub-block size in CPR mode is set to be 4x4, from 2x2 originally</a:t>
            </a:r>
          </a:p>
          <a:p>
            <a:pPr lvl="1"/>
            <a:r>
              <a:rPr lang="en-US" altLang="zh-CN" sz="2400" dirty="0"/>
              <a:t>Top-left </a:t>
            </a:r>
            <a:r>
              <a:rPr lang="en-US" altLang="zh-CN" sz="2400" dirty="0" err="1"/>
              <a:t>luma</a:t>
            </a:r>
            <a:r>
              <a:rPr lang="en-US" altLang="zh-CN" sz="2400" dirty="0"/>
              <a:t> 4x4 MV is used to derive chroma MV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assert that this </a:t>
            </a:r>
            <a:r>
              <a:rPr lang="en-US" altLang="zh-CN" sz="2800" dirty="0"/>
              <a:t>unifies </a:t>
            </a:r>
            <a:r>
              <a:rPr lang="en-US" altLang="zh-CN" sz="2800"/>
              <a:t>the corresponding </a:t>
            </a:r>
            <a:r>
              <a:rPr lang="en-US" altLang="zh-CN" sz="2800" dirty="0"/>
              <a:t>aspect with inter sub-block size (4x4)</a:t>
            </a:r>
            <a:endParaRPr lang="en-US" altLang="en-US" sz="28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It is recommended to adopt this proposal into next VTM release</a:t>
            </a:r>
          </a:p>
          <a:p>
            <a:r>
              <a:rPr lang="en-US" sz="2800" dirty="0"/>
              <a:t>Thanks LGE for performing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10663</TotalTime>
  <Words>980</Words>
  <Application>Microsoft Office PowerPoint</Application>
  <PresentationFormat>On-screen Show (4:3)</PresentationFormat>
  <Paragraphs>357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主题</vt:lpstr>
      <vt:lpstr>Non-CE8: CPR with chroma 4x4 sub-block size when dual-tree is on (JVET-M0544)</vt:lpstr>
      <vt:lpstr>Summary</vt:lpstr>
      <vt:lpstr>Motivation</vt:lpstr>
      <vt:lpstr>Proposed method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218</cp:revision>
  <dcterms:created xsi:type="dcterms:W3CDTF">2010-10-25T03:40:34Z</dcterms:created>
  <dcterms:modified xsi:type="dcterms:W3CDTF">2019-01-09T15:34:15Z</dcterms:modified>
</cp:coreProperties>
</file>