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302" r:id="rId3"/>
    <p:sldId id="263" r:id="rId4"/>
    <p:sldId id="305" r:id="rId5"/>
    <p:sldId id="284" r:id="rId6"/>
    <p:sldId id="307" r:id="rId7"/>
    <p:sldId id="308" r:id="rId8"/>
    <p:sldId id="309" r:id="rId9"/>
    <p:sldId id="306" r:id="rId10"/>
    <p:sldId id="30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83" d="100"/>
          <a:sy n="83" d="100"/>
        </p:scale>
        <p:origin x="23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837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02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28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042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xmlns="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2019/1/11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 smtClean="0"/>
              <a:t>JVET-M</a:t>
            </a:r>
            <a:r>
              <a:rPr lang="en-US" altLang="zh-CN" sz="2800" b="1" dirty="0" smtClean="0"/>
              <a:t>0541</a:t>
            </a:r>
            <a:r>
              <a:rPr lang="en-CA" altLang="zh-CN" sz="2800" b="1" dirty="0" smtClean="0"/>
              <a:t>: </a:t>
            </a:r>
            <a:r>
              <a:rPr lang="en-CA" altLang="zh-CN" sz="2800" b="1" dirty="0"/>
              <a:t>Combination of MMVD and CPR mode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2201576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Xiaozhong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Xu,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Propose to </a:t>
            </a:r>
            <a:r>
              <a:rPr lang="en-CA" altLang="zh-CN" sz="2000" dirty="0" smtClean="0"/>
              <a:t>unify </a:t>
            </a:r>
            <a:r>
              <a:rPr lang="en-CA" altLang="zh-CN" sz="2000" dirty="0"/>
              <a:t>the CPR mode operation with </a:t>
            </a:r>
            <a:r>
              <a:rPr lang="en-US" altLang="zh-CN" sz="2000" dirty="0" smtClean="0"/>
              <a:t>MMVD</a:t>
            </a: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CA" altLang="zh-CN" sz="2000" dirty="0"/>
              <a:t>merge candidates with default merge type (MRG_TYPE_DEFAULT_N) and CPR merge type (MRG_TYPE_CPR) may both exist in the MMVD candidate list</a:t>
            </a:r>
            <a:r>
              <a:rPr lang="en-CA" altLang="zh-CN" sz="2000" dirty="0" smtClean="0"/>
              <a:t>.</a:t>
            </a:r>
          </a:p>
          <a:p>
            <a:pPr marL="257175" indent="-257175">
              <a:buAutoNum type="arabicPeriod"/>
            </a:pPr>
            <a:endParaRPr lang="en-CA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Thus we can have a uniform decoder implementation for CPR merge and non-CPR merge mode.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Based on the uniform implementation, 3methods are provided (the difference are encoder only)</a:t>
            </a:r>
            <a:endParaRPr lang="en-US" altLang="zh-CN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Current implementation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2261061"/>
            <a:ext cx="61531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a </a:t>
            </a:r>
            <a:r>
              <a:rPr lang="en-US" altLang="zh-CN" dirty="0" smtClean="0"/>
              <a:t>MMVD candidate list, it only consists </a:t>
            </a:r>
            <a:r>
              <a:rPr lang="en-CA" altLang="zh-CN" dirty="0"/>
              <a:t>default merge type (MRG_TYPE_DEFAULT_N) 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MMVD cannot combined with CPR merge mode</a:t>
            </a: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zh-CN" dirty="0" smtClean="0"/>
              <a:t>Considering uniform implementation, we introduce the MMVD in CPR merge mode. </a:t>
            </a:r>
            <a:r>
              <a:rPr lang="en-US" altLang="zh-CN" dirty="0"/>
              <a:t>Do not exclude the CPR merge type when generating the MMVD candidate list. </a:t>
            </a: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/>
              <a:t>Method#1</a:t>
            </a:r>
            <a:endParaRPr lang="zh-CN" altLang="zh-CN" dirty="0"/>
          </a:p>
          <a:p>
            <a:pPr hangingPunct="0"/>
            <a:r>
              <a:rPr lang="en-US" altLang="zh-CN" dirty="0" smtClean="0"/>
              <a:t>in </a:t>
            </a:r>
            <a:r>
              <a:rPr lang="en-US" altLang="zh-CN" dirty="0"/>
              <a:t>encoder side, CPR merge mode with MVD is not searched for time saving</a:t>
            </a:r>
            <a:r>
              <a:rPr lang="en-US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903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7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Method1 </a:t>
            </a:r>
            <a:r>
              <a:rPr lang="en-US" altLang="zh-CN" dirty="0" smtClean="0"/>
              <a:t>vs</a:t>
            </a:r>
            <a:r>
              <a:rPr lang="en-US" altLang="zh-CN" dirty="0"/>
              <a:t>. </a:t>
            </a:r>
            <a:r>
              <a:rPr lang="en-US" altLang="zh-CN" dirty="0" smtClean="0"/>
              <a:t>VTM3.0 </a:t>
            </a:r>
            <a:r>
              <a:rPr lang="en-US" altLang="zh-CN" dirty="0" smtClean="0"/>
              <a:t>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287" y="411058"/>
            <a:ext cx="6660263" cy="529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 smtClean="0"/>
              <a:t>Method#2</a:t>
            </a:r>
            <a:endParaRPr lang="zh-CN" altLang="zh-CN" dirty="0"/>
          </a:p>
          <a:p>
            <a:pPr hangingPunct="0"/>
            <a:r>
              <a:rPr lang="en-US" altLang="zh-CN" dirty="0"/>
              <a:t>In encoder side, CPR merge mode with MVD is compared with common CPR merge type by RD search. Since MMVD may generate non-integer MVD, the derived block vector will be clipped into integer. Thus all the possible distance index of MMVD is allowed in the decoder.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0556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8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Method2 </a:t>
            </a:r>
            <a:r>
              <a:rPr lang="en-US" altLang="zh-CN" dirty="0" smtClean="0"/>
              <a:t>vs</a:t>
            </a:r>
            <a:r>
              <a:rPr lang="en-US" altLang="zh-CN" dirty="0"/>
              <a:t>. </a:t>
            </a:r>
            <a:r>
              <a:rPr lang="en-US" altLang="zh-CN" dirty="0" smtClean="0"/>
              <a:t>VTM3.0 </a:t>
            </a:r>
            <a:r>
              <a:rPr lang="en-US" altLang="zh-CN" dirty="0" smtClean="0"/>
              <a:t>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287" y="188253"/>
            <a:ext cx="6886093" cy="551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8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 smtClean="0"/>
              <a:t>Method#3</a:t>
            </a:r>
            <a:endParaRPr lang="zh-CN" altLang="zh-CN" dirty="0"/>
          </a:p>
          <a:p>
            <a:pPr hangingPunct="0"/>
            <a:r>
              <a:rPr lang="en-US" altLang="zh-CN" dirty="0"/>
              <a:t>In encoder side, CPR merge mode with MVD is compared with common CPR merge type by RD search. Since MMVD may generate non-integer MVD, the corresponding candidates in MMVD is skipped. A bitstream conformance check is required such that non-integer motion vector is not allowed when current picture is the reference picture.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3981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599" y="797128"/>
            <a:ext cx="6214495" cy="497550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6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Method3 </a:t>
            </a:r>
            <a:r>
              <a:rPr lang="en-US" altLang="zh-CN" dirty="0" smtClean="0"/>
              <a:t>vs</a:t>
            </a:r>
            <a:r>
              <a:rPr lang="en-US" altLang="zh-CN" dirty="0"/>
              <a:t>. </a:t>
            </a:r>
            <a:r>
              <a:rPr lang="en-US" altLang="zh-CN" dirty="0" smtClean="0"/>
              <a:t>VTM3.0 </a:t>
            </a:r>
            <a:r>
              <a:rPr lang="en-US" altLang="zh-CN" dirty="0" smtClean="0"/>
              <a:t>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0075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983</TotalTime>
  <Words>313</Words>
  <Application>Microsoft Office PowerPoint</Application>
  <PresentationFormat>全屏显示(4:3)</PresentationFormat>
  <Paragraphs>56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Microsoft Sans Serif</vt:lpstr>
      <vt:lpstr>Times New Roman</vt:lpstr>
      <vt:lpstr>Office 主题​​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96</cp:revision>
  <dcterms:created xsi:type="dcterms:W3CDTF">2018-07-05T11:57:51Z</dcterms:created>
  <dcterms:modified xsi:type="dcterms:W3CDTF">2019-01-11T15:40:39Z</dcterms:modified>
</cp:coreProperties>
</file>