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5"/>
  </p:notesMasterIdLst>
  <p:handoutMasterIdLst>
    <p:handoutMasterId r:id="rId6"/>
  </p:handoutMasterIdLst>
  <p:sldIdLst>
    <p:sldId id="256" r:id="rId2"/>
    <p:sldId id="555" r:id="rId3"/>
    <p:sldId id="283" r:id="rId4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19" autoAdjust="0"/>
    <p:restoredTop sz="87098" autoAdjust="0"/>
  </p:normalViewPr>
  <p:slideViewPr>
    <p:cSldViewPr>
      <p:cViewPr varScale="1">
        <p:scale>
          <a:sx n="98" d="100"/>
          <a:sy n="98" d="100"/>
        </p:scale>
        <p:origin x="488" y="4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267200" y="4929344"/>
            <a:ext cx="4876801" cy="2266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JVET-M0512 -- </a:t>
            </a:r>
            <a:r>
              <a:rPr lang="fr-FR" sz="800" kern="0" dirty="0"/>
              <a:t>Non-CE4: On Temporal Motion Buffer Compression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Non-CE4: On clipping of scaled motion vectors</a:t>
            </a:r>
            <a:r>
              <a:rPr lang="fr-FR" b="0" dirty="0"/>
              <a:t> (JVET-M0479)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/>
          </a:bodyPr>
          <a:lstStyle/>
          <a:p>
            <a:r>
              <a:rPr lang="en-US" sz="2800" u="sng" dirty="0"/>
              <a:t>K. Misra</a:t>
            </a:r>
            <a:r>
              <a:rPr lang="en-US" sz="2800" dirty="0"/>
              <a:t>, F. </a:t>
            </a:r>
            <a:r>
              <a:rPr lang="en-US" sz="2800" dirty="0" err="1"/>
              <a:t>Bossen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/>
              <a:t>In VVC WD motion vectors use 18-bits (1/16-pel precision), however in some cases the clipping range is still 16-bits</a:t>
            </a:r>
          </a:p>
          <a:p>
            <a:r>
              <a:rPr lang="en-US" sz="1800" b="1" dirty="0"/>
              <a:t>Proposed Bugfix</a:t>
            </a:r>
            <a:r>
              <a:rPr lang="en-US" sz="1800" dirty="0"/>
              <a:t>: Change clipping range from 16-bit to 18-bit (WD changes provided)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Bugfix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A2814AC-C627-4583-AFA5-3913A3AB6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640360"/>
              </p:ext>
            </p:extLst>
          </p:nvPr>
        </p:nvGraphicFramePr>
        <p:xfrm>
          <a:off x="4495800" y="742950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39847030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22459868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4274144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7526549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0950333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322459587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689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082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944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026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047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059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026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7354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234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6162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85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527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4451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477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313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6629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336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176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83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134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023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449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43486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FECB5A6-16F0-45A4-8051-C1D852DF1BA3}"/>
              </a:ext>
            </a:extLst>
          </p:cNvPr>
          <p:cNvSpPr txBox="1"/>
          <p:nvPr/>
        </p:nvSpPr>
        <p:spPr>
          <a:xfrm>
            <a:off x="685800" y="3867150"/>
            <a:ext cx="3619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Thank you Qualcomm for crosscheck</a:t>
            </a:r>
          </a:p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(JVET-M0777)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29167</TotalTime>
  <Words>258</Words>
  <Application>Microsoft Office PowerPoint</Application>
  <PresentationFormat>On-screen Show (16:9)</PresentationFormat>
  <Paragraphs>117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Non-CE4: On clipping of scaled motion vectors (JVET-M0479)</vt:lpstr>
      <vt:lpstr>Proposed Bugfix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Kiran, Misra</cp:lastModifiedBy>
  <cp:revision>817</cp:revision>
  <cp:lastPrinted>2012-05-17T23:57:45Z</cp:lastPrinted>
  <dcterms:created xsi:type="dcterms:W3CDTF">2008-07-29T15:54:01Z</dcterms:created>
  <dcterms:modified xsi:type="dcterms:W3CDTF">2019-01-11T11:04:23Z</dcterms:modified>
</cp:coreProperties>
</file>