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</p:sldMasterIdLst>
  <p:notesMasterIdLst>
    <p:notesMasterId r:id="rId10"/>
  </p:notesMasterIdLst>
  <p:sldIdLst>
    <p:sldId id="261" r:id="rId3"/>
    <p:sldId id="268" r:id="rId4"/>
    <p:sldId id="280" r:id="rId5"/>
    <p:sldId id="282" r:id="rId6"/>
    <p:sldId id="283" r:id="rId7"/>
    <p:sldId id="284" r:id="rId8"/>
    <p:sldId id="28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66"/>
    <p:restoredTop sz="94729"/>
  </p:normalViewPr>
  <p:slideViewPr>
    <p:cSldViewPr snapToGrid="0" snapToObjects="1">
      <p:cViewPr varScale="1">
        <p:scale>
          <a:sx n="112" d="100"/>
          <a:sy n="112" d="100"/>
        </p:scale>
        <p:origin x="4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7735E0-E6EA-6643-9241-731E9C85E1A9}" type="datetimeFigureOut">
              <a:rPr lang="en-US" smtClean="0"/>
              <a:t>1/8/19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366240-78EF-7B4D-8D55-EE18BC4923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82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1/8/19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400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1/8/19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024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1/8/19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3855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22080-53F0-5B4A-86B6-B71CB1E21B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B9C578-B18E-A94F-B92B-D910913FF5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BC8F2B-DB42-CE4C-8180-E9EF06D6E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1/8/19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CA0DA3-40D3-A744-930D-7DE9D3F7F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B1C77E-75ED-4043-A6E8-E9BB6A2E6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8955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B64F4-4718-7943-9589-FA2696A8D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63E65D-18A4-0A4B-866E-886DBAE264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BD5CF2-595E-3145-BBF1-E57780971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1/8/19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8DA820-D2C1-F447-A706-1A5906812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D84886-E8BF-FE4B-B8AB-B68CEBAA3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3357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160169-EC2E-4F4D-9AC7-EA7170D01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F43E40-5A2F-D240-8BE3-6B080399BE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E83CC6-E8B7-2442-B8E0-F44319C30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1/8/19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49C2B7-8578-E144-A63E-A7715A98D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6C97A5-3BAC-3149-8F3C-55ECB7A0B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95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2E11C-8564-094F-A9BE-9D343F8E6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501600-947C-B046-A3C2-5F651FCA21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0D6B0C-A175-AD41-A354-E8171CC480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F7805C-F3DF-8F49-81D5-5FE43FE73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1/8/19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8EA388-E52C-FE42-9C3C-31671D041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7673BD-E3E1-5C45-B5FB-A05474E3C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1077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785E8B-AB9B-DC42-8AB9-6CEE3F9C4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B43D4C-A390-B243-80A4-E78A0EE692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EB0A56-0F90-FD4F-B29B-0DE5C74ED2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1474EC-E960-F04B-8841-2A965A119E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0EB634-9223-E844-BD08-60BB5E39F0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FB5189-C9D5-F94B-B77A-AFFE5AE72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1/8/19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F61DAEB-C10F-754A-B70D-C46138249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9E7C68-D3BC-F04F-A325-A0603204B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3182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4C0D3-A0FF-A14C-9670-980C16A5D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532006-C2D3-6C45-B97D-038233845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1/8/19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FC967C-5A05-2949-B729-457647C37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9D97E-18E8-2A44-9472-ADDD3FBA8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507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F821AB-DFE5-AC4B-87EF-6F4EFAA01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1/8/19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1106EC-D467-574C-A69E-D50A85F2F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F5DF63-264C-F242-8112-427839CE0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5992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02B0A-7651-3246-9F80-46BD4AF2D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B8218A-68CB-E44F-BD89-F027411304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83C2BE-C9AE-D346-B5B1-A9DD8D7055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41D57F-A59A-FA4F-92DE-793CD5602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1/8/19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B88DA6-76E9-0F4C-A40B-F89F4819D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8BF8BC-4CA5-AC4E-9327-3FDE5D246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427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1/8/19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2224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185A9-26B5-7B45-815C-D9B4A2D9F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C3258B-BB42-D940-8AD2-21FB32F98C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65ADB5-20A2-2D4A-976D-D339E6F24A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DC2F8C-380D-AD4D-A321-C52E5E297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1/8/19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959BDD-926A-BD4E-8E40-05D64ED80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7BF5FC-5CCB-3A41-B718-07562EA36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9781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9894F-9332-D84B-A190-7AB4F8736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E72256-204E-F942-A9B7-63D9CCFD1C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B41288-50B3-AA4A-9C9A-575C06936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1/8/19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B15ED-3A55-8142-A3E5-A983D92D2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C028C4-10EE-4F47-AD84-4B29121B9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323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6DBF4B-DE54-294F-B9E6-F60DA7D9B3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83EF41-0201-AE48-AE37-DA72C3C60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175663-36B6-9E44-A172-64A13914F8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B5089-980B-4742-9B89-D5B06F0947A9}" type="datetimeFigureOut">
              <a:rPr lang="en-US" smtClean="0"/>
              <a:t>1/8/19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E5C330-F615-424C-B095-E4E2F8B8A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AB449-1F60-3348-BD65-821C32748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540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1/8/19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547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1/8/19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276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1/8/19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172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1/8/19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76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1/8/19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332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1/8/19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476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F78-53A6-774D-8C95-C9A88E34BEEE}" type="datetimeFigureOut">
              <a:rPr lang="en-US" smtClean="0"/>
              <a:t>1/8/19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582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C4F78-53A6-774D-8C95-C9A88E34BEEE}" type="datetimeFigureOut">
              <a:rPr lang="en-US" smtClean="0"/>
              <a:t>1/8/19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5A0CD-C7E6-614B-A4E7-35090A276696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69A50A89-B2F5-B24C-91B2-F8BC0BF27FD8}"/>
              </a:ext>
            </a:extLst>
          </p:cNvPr>
          <p:cNvSpPr txBox="1">
            <a:spLocks/>
          </p:cNvSpPr>
          <p:nvPr userDrawn="1"/>
        </p:nvSpPr>
        <p:spPr>
          <a:xfrm>
            <a:off x="107950" y="115888"/>
            <a:ext cx="8928100" cy="36036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r">
              <a:spcBef>
                <a:spcPct val="0"/>
              </a:spcBef>
              <a:defRPr/>
            </a:pPr>
            <a:r>
              <a:rPr lang="en-US" altLang="zh-CN" sz="1600" dirty="0">
                <a:solidFill>
                  <a:srgbClr val="4F81BD">
                    <a:lumMod val="50000"/>
                  </a:srgbClr>
                </a:solidFill>
                <a:latin typeface="Gill Sans MT" pitchFamily="34" charset="0"/>
                <a:ea typeface="Arial Unicode MS" pitchFamily="34" charset="-122"/>
                <a:cs typeface="Arial Unicode MS" pitchFamily="34" charset="-122"/>
              </a:rPr>
              <a:t>JVET-M0450: CE10-related: LIC inheritance restrictions and interaction with GBI</a:t>
            </a:r>
            <a:endParaRPr lang="zh-CN" altLang="en-US" sz="1600" dirty="0">
              <a:solidFill>
                <a:srgbClr val="4F81BD">
                  <a:lumMod val="50000"/>
                </a:srgbClr>
              </a:solidFill>
              <a:latin typeface="Gill Sans MT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7" name="副标题 2">
            <a:extLst>
              <a:ext uri="{FF2B5EF4-FFF2-40B4-BE49-F238E27FC236}">
                <a16:creationId xmlns:a16="http://schemas.microsoft.com/office/drawing/2014/main" id="{81FF386E-66A3-7C41-99A9-19CE3493F691}"/>
              </a:ext>
            </a:extLst>
          </p:cNvPr>
          <p:cNvSpPr txBox="1">
            <a:spLocks/>
          </p:cNvSpPr>
          <p:nvPr userDrawn="1"/>
        </p:nvSpPr>
        <p:spPr>
          <a:xfrm>
            <a:off x="179388" y="404813"/>
            <a:ext cx="8856662" cy="2159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00" i="1" dirty="0">
                <a:solidFill>
                  <a:srgbClr val="4F81BD">
                    <a:lumMod val="50000"/>
                  </a:srgbClr>
                </a:solidFill>
                <a:ea typeface="宋体" panose="02010600030101010101" pitchFamily="2" charset="-122"/>
              </a:rPr>
              <a:t>M. Xu, X. Li, X. Xu, S. Liu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000" i="1" dirty="0">
              <a:solidFill>
                <a:srgbClr val="4F81BD">
                  <a:lumMod val="50000"/>
                </a:srgbClr>
              </a:solidFill>
              <a:ea typeface="宋体" panose="02010600030101010101" pitchFamily="2" charset="-122"/>
            </a:endParaRPr>
          </a:p>
          <a:p>
            <a:pPr marL="342900" indent="-342900" algn="r">
              <a:spcBef>
                <a:spcPct val="20000"/>
              </a:spcBef>
              <a:defRPr/>
            </a:pPr>
            <a:endParaRPr lang="zh-CN" altLang="en-US" sz="1000" dirty="0">
              <a:solidFill>
                <a:srgbClr val="4F81BD">
                  <a:lumMod val="50000"/>
                </a:srgbClr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4669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CF387F-8BBC-0D4F-A9A0-9DBBE7EC3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896CE9-FC09-2F4C-9EB5-7920863EF5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550E9-ACBB-5D42-87CE-E7CFE9FB3E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B5089-980B-4742-9B89-D5B06F0947A9}" type="datetimeFigureOut">
              <a:rPr lang="en-US" smtClean="0"/>
              <a:t>1/8/19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9686DC-22F6-EE42-A8BE-9E3256A5BB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D79A0B-F28C-9D4A-BB8E-8744920394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167D8-4CC4-FF45-BAD7-A2DC9B2D87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030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A76B7-E0C9-400E-B241-D92D197896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9085" y="1565031"/>
            <a:ext cx="7921869" cy="2760784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solidFill>
                  <a:srgbClr val="4F81BD">
                    <a:lumMod val="50000"/>
                  </a:srgbClr>
                </a:solidFill>
                <a:latin typeface="Gill Sans MT" pitchFamily="34" charset="0"/>
                <a:ea typeface="Arial Unicode MS" pitchFamily="34" charset="-122"/>
                <a:cs typeface="Arial Unicode MS" pitchFamily="34" charset="-122"/>
              </a:rPr>
              <a:t>JVET-M0450</a:t>
            </a:r>
            <a:br>
              <a:rPr lang="en-US" altLang="zh-CN" dirty="0">
                <a:solidFill>
                  <a:srgbClr val="4F81BD">
                    <a:lumMod val="50000"/>
                  </a:srgbClr>
                </a:solidFill>
                <a:latin typeface="Gill Sans MT" pitchFamily="34" charset="0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dirty="0">
                <a:solidFill>
                  <a:srgbClr val="4F81BD">
                    <a:lumMod val="50000"/>
                  </a:srgbClr>
                </a:solidFill>
                <a:latin typeface="Gill Sans MT" pitchFamily="34" charset="0"/>
                <a:ea typeface="Arial Unicode MS" pitchFamily="34" charset="-122"/>
                <a:cs typeface="Arial Unicode MS" pitchFamily="34" charset="-122"/>
              </a:rPr>
              <a:t>CE10-related: LIC inheritance restrictions and interaction with GBI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8A3F91-1A9C-458B-A696-5228BA70A3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879731"/>
            <a:ext cx="6858000" cy="378068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i="1" dirty="0">
                <a:solidFill>
                  <a:srgbClr val="4F81BD">
                    <a:lumMod val="50000"/>
                  </a:srgbClr>
                </a:solidFill>
                <a:ea typeface="宋体" panose="02010600030101010101" pitchFamily="2" charset="-122"/>
              </a:rPr>
              <a:t>M. Xu, X. Li, X. Xu, S. Liu</a:t>
            </a:r>
            <a:endParaRPr lang="zh-CN" altLang="en-US" i="1" dirty="0">
              <a:solidFill>
                <a:srgbClr val="4F81BD">
                  <a:lumMod val="50000"/>
                </a:srgbClr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9363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E7C96-DA51-1E44-AF55-1CBCF938E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CDC79B-E00D-2840-A3A9-6D93C85B43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LIC is tested in CE10.5.2</a:t>
            </a:r>
          </a:p>
          <a:p>
            <a:r>
              <a:rPr lang="en-US" dirty="0"/>
              <a:t>Issue in LIC flag</a:t>
            </a:r>
          </a:p>
          <a:p>
            <a:pPr lvl="1"/>
            <a:r>
              <a:rPr lang="en-US" dirty="0"/>
              <a:t>In merge mode, LIC is derived from block. Thus it needs to be stored in temporal or spatial buffers (e.g., frame buffer, line buffer, etc.)</a:t>
            </a:r>
          </a:p>
          <a:p>
            <a:pPr lvl="1"/>
            <a:r>
              <a:rPr lang="en-US" dirty="0"/>
              <a:t>Proposed solution</a:t>
            </a:r>
          </a:p>
          <a:p>
            <a:pPr lvl="2"/>
            <a:r>
              <a:rPr lang="en-US" dirty="0"/>
              <a:t>Don’t allow LIC inheritance thus the storage of LIC flag is reduced</a:t>
            </a:r>
          </a:p>
          <a:p>
            <a:r>
              <a:rPr lang="en-US" dirty="0"/>
              <a:t>Interaction between LIC and GBI</a:t>
            </a:r>
          </a:p>
          <a:p>
            <a:pPr lvl="1"/>
            <a:r>
              <a:rPr lang="en-US" dirty="0"/>
              <a:t>It is proposed to disable GBI when LIC is on</a:t>
            </a:r>
          </a:p>
        </p:txBody>
      </p:sp>
    </p:spTree>
    <p:extLst>
      <p:ext uri="{BB962C8B-B14F-4D97-AF65-F5344CB8AC3E}">
        <p14:creationId xmlns:p14="http://schemas.microsoft.com/office/powerpoint/2010/main" val="1951208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055DE-0D3B-1148-AD93-FB3AD1DCA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A38FDF-4A7B-844D-ADD3-01A165B2F5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 allow LIC inheritance from temporal reference</a:t>
            </a:r>
          </a:p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reference: VTM-3.0	2</a:t>
            </a:r>
            <a:r>
              <a:rPr lang="en-US" baseline="30000" dirty="0"/>
              <a:t>nd</a:t>
            </a:r>
            <a:r>
              <a:rPr lang="en-US" dirty="0"/>
              <a:t> reference: CE10.5.2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4B70234-5273-4D41-AA00-50D1542038A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600200" y="2720809"/>
            <a:ext cx="5943600" cy="12896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992531F-F5AF-0441-9BD7-CEBAA1D8C74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600200" y="4044228"/>
            <a:ext cx="5943600" cy="12896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6747D4-5746-8C48-80E8-0456683571E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600200" y="5367647"/>
            <a:ext cx="5943600" cy="1289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679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055DE-0D3B-1148-AD93-FB3AD1DCA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A38FDF-4A7B-844D-ADD3-01A165B2F5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 allow LIC inheritance from a different CTU row</a:t>
            </a:r>
          </a:p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reference: VTM-3.0	2</a:t>
            </a:r>
            <a:r>
              <a:rPr lang="en-US" baseline="30000" dirty="0"/>
              <a:t>nd</a:t>
            </a:r>
            <a:r>
              <a:rPr lang="en-US" dirty="0"/>
              <a:t> reference: CE10.5.2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FD33CA-4428-E04E-89EA-3C3B7D5BB1E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600200" y="2720809"/>
            <a:ext cx="5943600" cy="12896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6593B50-4306-6746-8A1B-A89D41012F2C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600200" y="4044227"/>
            <a:ext cx="5943600" cy="12896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C970193-3D03-B142-BEFE-B4A54717B86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600200" y="5367647"/>
            <a:ext cx="5943600" cy="1289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372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055DE-0D3B-1148-AD93-FB3AD1DCA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A38FDF-4A7B-844D-ADD3-01A165B2F5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 allow LIC inheritance from a different CTU</a:t>
            </a:r>
          </a:p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reference: VTM-3.0	2</a:t>
            </a:r>
            <a:r>
              <a:rPr lang="en-US" baseline="30000" dirty="0"/>
              <a:t>nd</a:t>
            </a:r>
            <a:r>
              <a:rPr lang="en-US" dirty="0"/>
              <a:t> reference: CE10.5.2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40E9638-C73B-2648-A163-D9027C4B365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600200" y="2720809"/>
            <a:ext cx="5943600" cy="128968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1FF141A-7FC7-C24E-9285-831B26417C81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600200" y="4044227"/>
            <a:ext cx="5943600" cy="128968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D62C2C7-84D7-8D4E-83C9-53FE031358CB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600200" y="5367647"/>
            <a:ext cx="5943600" cy="1289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121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055DE-0D3B-1148-AD93-FB3AD1DCA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A38FDF-4A7B-844D-ADD3-01A165B2F5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Disabling GBI when LIC is on</a:t>
            </a:r>
          </a:p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reference: VTM-3.0	2</a:t>
            </a:r>
            <a:r>
              <a:rPr lang="en-US" baseline="30000" dirty="0"/>
              <a:t>nd</a:t>
            </a:r>
            <a:r>
              <a:rPr lang="en-US" dirty="0"/>
              <a:t> reference: CE10.5.2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2A9652E-78F8-7E4C-BA14-A04D414A30B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600200" y="2720809"/>
            <a:ext cx="5943600" cy="128968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0740783-106F-E640-B463-F0B72846047C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600200" y="4044227"/>
            <a:ext cx="5943600" cy="1289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234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EC116-86A4-8E44-A5D5-8EA04F350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329620-3D35-9C4A-92FD-EFAD3D2B08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Four methods are proposed to improve LIC</a:t>
            </a:r>
          </a:p>
          <a:p>
            <a:pPr lvl="1"/>
            <a:r>
              <a:rPr lang="en-US" dirty="0"/>
              <a:t>Method 1: disallow LIC inheritance from temporal reference</a:t>
            </a:r>
          </a:p>
          <a:p>
            <a:pPr lvl="1"/>
            <a:r>
              <a:rPr lang="en-US" dirty="0"/>
              <a:t>Method 2: disallow LIC inheritance from a different CTU row</a:t>
            </a:r>
          </a:p>
          <a:p>
            <a:pPr lvl="1"/>
            <a:r>
              <a:rPr lang="en-US" dirty="0"/>
              <a:t>Method 3: disallow LIC inheritance from a different CTU</a:t>
            </a:r>
          </a:p>
          <a:p>
            <a:pPr lvl="1"/>
            <a:r>
              <a:rPr lang="en-US"/>
              <a:t>Method 4: </a:t>
            </a:r>
            <a:r>
              <a:rPr lang="en-US" dirty="0"/>
              <a:t>GBI is disabled when LIC is on</a:t>
            </a:r>
          </a:p>
          <a:p>
            <a:pPr marL="457200" lvl="1" indent="0">
              <a:buNone/>
            </a:pP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8C20C02-17A0-C244-8143-C88DC36A6E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924777"/>
              </p:ext>
            </p:extLst>
          </p:nvPr>
        </p:nvGraphicFramePr>
        <p:xfrm>
          <a:off x="1917192" y="4638674"/>
          <a:ext cx="5309616" cy="1854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27404">
                  <a:extLst>
                    <a:ext uri="{9D8B030D-6E8A-4147-A177-3AD203B41FA5}">
                      <a16:colId xmlns:a16="http://schemas.microsoft.com/office/drawing/2014/main" val="1236606971"/>
                    </a:ext>
                  </a:extLst>
                </a:gridCol>
                <a:gridCol w="1327404">
                  <a:extLst>
                    <a:ext uri="{9D8B030D-6E8A-4147-A177-3AD203B41FA5}">
                      <a16:colId xmlns:a16="http://schemas.microsoft.com/office/drawing/2014/main" val="1035834944"/>
                    </a:ext>
                  </a:extLst>
                </a:gridCol>
                <a:gridCol w="1327404">
                  <a:extLst>
                    <a:ext uri="{9D8B030D-6E8A-4147-A177-3AD203B41FA5}">
                      <a16:colId xmlns:a16="http://schemas.microsoft.com/office/drawing/2014/main" val="1803193026"/>
                    </a:ext>
                  </a:extLst>
                </a:gridCol>
                <a:gridCol w="1327404">
                  <a:extLst>
                    <a:ext uri="{9D8B030D-6E8A-4147-A177-3AD203B41FA5}">
                      <a16:colId xmlns:a16="http://schemas.microsoft.com/office/drawing/2014/main" val="801154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vs. CE10.5.2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4767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Method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-0.02%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8262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Method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3803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Method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9662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Method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0.00%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63629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9671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6014</TotalTime>
  <Words>232</Words>
  <Application>Microsoft Macintosh PowerPoint</Application>
  <PresentationFormat>On-screen Show (4:3)</PresentationFormat>
  <Paragraphs>47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Gill Sans MT</vt:lpstr>
      <vt:lpstr>Office Theme</vt:lpstr>
      <vt:lpstr>Custom Design</vt:lpstr>
      <vt:lpstr>JVET-M0450 CE10-related: LIC inheritance restrictions and interaction with GBI</vt:lpstr>
      <vt:lpstr>Overview</vt:lpstr>
      <vt:lpstr>Proposed method 1</vt:lpstr>
      <vt:lpstr>Proposed method 2</vt:lpstr>
      <vt:lpstr>Proposed method 3</vt:lpstr>
      <vt:lpstr>Proposed method 4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Meng Xu</dc:creator>
  <cp:lastModifiedBy>Meng Xu</cp:lastModifiedBy>
  <cp:revision>84</cp:revision>
  <dcterms:created xsi:type="dcterms:W3CDTF">2018-04-05T21:54:17Z</dcterms:created>
  <dcterms:modified xsi:type="dcterms:W3CDTF">2019-01-09T00:25:38Z</dcterms:modified>
</cp:coreProperties>
</file>