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1" r:id="rId3"/>
    <p:sldId id="268" r:id="rId4"/>
    <p:sldId id="272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>
        <p:scale>
          <a:sx n="75" d="100"/>
          <a:sy n="75" d="100"/>
        </p:scale>
        <p:origin x="-17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1/7/2019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JVET-M0438: </a:t>
            </a:r>
            <a:r>
              <a:rPr lang="en-CA" sz="3200" dirty="0">
                <a:effectLst/>
              </a:rPr>
              <a:t>CE10-related: Size constraint on Triangular Prediction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/>
              <a:t>J. </a:t>
            </a:r>
            <a:r>
              <a:rPr lang="en-US" sz="2800" dirty="0" smtClean="0"/>
              <a:t>Zhao, </a:t>
            </a:r>
            <a:r>
              <a:rPr lang="en-US" sz="2800" dirty="0"/>
              <a:t>S. 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to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allow Triangular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if either width or height of a block is 128 to reduce Triangular prediction complexity.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that the coding impact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-0.01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 case, and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0.01%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 case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is no loss and about 1% run time reduction for both encoder and decoder.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447800"/>
            <a:ext cx="82296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VTM3,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Triangular prediction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used for either skip or merge modes.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Triangular prediction is disabled if  block size is smaller than 8×8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 restriction of the maximum size that allows triangular prediction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033272"/>
          </a:xfrm>
        </p:spPr>
        <p:txBody>
          <a:bodyPr/>
          <a:lstStyle/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triangular prediction for blocks with either width or height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&gt;=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128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and Results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7963124" cy="294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5993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5635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sp>
        <p:nvSpPr>
          <p:cNvPr id="7" name="Content Placeholder 3"/>
          <p:cNvSpPr txBox="1">
            <a:spLocks noGrp="1"/>
          </p:cNvSpPr>
          <p:nvPr>
            <p:ph idx="1"/>
          </p:nvPr>
        </p:nvSpPr>
        <p:spPr>
          <a:xfrm>
            <a:off x="381000" y="1371600"/>
            <a:ext cx="8229600" cy="243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this simple change to VVC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Panasonic for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JVET-M0663)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3045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1789</TotalTime>
  <Words>158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JVET-M0438: CE10-related: Size constraint on Triangular Prediction</vt:lpstr>
      <vt:lpstr>Introduction</vt:lpstr>
      <vt:lpstr>Background</vt:lpstr>
      <vt:lpstr>Proposed and Results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163</cp:revision>
  <dcterms:created xsi:type="dcterms:W3CDTF">2006-08-16T00:00:00Z</dcterms:created>
  <dcterms:modified xsi:type="dcterms:W3CDTF">2019-01-07T21:46:17Z</dcterms:modified>
</cp:coreProperties>
</file>