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7"/>
  </p:notesMasterIdLst>
  <p:sldIdLst>
    <p:sldId id="256" r:id="rId2"/>
    <p:sldId id="261" r:id="rId3"/>
    <p:sldId id="268" r:id="rId4"/>
    <p:sldId id="272" r:id="rId5"/>
    <p:sldId id="26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72306" autoAdjust="0"/>
  </p:normalViewPr>
  <p:slideViewPr>
    <p:cSldViewPr>
      <p:cViewPr>
        <p:scale>
          <a:sx n="75" d="100"/>
          <a:sy n="75" d="100"/>
        </p:scale>
        <p:origin x="-170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DD0EC-D922-4372-B747-A8C0F72D5ED7}" type="datetimeFigureOut">
              <a:rPr lang="en-US" smtClean="0"/>
              <a:t>1/7/2019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738A72-2CDE-4329-A4B6-29DF4E50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809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1/7/2019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1/7/2019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fr-FR" sz="3200" dirty="0" smtClean="0">
                <a:effectLst/>
              </a:rPr>
              <a:t>JVET-M0437: Non-CE4</a:t>
            </a:r>
            <a:r>
              <a:rPr lang="fr-FR" sz="3200" dirty="0">
                <a:effectLst/>
              </a:rPr>
              <a:t>: Size </a:t>
            </a:r>
            <a:r>
              <a:rPr lang="fr-FR" sz="3200" dirty="0" err="1">
                <a:effectLst/>
              </a:rPr>
              <a:t>constraint</a:t>
            </a:r>
            <a:r>
              <a:rPr lang="fr-FR" sz="3200" dirty="0">
                <a:effectLst/>
              </a:rPr>
              <a:t> on MMVD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581400"/>
            <a:ext cx="6400800" cy="1219200"/>
          </a:xfrm>
        </p:spPr>
        <p:txBody>
          <a:bodyPr>
            <a:normAutofit/>
          </a:bodyPr>
          <a:lstStyle/>
          <a:p>
            <a:r>
              <a:rPr lang="en-US" sz="2800" dirty="0"/>
              <a:t>J. </a:t>
            </a:r>
            <a:r>
              <a:rPr lang="en-US" sz="2800" dirty="0" smtClean="0"/>
              <a:t>Zhao, </a:t>
            </a:r>
            <a:r>
              <a:rPr lang="en-US" sz="2800" dirty="0"/>
              <a:t>S. Kim </a:t>
            </a:r>
            <a:endParaRPr lang="en-US" sz="2800" dirty="0" smtClean="0"/>
          </a:p>
          <a:p>
            <a:r>
              <a:rPr lang="en-US" sz="2800" dirty="0" smtClean="0"/>
              <a:t>LG ELECTRONICS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8600"/>
            <a:ext cx="2201334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94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/>
          </a:bodyPr>
          <a:lstStyle/>
          <a:p>
            <a:pPr marL="285750" indent="-285750"/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proposal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proposes to disable MMVD for 4x4 blocks to reduce the MMVD complexity.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Result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show that the coding impact is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only 0.01%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RA case, and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0.02% in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LD case.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1532" y="5943600"/>
            <a:ext cx="1380067" cy="621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24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lang="en-US" dirty="0"/>
          </a:p>
        </p:txBody>
      </p:sp>
      <p:sp>
        <p:nvSpPr>
          <p:cNvPr id="4" name="Content Placeholder 3"/>
          <p:cNvSpPr txBox="1">
            <a:spLocks noGrp="1"/>
          </p:cNvSpPr>
          <p:nvPr>
            <p:ph idx="1"/>
          </p:nvPr>
        </p:nvSpPr>
        <p:spPr>
          <a:xfrm>
            <a:off x="304800" y="1447800"/>
            <a:ext cx="8229600" cy="4385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VTM3, MMVD is applied to all block sizes without restriction</a:t>
            </a:r>
          </a:p>
          <a:p>
            <a:pPr lvl="1"/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C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CB that uses MMVD, it needs to signal a MMVD flag, starting point, motion magnitude, and motion direction. </a:t>
            </a:r>
            <a:endParaRPr lang="en-CA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CA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C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small block size, the gain may not justify the signalling overhead. It also increases encoder complexities by checking all the MMVD candidates</a:t>
            </a:r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CA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CA" sz="2200" dirty="0"/>
          </a:p>
          <a:p>
            <a:pPr lvl="1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Many other inter tools,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such as affine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Multi-Hypothesis Intra-Inter,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Triangular prediction etc. have size restrictions based on block width, height or area to </a:t>
            </a:r>
            <a:r>
              <a:rPr lang="en-US" sz="2200">
                <a:latin typeface="Times New Roman" panose="02020603050405020304" pitchFamily="18" charset="0"/>
                <a:cs typeface="Times New Roman" panose="02020603050405020304" pitchFamily="18" charset="0"/>
              </a:rPr>
              <a:t>reduce </a:t>
            </a:r>
            <a:r>
              <a:rPr lang="en-US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their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complexities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6023610"/>
            <a:ext cx="1176867" cy="529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3494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 to enable MMVD only if block size is larger than 4x4.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and Results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514600"/>
            <a:ext cx="8416135" cy="311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59935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274638"/>
            <a:ext cx="8001000" cy="563562"/>
          </a:xfrm>
        </p:spPr>
        <p:txBody>
          <a:bodyPr>
            <a:normAutofit fontScale="90000"/>
          </a:bodyPr>
          <a:lstStyle/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CONCLUSIONS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6023610"/>
            <a:ext cx="1176867" cy="529590"/>
          </a:xfrm>
          <a:prstGeom prst="rect">
            <a:avLst/>
          </a:prstGeom>
        </p:spPr>
      </p:pic>
      <p:sp>
        <p:nvSpPr>
          <p:cNvPr id="7" name="Content Placeholder 3"/>
          <p:cNvSpPr txBox="1">
            <a:spLocks noGrp="1"/>
          </p:cNvSpPr>
          <p:nvPr>
            <p:ph idx="1"/>
          </p:nvPr>
        </p:nvSpPr>
        <p:spPr>
          <a:xfrm>
            <a:off x="381000" y="1371600"/>
            <a:ext cx="8229600" cy="243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 to adopt this simple change to VVC</a:t>
            </a: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Tencent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Cross-checking (JVET-M0555)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sz="1800" dirty="0"/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78304567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1779</TotalTime>
  <Words>184</Words>
  <Application>Microsoft Office PowerPoint</Application>
  <PresentationFormat>On-screen Show (4:3)</PresentationFormat>
  <Paragraphs>24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Concourse</vt:lpstr>
      <vt:lpstr>JVET-M0437: Non-CE4: Size constraint on MMVD</vt:lpstr>
      <vt:lpstr>Introduction</vt:lpstr>
      <vt:lpstr>Background</vt:lpstr>
      <vt:lpstr>Proposed and Results</vt:lpstr>
      <vt:lpstr>CONCLUSIONS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Affine Motion Vector Difference Coding</dc:title>
  <dc:creator>Seethal Paluri/LGEMR Video Codec Part(seethal.paluri@lge.com)</dc:creator>
  <cp:lastModifiedBy>Jie Zhao/LGEMR Video Codec Part(jie.zhao@lge.com)</cp:lastModifiedBy>
  <cp:revision>162</cp:revision>
  <dcterms:created xsi:type="dcterms:W3CDTF">2006-08-16T00:00:00Z</dcterms:created>
  <dcterms:modified xsi:type="dcterms:W3CDTF">2019-01-08T01:41:05Z</dcterms:modified>
</cp:coreProperties>
</file>