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7"/>
  </p:notesMasterIdLst>
  <p:sldIdLst>
    <p:sldId id="370" r:id="rId8"/>
    <p:sldId id="344" r:id="rId9"/>
    <p:sldId id="382" r:id="rId10"/>
    <p:sldId id="340" r:id="rId11"/>
    <p:sldId id="383" r:id="rId12"/>
    <p:sldId id="384" r:id="rId13"/>
    <p:sldId id="385" r:id="rId14"/>
    <p:sldId id="363" r:id="rId15"/>
    <p:sldId id="36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6429" autoAdjust="0"/>
  </p:normalViewPr>
  <p:slideViewPr>
    <p:cSldViewPr>
      <p:cViewPr varScale="1">
        <p:scale>
          <a:sx n="89" d="100"/>
          <a:sy n="89" d="100"/>
        </p:scale>
        <p:origin x="1320" y="67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Hello</a:t>
            </a:r>
            <a:r>
              <a:rPr lang="en-US" altLang="zh-CN" baseline="0" dirty="0" smtClean="0"/>
              <a:t> everyone. I’m </a:t>
            </a:r>
            <a:r>
              <a:rPr lang="en-US" altLang="zh-CN" baseline="0" dirty="0" err="1" smtClean="0"/>
              <a:t>fangdong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chen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Today, what I will repot is ….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35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Decoder</a:t>
            </a:r>
            <a:r>
              <a:rPr lang="en-US" altLang="zh-CN" baseline="0" dirty="0" smtClean="0"/>
              <a:t> side MV derivation is another possible approach, and </a:t>
            </a:r>
            <a:r>
              <a:rPr lang="en-US" altLang="zh-CN" sz="1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Bilateral matching and Template Matching are</a:t>
            </a:r>
            <a:r>
              <a:rPr lang="en-US" altLang="zh-CN" sz="1200" baseline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two main method</a:t>
            </a:r>
            <a:r>
              <a:rPr lang="en-US" altLang="zh-CN" sz="1200" baseline="0" dirty="0" smtClean="0">
                <a:latin typeface="+mn-lt"/>
                <a:ea typeface="+mn-ea"/>
                <a:cs typeface="+mn-cs"/>
              </a:rPr>
              <a:t>s</a:t>
            </a:r>
            <a:r>
              <a:rPr lang="en-US" altLang="zh-CN" baseline="0" dirty="0" smtClean="0"/>
              <a:t>. However, the </a:t>
            </a:r>
            <a:r>
              <a:rPr lang="en-US" altLang="zh-CN" sz="1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Bilateral matching requires two lists, thus it is invalid for P frame</a:t>
            </a:r>
            <a:r>
              <a:rPr lang="en-US" altLang="zh-CN" sz="1200" dirty="0" smtClean="0">
                <a:latin typeface="+mn-lt"/>
                <a:ea typeface="+mn-ea"/>
                <a:cs typeface="+mn-cs"/>
              </a:rPr>
              <a:t>.</a:t>
            </a:r>
            <a:r>
              <a:rPr lang="en-US" altLang="zh-CN" sz="1200" baseline="0" dirty="0" smtClean="0">
                <a:latin typeface="+mn-lt"/>
                <a:ea typeface="+mn-ea"/>
                <a:cs typeface="+mn-cs"/>
              </a:rPr>
              <a:t> As far as I know, P frames are quite common in many low delay applications. TM can be used in both B and P frames. But, its usage of neighboring samples brings high decoding delay.</a:t>
            </a:r>
            <a:endParaRPr lang="en-US" altLang="zh-CN" sz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371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Decoder</a:t>
            </a:r>
            <a:r>
              <a:rPr lang="en-US" altLang="zh-CN" baseline="0" dirty="0" smtClean="0"/>
              <a:t> side MV derivation is another possible approach, and </a:t>
            </a:r>
            <a:r>
              <a:rPr lang="en-US" altLang="zh-CN" sz="1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Bilateral matching and Template Matching are</a:t>
            </a:r>
            <a:r>
              <a:rPr lang="en-US" altLang="zh-CN" sz="1200" baseline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two main method</a:t>
            </a:r>
            <a:r>
              <a:rPr lang="en-US" altLang="zh-CN" sz="1200" baseline="0" dirty="0" smtClean="0">
                <a:latin typeface="+mn-lt"/>
                <a:ea typeface="+mn-ea"/>
                <a:cs typeface="+mn-cs"/>
              </a:rPr>
              <a:t>s</a:t>
            </a:r>
            <a:r>
              <a:rPr lang="en-US" altLang="zh-CN" baseline="0" dirty="0" smtClean="0"/>
              <a:t>. However, the </a:t>
            </a:r>
            <a:r>
              <a:rPr lang="en-US" altLang="zh-CN" sz="1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Bilateral matching requires two lists, thus it is invalid for P frame</a:t>
            </a:r>
            <a:r>
              <a:rPr lang="en-US" altLang="zh-CN" sz="1200" dirty="0" smtClean="0">
                <a:latin typeface="+mn-lt"/>
                <a:ea typeface="+mn-ea"/>
                <a:cs typeface="+mn-cs"/>
              </a:rPr>
              <a:t>.</a:t>
            </a:r>
            <a:r>
              <a:rPr lang="en-US" altLang="zh-CN" sz="1200" baseline="0" dirty="0" smtClean="0">
                <a:latin typeface="+mn-lt"/>
                <a:ea typeface="+mn-ea"/>
                <a:cs typeface="+mn-cs"/>
              </a:rPr>
              <a:t> As far as I know, P frames are quite common in many low delay applications. TM can be used in both B and P frames. But, its usage of neighboring samples brings high decoding delay.</a:t>
            </a:r>
            <a:endParaRPr lang="en-US" altLang="zh-CN" sz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20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These</a:t>
            </a:r>
            <a:r>
              <a:rPr lang="en-US" altLang="zh-CN" baseline="0" dirty="0" smtClean="0"/>
              <a:t> are the results for LDB and RA, it also achieves some coding gains for these two configurations.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59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These</a:t>
            </a:r>
            <a:r>
              <a:rPr lang="en-US" altLang="zh-CN" baseline="0" dirty="0" smtClean="0"/>
              <a:t> are the results for LDB and RA, it also achieves some coding gains for these two configurations.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12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These</a:t>
            </a:r>
            <a:r>
              <a:rPr lang="en-US" altLang="zh-CN" baseline="0" dirty="0" smtClean="0"/>
              <a:t> are the results for LDB and RA, it also achieves some coding gains for these two configurations.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08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These</a:t>
            </a:r>
            <a:r>
              <a:rPr lang="en-US" altLang="zh-CN" baseline="0" dirty="0" smtClean="0"/>
              <a:t> are the results for LDB and RA, it also achieves some coding gains for these two configurations.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40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As a conclusion,</a:t>
            </a:r>
            <a:r>
              <a:rPr lang="en-US" altLang="zh-CN" baseline="0" dirty="0" smtClean="0"/>
              <a:t> we  propose a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Low Latency Template based Motion Vector Refinement method. And it</a:t>
            </a:r>
            <a:r>
              <a:rPr lang="en-US" altLang="zh-CN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has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Low latency because of the reuse of neighboring motion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it has low decoder complexity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of the small size of template. And significant</a:t>
            </a:r>
            <a:r>
              <a:rPr lang="en-US" altLang="zh-CN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coding gains are achieved especially for LDP configuration.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Based on the above results, it is suggested to study it in the related CE.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24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132856"/>
            <a:ext cx="75295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JVET-M0329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/>
              <a:t>Modified Enabling Condition for Triangle Prediction Unit Mode</a:t>
            </a:r>
            <a:endParaRPr lang="en-US" altLang="zh-CN" sz="36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707349" y="4568931"/>
            <a:ext cx="39327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Fangdong </a:t>
            </a:r>
            <a:r>
              <a:rPr lang="fi-FI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Chen</a:t>
            </a:r>
            <a:r>
              <a:rPr lang="fi-FI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 Wang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351037"/>
            <a:ext cx="5136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Modified Enabling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Condition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3528" y="1052736"/>
            <a:ext cx="846094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enabling condition for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triangle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prediction in VTM 3.0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frame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B frame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area of current block is larger or equal than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64</a:t>
            </a: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Our proposed condition</a:t>
            </a:r>
          </a:p>
          <a:p>
            <a:pPr marL="742950" lvl="1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frame is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 frame (including P frame)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size condition is modified from two folds: the minimum size and the maximum size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Fast mode decision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bestIsSkip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is always set as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false (Always conduct fast rough RDO ranking)</a:t>
            </a:r>
          </a:p>
          <a:p>
            <a:pPr marL="742950" lvl="1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number of candidate </a:t>
            </a:r>
            <a:r>
              <a:rPr lang="en-US" altLang="zh-CN" sz="20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numTriangleCandidate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is reduced from 40 to 14 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7850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3528" y="1052736"/>
            <a:ext cx="846094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Five tests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 A: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Enable the triangular prediction unit mode for P frames with mode decision in VTM3.0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 B: Enable the triangular prediction unit mode for P frames with the proposed fast mode decision method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 C: Apply the proposed fast mode decision method to B frames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 D: The triangular prediction unit mode is only applied to a CU which both block width and height are larger than or equal to 8. (Aligned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merge sub-block mode)</a:t>
            </a: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 E: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triangular prediction unit mode is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applied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a CU which size is larger or equal than 64, and both block width and height are less than 128. (Aligned with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CIIP)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7" name="TextBox 4"/>
          <p:cNvSpPr txBox="1"/>
          <p:nvPr/>
        </p:nvSpPr>
        <p:spPr>
          <a:xfrm>
            <a:off x="395536" y="351037"/>
            <a:ext cx="5136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Modified Enabling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Condition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781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548" y="368660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9512" y="913651"/>
            <a:ext cx="856267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 of test A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Results of test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with proposed fast mode decision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680" y="6228243"/>
            <a:ext cx="776263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Peking University for the cross-checking!</a:t>
            </a:r>
            <a:endParaRPr lang="zh-CN" altLang="en-US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850" y="1216031"/>
            <a:ext cx="5184000" cy="21893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850" y="3790552"/>
            <a:ext cx="5184000" cy="226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64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548" y="368660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9512" y="913651"/>
            <a:ext cx="85626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 of test C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340768"/>
            <a:ext cx="5732371" cy="25078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003" y="3926091"/>
            <a:ext cx="5275675" cy="250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98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548" y="368660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9512" y="913651"/>
            <a:ext cx="85626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 of test D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660" y="1373399"/>
            <a:ext cx="5732371" cy="24208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732" y="3958722"/>
            <a:ext cx="5732371" cy="250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88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548" y="368660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9512" y="913651"/>
            <a:ext cx="85626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 of test 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664" y="1339651"/>
            <a:ext cx="5732371" cy="24208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663" y="3758214"/>
            <a:ext cx="5732371" cy="250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82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217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43508" y="1052736"/>
            <a:ext cx="8810476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Propose to modify the enabling condition for triangle prediction</a:t>
            </a:r>
          </a:p>
          <a:p>
            <a:pPr marL="742950" lvl="1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Current frame is inter frame (including P frame)</a:t>
            </a:r>
          </a:p>
          <a:p>
            <a:pPr marL="742950" lvl="1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size condition is modified from two folds: the minimum size and the maximum size.</a:t>
            </a:r>
          </a:p>
          <a:p>
            <a:pPr marL="742950" lvl="1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 modification brings significant coding gains, and the other one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tries to align the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triangle prediction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mode with other modes.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50000"/>
              </a:lnSpc>
              <a:buClr>
                <a:srgbClr val="C00000"/>
              </a:buClr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Based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the above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is suggested to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study it in CE. </a:t>
            </a:r>
          </a:p>
          <a:p>
            <a:pPr marL="742950" lvl="1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76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30543</TotalTime>
  <Words>696</Words>
  <Application>Microsoft Office PowerPoint</Application>
  <PresentationFormat>全屏显示(4:3)</PresentationFormat>
  <Paragraphs>74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chenfangdong@hikvision.com</dc:creator>
  <cp:lastModifiedBy>陈方栋</cp:lastModifiedBy>
  <cp:revision>676</cp:revision>
  <dcterms:created xsi:type="dcterms:W3CDTF">2015-04-03T00:45:22Z</dcterms:created>
  <dcterms:modified xsi:type="dcterms:W3CDTF">2019-01-13T15:54:55Z</dcterms:modified>
  <cp:contentStatus/>
</cp:coreProperties>
</file>