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0"/>
  </p:notesMasterIdLst>
  <p:sldIdLst>
    <p:sldId id="261" r:id="rId3"/>
    <p:sldId id="337" r:id="rId4"/>
    <p:sldId id="338" r:id="rId5"/>
    <p:sldId id="336" r:id="rId6"/>
    <p:sldId id="328" r:id="rId7"/>
    <p:sldId id="329" r:id="rId8"/>
    <p:sldId id="339" r:id="rId9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00EE"/>
    <a:srgbClr val="0041C0"/>
    <a:srgbClr val="DA0000"/>
    <a:srgbClr val="6BA14D"/>
    <a:srgbClr val="003EEE"/>
    <a:srgbClr val="1356DB"/>
    <a:srgbClr val="00299E"/>
    <a:srgbClr val="0B2B93"/>
    <a:srgbClr val="003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60"/>
  </p:normalViewPr>
  <p:slideViewPr>
    <p:cSldViewPr>
      <p:cViewPr varScale="1">
        <p:scale>
          <a:sx n="113" d="100"/>
          <a:sy n="113" d="100"/>
        </p:scale>
        <p:origin x="1464" y="108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08.01.2019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2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697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100" kern="0" dirty="0">
                <a:latin typeface="Arial"/>
                <a:ea typeface="ＭＳ Ｐゴシック" charset="0"/>
                <a:cs typeface="Arial"/>
              </a:rPr>
              <a:t>JVET-M0315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SG" altLang="ja-JP" sz="2100" kern="0" dirty="0">
                <a:latin typeface="Arial"/>
                <a:ea typeface="ＭＳ Ｐゴシック" charset="0"/>
                <a:cs typeface="Arial"/>
              </a:rPr>
              <a:t>Non-CE4: MMVD scaling simplification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Ru-Ling Liao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2B268EB-748D-4968-9760-8D7EAED4A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3D91A4-AD2C-4D71-8587-A54CC5EBF6EE}"/>
              </a:ext>
            </a:extLst>
          </p:cNvPr>
          <p:cNvSpPr txBox="1"/>
          <p:nvPr/>
        </p:nvSpPr>
        <p:spPr>
          <a:xfrm>
            <a:off x="116632" y="583595"/>
            <a:ext cx="66967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MMVD offset is determined for bi-prediction in VTM3.0</a:t>
            </a:r>
          </a:p>
          <a:p>
            <a:endParaRPr lang="en-US" dirty="0"/>
          </a:p>
          <a:p>
            <a:r>
              <a:rPr lang="en-US" dirty="0"/>
              <a:t>if 2 reference picture are of different direction</a:t>
            </a:r>
          </a:p>
          <a:p>
            <a:pPr lvl="1"/>
            <a:r>
              <a:rPr lang="en-US" dirty="0"/>
              <a:t> MVoffset_L0 = </a:t>
            </a:r>
            <a:r>
              <a:rPr lang="en-US" dirty="0" err="1"/>
              <a:t>MVoffset</a:t>
            </a:r>
            <a:endParaRPr lang="en-US" dirty="0"/>
          </a:p>
          <a:p>
            <a:pPr lvl="1"/>
            <a:r>
              <a:rPr lang="en-US" dirty="0"/>
              <a:t> Mvoffset_L1 = -</a:t>
            </a:r>
            <a:r>
              <a:rPr lang="en-US" dirty="0" err="1"/>
              <a:t>Mvoffset</a:t>
            </a:r>
            <a:endParaRPr lang="en-US" dirty="0"/>
          </a:p>
          <a:p>
            <a:r>
              <a:rPr lang="en-US" dirty="0"/>
              <a:t>Else</a:t>
            </a:r>
          </a:p>
          <a:p>
            <a:pPr lvl="1"/>
            <a:r>
              <a:rPr lang="en-US" dirty="0"/>
              <a:t> MVoffset_L0 = </a:t>
            </a:r>
            <a:r>
              <a:rPr lang="en-US" dirty="0" err="1"/>
              <a:t>MVoffset</a:t>
            </a:r>
            <a:endParaRPr lang="en-US" dirty="0"/>
          </a:p>
          <a:p>
            <a:pPr lvl="1"/>
            <a:r>
              <a:rPr lang="en-US" dirty="0"/>
              <a:t> Mvoffset_L1 = </a:t>
            </a:r>
            <a:r>
              <a:rPr lang="en-US" dirty="0" err="1"/>
              <a:t>Mvoffset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If abs(POC0-currPOC) &gt; abs(POC1-currPOC)</a:t>
            </a:r>
          </a:p>
          <a:p>
            <a:r>
              <a:rPr lang="en-US" dirty="0"/>
              <a:t>	MVOffsetL1 = MVOffsetL1*scale</a:t>
            </a:r>
          </a:p>
          <a:p>
            <a:endParaRPr lang="en-US" dirty="0"/>
          </a:p>
          <a:p>
            <a:r>
              <a:rPr lang="en-US" dirty="0"/>
              <a:t>Else If abs(POC0-currPOC) &lt; abs(POC1-currPOC)</a:t>
            </a:r>
          </a:p>
          <a:p>
            <a:r>
              <a:rPr lang="en-US" dirty="0"/>
              <a:t>	MVOffsetL0 = MVOffsetL0*scale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09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2B268EB-748D-4968-9760-8D7EAED4A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3D91A4-AD2C-4D71-8587-A54CC5EBF6EE}"/>
              </a:ext>
            </a:extLst>
          </p:cNvPr>
          <p:cNvSpPr txBox="1"/>
          <p:nvPr/>
        </p:nvSpPr>
        <p:spPr>
          <a:xfrm>
            <a:off x="116632" y="583595"/>
            <a:ext cx="66967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MMVD offset is determined for bi-prediction in VTM3.0</a:t>
            </a:r>
          </a:p>
          <a:p>
            <a:endParaRPr lang="en-US" dirty="0"/>
          </a:p>
          <a:p>
            <a:r>
              <a:rPr lang="en-US" dirty="0"/>
              <a:t>if 2 reference picture are of different direction</a:t>
            </a:r>
          </a:p>
          <a:p>
            <a:pPr lvl="1"/>
            <a:r>
              <a:rPr lang="en-US" dirty="0"/>
              <a:t> MVoffset_L0 = </a:t>
            </a:r>
            <a:r>
              <a:rPr lang="en-US" dirty="0" err="1"/>
              <a:t>MVoffset</a:t>
            </a:r>
            <a:endParaRPr lang="en-US" dirty="0"/>
          </a:p>
          <a:p>
            <a:pPr lvl="1"/>
            <a:r>
              <a:rPr lang="en-US" dirty="0"/>
              <a:t> Mvoffset_L1 = -</a:t>
            </a:r>
            <a:r>
              <a:rPr lang="en-US" dirty="0" err="1"/>
              <a:t>Mvoffset</a:t>
            </a:r>
            <a:endParaRPr lang="en-US" dirty="0"/>
          </a:p>
          <a:p>
            <a:r>
              <a:rPr lang="en-US" dirty="0"/>
              <a:t>Else</a:t>
            </a:r>
          </a:p>
          <a:p>
            <a:pPr lvl="1"/>
            <a:r>
              <a:rPr lang="en-US" dirty="0"/>
              <a:t> MVoffset_L0 = </a:t>
            </a:r>
            <a:r>
              <a:rPr lang="en-US" dirty="0" err="1"/>
              <a:t>MVoffset</a:t>
            </a:r>
            <a:endParaRPr lang="en-US" dirty="0"/>
          </a:p>
          <a:p>
            <a:pPr lvl="1"/>
            <a:r>
              <a:rPr lang="en-US" dirty="0"/>
              <a:t> Mvoffset_L1 = </a:t>
            </a:r>
            <a:r>
              <a:rPr lang="en-US" dirty="0" err="1"/>
              <a:t>Mvoffset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trike="dblStrike" dirty="0">
                <a:solidFill>
                  <a:srgbClr val="FF0000"/>
                </a:solidFill>
              </a:rPr>
              <a:t>If abs(POC0-currPOC) &gt; abs(POC1-currPOC)</a:t>
            </a:r>
          </a:p>
          <a:p>
            <a:r>
              <a:rPr lang="en-US" strike="dblStrike" dirty="0">
                <a:solidFill>
                  <a:srgbClr val="FF0000"/>
                </a:solidFill>
              </a:rPr>
              <a:t>	MVOffsetL1 = MVOffsetL1*scale</a:t>
            </a:r>
          </a:p>
          <a:p>
            <a:endParaRPr lang="en-US" strike="dblStrike" dirty="0">
              <a:solidFill>
                <a:srgbClr val="FF0000"/>
              </a:solidFill>
            </a:endParaRPr>
          </a:p>
          <a:p>
            <a:r>
              <a:rPr lang="en-US" strike="dblStrike" dirty="0">
                <a:solidFill>
                  <a:srgbClr val="FF0000"/>
                </a:solidFill>
              </a:rPr>
              <a:t>Else If abs(POC0-currPOC) &lt; abs(POC1-currPOC)</a:t>
            </a:r>
          </a:p>
          <a:p>
            <a:r>
              <a:rPr lang="en-US" strike="dblStrike" dirty="0">
                <a:solidFill>
                  <a:srgbClr val="FF0000"/>
                </a:solidFill>
              </a:rPr>
              <a:t>	MVOffsetL0 = MVOffsetL0*scale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29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Slightly B-D rate change when removing scaling process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100382"/>
              </p:ext>
            </p:extLst>
          </p:nvPr>
        </p:nvGraphicFramePr>
        <p:xfrm>
          <a:off x="332656" y="942070"/>
          <a:ext cx="3695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/>
                        <a:t>Remove scaling process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/>
                        <a:t>Remove scaling process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865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0.01% gain in RA, 0.08% loss in LB</a:t>
            </a: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Complexity of MMVD MV derivation is simplified and less cycle is used for calculating MV</a:t>
            </a:r>
          </a:p>
          <a:p>
            <a:pPr>
              <a:spcBef>
                <a:spcPts val="1200"/>
              </a:spcBef>
            </a:pPr>
            <a:r>
              <a:rPr lang="en-CA" dirty="0"/>
              <a:t>Additionally, a flag is added to SPS to indicate whether MMVD tool is used.</a:t>
            </a:r>
            <a:endParaRPr lang="en-US" dirty="0"/>
          </a:p>
          <a:p>
            <a:br>
              <a:rPr lang="en-US" dirty="0"/>
            </a:br>
            <a:endParaRPr lang="en-US" dirty="0"/>
          </a:p>
          <a:p>
            <a:endParaRPr lang="en-US" dirty="0"/>
          </a:p>
          <a:p>
            <a:r>
              <a:rPr lang="en-US" dirty="0"/>
              <a:t>It is suggested to remove scaling process from MMVD</a:t>
            </a:r>
          </a:p>
          <a:p>
            <a:endParaRPr lang="en-US" dirty="0"/>
          </a:p>
          <a:p>
            <a:pPr marL="0" indent="0">
              <a:spcBef>
                <a:spcPts val="600"/>
              </a:spcBef>
              <a:buClr>
                <a:schemeClr val="tx1"/>
              </a:buClr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SG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 Qualcomm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information results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0.45% loss in RA, 0.08% loss in LB when no flipping scaling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632279"/>
              </p:ext>
            </p:extLst>
          </p:nvPr>
        </p:nvGraphicFramePr>
        <p:xfrm>
          <a:off x="332656" y="942070"/>
          <a:ext cx="3695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69449473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0523710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6381053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4368876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542681337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Remove scaling &amp; flipping process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Remove scaling &amp; flipping process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53564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583</Words>
  <Application>Microsoft Office PowerPoint</Application>
  <PresentationFormat>Custom</PresentationFormat>
  <Paragraphs>246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ＭＳ Ｐゴシック</vt:lpstr>
      <vt:lpstr>游ゴシック</vt:lpstr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Background</vt:lpstr>
      <vt:lpstr>Proposal</vt:lpstr>
      <vt:lpstr>Simulation results</vt:lpstr>
      <vt:lpstr>Conclusions</vt:lpstr>
      <vt:lpstr>Acknowledgments</vt:lpstr>
      <vt:lpstr>Additional information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2019-01-08T20:23:30Z</dcterms:modified>
</cp:coreProperties>
</file>