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slideLayouts/slideLayout10.xml" ContentType="application/vnd.openxmlformats-officedocument.presentationml.slideLayout+xml"/>
  <Override PartName="/ppt/theme/theme3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4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5.xml" ContentType="application/vnd.openxmlformats-officedocument.them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6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7.xml" ContentType="application/vnd.openxmlformats-officedocument.theme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8.xml" ContentType="application/vnd.openxmlformats-officedocument.them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9.xml" ContentType="application/vnd.openxmlformats-officedocument.theme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10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11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12.xml" ContentType="application/vnd.openxmlformats-officedocument.theme+xml"/>
  <Override PartName="/ppt/theme/theme13.xml" ContentType="application/vnd.openxmlformats-officedocument.theme+xml"/>
  <Override PartName="/ppt/theme/theme1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48" r:id="rId4"/>
    <p:sldMasterId id="2147483798" r:id="rId5"/>
    <p:sldMasterId id="2147483812" r:id="rId6"/>
    <p:sldMasterId id="2147483814" r:id="rId7"/>
    <p:sldMasterId id="2147483821" r:id="rId8"/>
    <p:sldMasterId id="2147483832" r:id="rId9"/>
    <p:sldMasterId id="2147483836" r:id="rId10"/>
    <p:sldMasterId id="2147483840" r:id="rId11"/>
    <p:sldMasterId id="2147483853" r:id="rId12"/>
    <p:sldMasterId id="2147483858" r:id="rId13"/>
    <p:sldMasterId id="2147483862" r:id="rId14"/>
    <p:sldMasterId id="2147483866" r:id="rId15"/>
  </p:sldMasterIdLst>
  <p:notesMasterIdLst>
    <p:notesMasterId r:id="rId26"/>
  </p:notesMasterIdLst>
  <p:handoutMasterIdLst>
    <p:handoutMasterId r:id="rId27"/>
  </p:handoutMasterIdLst>
  <p:sldIdLst>
    <p:sldId id="418" r:id="rId16"/>
    <p:sldId id="420" r:id="rId17"/>
    <p:sldId id="436" r:id="rId18"/>
    <p:sldId id="431" r:id="rId19"/>
    <p:sldId id="432" r:id="rId20"/>
    <p:sldId id="433" r:id="rId21"/>
    <p:sldId id="434" r:id="rId22"/>
    <p:sldId id="435" r:id="rId23"/>
    <p:sldId id="438" r:id="rId24"/>
    <p:sldId id="437" r:id="rId25"/>
  </p:sldIdLst>
  <p:sldSz cx="9144000" cy="5143500" type="screen16x9"/>
  <p:notesSz cx="6810375" cy="9942513"/>
  <p:defaultTextStyle>
    <a:defPPr>
      <a:defRPr lang="en-GB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  <p15:guide id="3" orient="horz" pos="3132">
          <p15:clr>
            <a:srgbClr val="A4A3A4"/>
          </p15:clr>
        </p15:guide>
        <p15:guide id="4" pos="2145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2FF61"/>
    <a:srgbClr val="F6FAFA"/>
    <a:srgbClr val="EEFFF5"/>
    <a:srgbClr val="ECFFFE"/>
    <a:srgbClr val="D0FFD7"/>
    <a:srgbClr val="92D050"/>
    <a:srgbClr val="00B050"/>
    <a:srgbClr val="000000"/>
    <a:srgbClr val="124191"/>
    <a:srgbClr val="7B4D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592" autoAdjust="0"/>
    <p:restoredTop sz="95500" autoAdjust="0"/>
  </p:normalViewPr>
  <p:slideViewPr>
    <p:cSldViewPr snapToGrid="0">
      <p:cViewPr varScale="1">
        <p:scale>
          <a:sx n="152" d="100"/>
          <a:sy n="152" d="100"/>
        </p:scale>
        <p:origin x="200" y="46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8" d="100"/>
          <a:sy n="88" d="100"/>
        </p:scale>
        <p:origin x="-3870" y="-120"/>
      </p:cViewPr>
      <p:guideLst>
        <p:guide orient="horz" pos="2880"/>
        <p:guide pos="2160"/>
        <p:guide orient="horz" pos="3132"/>
        <p:guide pos="2145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Master" Target="slideMasters/slideMaster10.xml"/><Relationship Id="rId18" Type="http://schemas.openxmlformats.org/officeDocument/2006/relationships/slide" Target="slides/slide3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6.xml"/><Relationship Id="rId7" Type="http://schemas.openxmlformats.org/officeDocument/2006/relationships/slideMaster" Target="slideMasters/slideMaster4.xml"/><Relationship Id="rId12" Type="http://schemas.openxmlformats.org/officeDocument/2006/relationships/slideMaster" Target="slideMasters/slideMaster9.xml"/><Relationship Id="rId17" Type="http://schemas.openxmlformats.org/officeDocument/2006/relationships/slide" Target="slides/slide2.xml"/><Relationship Id="rId25" Type="http://schemas.openxmlformats.org/officeDocument/2006/relationships/slide" Target="slides/slide10.xml"/><Relationship Id="rId2" Type="http://schemas.openxmlformats.org/officeDocument/2006/relationships/customXml" Target="../customXml/item2.xml"/><Relationship Id="rId16" Type="http://schemas.openxmlformats.org/officeDocument/2006/relationships/slide" Target="slides/slide1.xml"/><Relationship Id="rId20" Type="http://schemas.openxmlformats.org/officeDocument/2006/relationships/slide" Target="slides/slide5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Master" Target="slideMasters/slideMaster8.xml"/><Relationship Id="rId24" Type="http://schemas.openxmlformats.org/officeDocument/2006/relationships/slide" Target="slides/slide9.xml"/><Relationship Id="rId5" Type="http://schemas.openxmlformats.org/officeDocument/2006/relationships/slideMaster" Target="slideMasters/slideMaster2.xml"/><Relationship Id="rId15" Type="http://schemas.openxmlformats.org/officeDocument/2006/relationships/slideMaster" Target="slideMasters/slideMaster12.xml"/><Relationship Id="rId23" Type="http://schemas.openxmlformats.org/officeDocument/2006/relationships/slide" Target="slides/slide8.xml"/><Relationship Id="rId28" Type="http://schemas.openxmlformats.org/officeDocument/2006/relationships/presProps" Target="presProps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4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Master" Target="slideMasters/slideMaster11.xml"/><Relationship Id="rId22" Type="http://schemas.openxmlformats.org/officeDocument/2006/relationships/slide" Target="slides/slide7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7636" y="0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E3A1A956-FBA6-4D44-9717-88B588F88EA2}" type="datetimeFigureOut">
              <a:rPr lang="en-US"/>
              <a:pPr>
                <a:defRPr/>
              </a:pPr>
              <a:t>1/16/19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43662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7636" y="9443662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6EB7DA75-3119-461F-BBD9-15CADFA283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59862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7636" y="0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32CF6B7E-5EE0-4686-A335-20EF82FA6D28}" type="datetimeFigureOut">
              <a:rPr lang="en-US"/>
              <a:pPr>
                <a:defRPr/>
              </a:pPr>
              <a:t>1/16/19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6125"/>
            <a:ext cx="6626225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1038" y="4722694"/>
            <a:ext cx="5448300" cy="4474131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7636" y="9443662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6C2616F-011D-47B3-A2C1-4E16F11993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99247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7.emf"/><Relationship Id="rId4" Type="http://schemas.openxmlformats.org/officeDocument/2006/relationships/oleObject" Target="../embeddings/oleObject2.bin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3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7.emf"/><Relationship Id="rId4" Type="http://schemas.openxmlformats.org/officeDocument/2006/relationships/oleObject" Target="../embeddings/oleObject3.bin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4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7.emf"/><Relationship Id="rId4" Type="http://schemas.openxmlformats.org/officeDocument/2006/relationships/oleObject" Target="../embeddings/oleObject4.bin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5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7.emf"/><Relationship Id="rId4" Type="http://schemas.openxmlformats.org/officeDocument/2006/relationships/oleObject" Target="../embeddings/oleObject5.bin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7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7.bin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8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8.bin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9.xml"/><Relationship Id="rId1" Type="http://schemas.openxmlformats.org/officeDocument/2006/relationships/vmlDrawing" Target="../drawings/vmlDrawing9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9.bin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10.xml"/><Relationship Id="rId1" Type="http://schemas.openxmlformats.org/officeDocument/2006/relationships/vmlDrawing" Target="../drawings/vmlDrawing10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10.bin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11.xml"/><Relationship Id="rId1" Type="http://schemas.openxmlformats.org/officeDocument/2006/relationships/vmlDrawing" Target="../drawings/vmlDrawing11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11.bin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12.xml"/><Relationship Id="rId1" Type="http://schemas.openxmlformats.org/officeDocument/2006/relationships/vmlDrawing" Target="../drawings/vmlDrawing12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12.bin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13.xml"/><Relationship Id="rId1" Type="http://schemas.openxmlformats.org/officeDocument/2006/relationships/vmlDrawing" Target="../drawings/vmlDrawing13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13.bin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14.xml"/><Relationship Id="rId1" Type="http://schemas.openxmlformats.org/officeDocument/2006/relationships/vmlDrawing" Target="../drawings/vmlDrawing14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14.bin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15.xml"/><Relationship Id="rId1" Type="http://schemas.openxmlformats.org/officeDocument/2006/relationships/vmlDrawing" Target="../drawings/vmlDrawing15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15.bin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17.xml"/><Relationship Id="rId1" Type="http://schemas.openxmlformats.org/officeDocument/2006/relationships/vmlDrawing" Target="../drawings/vmlDrawing17.v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17.bin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18.xml"/><Relationship Id="rId1" Type="http://schemas.openxmlformats.org/officeDocument/2006/relationships/vmlDrawing" Target="../drawings/vmlDrawing18.v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18.bin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19.xml"/><Relationship Id="rId1" Type="http://schemas.openxmlformats.org/officeDocument/2006/relationships/vmlDrawing" Target="../drawings/vmlDrawing19.v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19.bin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20.xml"/><Relationship Id="rId1" Type="http://schemas.openxmlformats.org/officeDocument/2006/relationships/vmlDrawing" Target="../drawings/vmlDrawing20.v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20.bin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21.xml"/><Relationship Id="rId1" Type="http://schemas.openxmlformats.org/officeDocument/2006/relationships/vmlDrawing" Target="../drawings/vmlDrawing21.v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21.bin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22.xml"/><Relationship Id="rId1" Type="http://schemas.openxmlformats.org/officeDocument/2006/relationships/vmlDrawing" Target="../drawings/vmlDrawing22.v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22.bin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23.xml"/><Relationship Id="rId1" Type="http://schemas.openxmlformats.org/officeDocument/2006/relationships/vmlDrawing" Target="../drawings/vmlDrawing23.v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23.bin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24.xml"/><Relationship Id="rId1" Type="http://schemas.openxmlformats.org/officeDocument/2006/relationships/vmlDrawing" Target="../drawings/vmlDrawing24.v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24.bin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25.xml"/><Relationship Id="rId1" Type="http://schemas.openxmlformats.org/officeDocument/2006/relationships/vmlDrawing" Target="../drawings/vmlDrawing25.v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25.bin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26.xml"/><Relationship Id="rId1" Type="http://schemas.openxmlformats.org/officeDocument/2006/relationships/vmlDrawing" Target="../drawings/vmlDrawing26.v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26.bin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27.xml"/><Relationship Id="rId1" Type="http://schemas.openxmlformats.org/officeDocument/2006/relationships/vmlDrawing" Target="../drawings/vmlDrawing27.vml"/><Relationship Id="rId6" Type="http://schemas.openxmlformats.org/officeDocument/2006/relationships/image" Target="../media/image10.png"/><Relationship Id="rId5" Type="http://schemas.openxmlformats.org/officeDocument/2006/relationships/image" Target="../media/image9.emf"/><Relationship Id="rId4" Type="http://schemas.openxmlformats.org/officeDocument/2006/relationships/oleObject" Target="../embeddings/oleObject27.bin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28.xml"/><Relationship Id="rId1" Type="http://schemas.openxmlformats.org/officeDocument/2006/relationships/vmlDrawing" Target="../drawings/vmlDrawing28.vml"/><Relationship Id="rId6" Type="http://schemas.openxmlformats.org/officeDocument/2006/relationships/image" Target="../media/image11.png"/><Relationship Id="rId5" Type="http://schemas.openxmlformats.org/officeDocument/2006/relationships/image" Target="../media/image9.emf"/><Relationship Id="rId4" Type="http://schemas.openxmlformats.org/officeDocument/2006/relationships/oleObject" Target="../embeddings/oleObject28.bin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9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endParaRPr lang="en-US" noProof="0" dirty="0">
              <a:solidFill>
                <a:schemeClr val="bg2"/>
              </a:solidFill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9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09" name="think-cell Slide" r:id="rId4" imgW="360" imgH="360" progId="TCLayout.ActiveDocument.1">
                  <p:embed/>
                </p:oleObj>
              </mc:Choice>
              <mc:Fallback>
                <p:oleObj name="think-cell Slide" r:id="rId4" imgW="360" imgH="360" progId="TCLayout.ActiveDocument.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9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 userDrawn="1"/>
        </p:nvSpPr>
        <p:spPr>
          <a:xfrm>
            <a:off x="417514" y="4787901"/>
            <a:ext cx="6078537" cy="123111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457189">
              <a:defRPr/>
            </a:pPr>
            <a:r>
              <a:rPr lang="en-GB" sz="800" b="1">
                <a:solidFill>
                  <a:srgbClr val="FFFFFF"/>
                </a:solidFill>
                <a:latin typeface="Nokia Pure Text Light"/>
                <a:ea typeface="+mn-ea"/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42769857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5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9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33" name="think-cell Slide" r:id="rId4" imgW="360" imgH="360" progId="TCLayout.ActiveDocument.1">
                  <p:embed/>
                </p:oleObj>
              </mc:Choice>
              <mc:Fallback>
                <p:oleObj name="think-cell Slide" r:id="rId4" imgW="360" imgH="360" progId="TCLayout.ActiveDocument.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9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 Placeholder 6"/>
          <p:cNvSpPr>
            <a:spLocks noGrp="1"/>
          </p:cNvSpPr>
          <p:nvPr>
            <p:ph type="body" sz="quarter" idx="14"/>
          </p:nvPr>
        </p:nvSpPr>
        <p:spPr>
          <a:xfrm>
            <a:off x="417513" y="1089025"/>
            <a:ext cx="8229600" cy="3444875"/>
          </a:xfrm>
        </p:spPr>
        <p:txBody>
          <a:bodyPr/>
          <a:lstStyle>
            <a:lvl1pPr>
              <a:defRPr>
                <a:latin typeface="Nokia Pure Text Light" pitchFamily="34" charset="0"/>
              </a:defRPr>
            </a:lvl1pPr>
            <a:lvl2pPr>
              <a:buClr>
                <a:schemeClr val="bg2"/>
              </a:buClr>
              <a:defRPr>
                <a:latin typeface="Nokia Pure Text Light" pitchFamily="34" charset="0"/>
              </a:defRPr>
            </a:lvl2pPr>
            <a:lvl3pPr>
              <a:defRPr>
                <a:latin typeface="Nokia Pure Text Light" pitchFamily="34" charset="0"/>
              </a:defRPr>
            </a:lvl3pPr>
            <a:lvl4pPr>
              <a:defRPr>
                <a:latin typeface="Nokia Pure Text Light" pitchFamily="34" charset="0"/>
              </a:defRPr>
            </a:lvl4pPr>
            <a:lvl5pPr>
              <a:defRPr>
                <a:latin typeface="Nokia Pure Text Light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417513" y="279400"/>
            <a:ext cx="8229600" cy="311150"/>
          </a:xfrm>
        </p:spPr>
        <p:txBody>
          <a:bodyPr/>
          <a:lstStyle>
            <a:lvl1pPr>
              <a:defRPr baseline="0">
                <a:latin typeface="Nokia Pure Headline Light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Content Placeholder 8"/>
          <p:cNvSpPr>
            <a:spLocks noGrp="1"/>
          </p:cNvSpPr>
          <p:nvPr>
            <p:ph sz="quarter" idx="13"/>
          </p:nvPr>
        </p:nvSpPr>
        <p:spPr>
          <a:xfrm>
            <a:off x="418121" y="652091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600">
                <a:solidFill>
                  <a:schemeClr val="bg2"/>
                </a:solidFill>
                <a:latin typeface="Nokia Pure Headline Light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568220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9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57" name="think-cell Slide" r:id="rId4" imgW="360" imgH="360" progId="TCLayout.ActiveDocument.1">
                  <p:embed/>
                </p:oleObj>
              </mc:Choice>
              <mc:Fallback>
                <p:oleObj name="think-cell Slide" r:id="rId4" imgW="360" imgH="360" progId="TCLayout.ActiveDocument.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9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417513" y="279400"/>
            <a:ext cx="8229600" cy="309600"/>
          </a:xfrm>
        </p:spPr>
        <p:txBody>
          <a:bodyPr/>
          <a:lstStyle>
            <a:lvl1pPr>
              <a:defRPr baseline="0">
                <a:latin typeface="Nokia Pure Headline Light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8"/>
          <p:cNvSpPr>
            <a:spLocks noGrp="1"/>
          </p:cNvSpPr>
          <p:nvPr>
            <p:ph sz="quarter" idx="13"/>
          </p:nvPr>
        </p:nvSpPr>
        <p:spPr>
          <a:xfrm>
            <a:off x="418121" y="652091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600">
                <a:solidFill>
                  <a:schemeClr val="bg2"/>
                </a:solidFill>
                <a:latin typeface="Nokia Pure Headline Light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143883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9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81" name="think-cell Slide" r:id="rId4" imgW="360" imgH="360" progId="TCLayout.ActiveDocument.1">
                  <p:embed/>
                </p:oleObj>
              </mc:Choice>
              <mc:Fallback>
                <p:oleObj name="think-cell Slide" r:id="rId4" imgW="360" imgH="360" progId="TCLayout.ActiveDocument.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9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8847545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1" y="537791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819300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53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30719442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77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598" y="1080000"/>
            <a:ext cx="83088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403119037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01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Content Placeholder 2"/>
          <p:cNvSpPr>
            <a:spLocks noGrp="1"/>
          </p:cNvSpPr>
          <p:nvPr>
            <p:ph sz="quarter" idx="15"/>
          </p:nvPr>
        </p:nvSpPr>
        <p:spPr>
          <a:xfrm>
            <a:off x="418118" y="1080000"/>
            <a:ext cx="8308800" cy="356040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1600">
                <a:solidFill>
                  <a:schemeClr val="tx2"/>
                </a:solidFill>
              </a:defRPr>
            </a:lvl1pPr>
            <a:lvl2pPr marL="460800" algn="l">
              <a:defRPr sz="1400">
                <a:solidFill>
                  <a:schemeClr val="tx2"/>
                </a:solidFill>
              </a:defRPr>
            </a:lvl2pPr>
            <a:lvl3pPr marL="691200" indent="-230400" algn="l">
              <a:defRPr sz="1200">
                <a:solidFill>
                  <a:schemeClr val="tx2"/>
                </a:solidFill>
              </a:defRPr>
            </a:lvl3pPr>
            <a:lvl4pPr marL="921600" algn="l">
              <a:defRPr sz="1000">
                <a:solidFill>
                  <a:schemeClr val="tx2"/>
                </a:solidFill>
              </a:defRPr>
            </a:lvl4pPr>
            <a:lvl5pPr marL="1152000" algn="l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GB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339128709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25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36844060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 algn="l"/>
            <a:r>
              <a:rPr lang="en-US" noProof="0">
                <a:solidFill>
                  <a:schemeClr val="bg2"/>
                </a:solidFill>
                <a:cs typeface="Arial" charset="0"/>
              </a:rPr>
              <a:t>Confidential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49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Content Placeholder 2"/>
          <p:cNvSpPr>
            <a:spLocks noGrp="1"/>
          </p:cNvSpPr>
          <p:nvPr>
            <p:ph sz="quarter" idx="15"/>
          </p:nvPr>
        </p:nvSpPr>
        <p:spPr>
          <a:xfrm>
            <a:off x="418119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9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133268534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73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6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61200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9"/>
          </p:nvPr>
        </p:nvSpPr>
        <p:spPr>
          <a:xfrm>
            <a:off x="32616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350691022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97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Content Placeholder 2"/>
          <p:cNvSpPr>
            <a:spLocks noGrp="1"/>
          </p:cNvSpPr>
          <p:nvPr>
            <p:ph sz="quarter" idx="15"/>
          </p:nvPr>
        </p:nvSpPr>
        <p:spPr>
          <a:xfrm>
            <a:off x="418119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1" name="Content Placeholder 2"/>
          <p:cNvSpPr>
            <a:spLocks noGrp="1"/>
          </p:cNvSpPr>
          <p:nvPr>
            <p:ph sz="quarter" idx="19"/>
          </p:nvPr>
        </p:nvSpPr>
        <p:spPr>
          <a:xfrm>
            <a:off x="32616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3" name="Content Placeholder 2"/>
          <p:cNvSpPr>
            <a:spLocks noGrp="1"/>
          </p:cNvSpPr>
          <p:nvPr>
            <p:ph sz="quarter" idx="20"/>
          </p:nvPr>
        </p:nvSpPr>
        <p:spPr>
          <a:xfrm>
            <a:off x="61200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403205551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21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6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944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9"/>
          </p:nvPr>
        </p:nvSpPr>
        <p:spPr>
          <a:xfrm>
            <a:off x="25560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10"/>
          <p:cNvSpPr>
            <a:spLocks noGrp="1"/>
          </p:cNvSpPr>
          <p:nvPr>
            <p:ph type="body" sz="quarter" idx="20"/>
          </p:nvPr>
        </p:nvSpPr>
        <p:spPr>
          <a:xfrm>
            <a:off x="68328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637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325560093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45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Content Placeholder 2"/>
          <p:cNvSpPr>
            <a:spLocks noGrp="1"/>
          </p:cNvSpPr>
          <p:nvPr>
            <p:ph sz="quarter" idx="15"/>
          </p:nvPr>
        </p:nvSpPr>
        <p:spPr>
          <a:xfrm>
            <a:off x="418119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1" name="Content Placeholder 2"/>
          <p:cNvSpPr>
            <a:spLocks noGrp="1"/>
          </p:cNvSpPr>
          <p:nvPr>
            <p:ph sz="quarter" idx="19"/>
          </p:nvPr>
        </p:nvSpPr>
        <p:spPr>
          <a:xfrm>
            <a:off x="25560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3" name="Content Placeholder 2"/>
          <p:cNvSpPr>
            <a:spLocks noGrp="1"/>
          </p:cNvSpPr>
          <p:nvPr>
            <p:ph sz="quarter" idx="20"/>
          </p:nvPr>
        </p:nvSpPr>
        <p:spPr>
          <a:xfrm>
            <a:off x="46944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6" name="Content Placeholder 2"/>
          <p:cNvSpPr>
            <a:spLocks noGrp="1"/>
          </p:cNvSpPr>
          <p:nvPr>
            <p:ph sz="quarter" idx="21"/>
          </p:nvPr>
        </p:nvSpPr>
        <p:spPr>
          <a:xfrm>
            <a:off x="68328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249250363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255283428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68167619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10182886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185844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24125336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 noProof="0">
                <a:solidFill>
                  <a:schemeClr val="bg2"/>
                </a:solidFill>
                <a:cs typeface="Arial" charset="0"/>
              </a:rPr>
              <a:t>Confidential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329800703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33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48950782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57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598" y="1080000"/>
            <a:ext cx="83088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384238731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81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Content Placeholder 2"/>
          <p:cNvSpPr>
            <a:spLocks noGrp="1"/>
          </p:cNvSpPr>
          <p:nvPr>
            <p:ph sz="quarter" idx="15"/>
          </p:nvPr>
        </p:nvSpPr>
        <p:spPr>
          <a:xfrm>
            <a:off x="418118" y="1080000"/>
            <a:ext cx="8308800" cy="356040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1600">
                <a:solidFill>
                  <a:schemeClr val="tx2"/>
                </a:solidFill>
              </a:defRPr>
            </a:lvl1pPr>
            <a:lvl2pPr marL="460800" algn="l">
              <a:defRPr sz="1400">
                <a:solidFill>
                  <a:schemeClr val="tx2"/>
                </a:solidFill>
              </a:defRPr>
            </a:lvl2pPr>
            <a:lvl3pPr marL="691200" indent="-230400" algn="l">
              <a:defRPr sz="1200">
                <a:solidFill>
                  <a:schemeClr val="tx2"/>
                </a:solidFill>
              </a:defRPr>
            </a:lvl3pPr>
            <a:lvl4pPr marL="921600" algn="l">
              <a:defRPr sz="1000">
                <a:solidFill>
                  <a:schemeClr val="tx2"/>
                </a:solidFill>
              </a:defRPr>
            </a:lvl4pPr>
            <a:lvl5pPr marL="1152000" algn="l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GB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48089486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705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317372681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729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Content Placeholder 2"/>
          <p:cNvSpPr>
            <a:spLocks noGrp="1"/>
          </p:cNvSpPr>
          <p:nvPr>
            <p:ph sz="quarter" idx="15"/>
          </p:nvPr>
        </p:nvSpPr>
        <p:spPr>
          <a:xfrm>
            <a:off x="418119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9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361928774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53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6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61200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9"/>
          </p:nvPr>
        </p:nvSpPr>
        <p:spPr>
          <a:xfrm>
            <a:off x="32616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52207451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777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Content Placeholder 2"/>
          <p:cNvSpPr>
            <a:spLocks noGrp="1"/>
          </p:cNvSpPr>
          <p:nvPr>
            <p:ph sz="quarter" idx="15"/>
          </p:nvPr>
        </p:nvSpPr>
        <p:spPr>
          <a:xfrm>
            <a:off x="418119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1" name="Content Placeholder 2"/>
          <p:cNvSpPr>
            <a:spLocks noGrp="1"/>
          </p:cNvSpPr>
          <p:nvPr>
            <p:ph sz="quarter" idx="19"/>
          </p:nvPr>
        </p:nvSpPr>
        <p:spPr>
          <a:xfrm>
            <a:off x="32616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3" name="Content Placeholder 2"/>
          <p:cNvSpPr>
            <a:spLocks noGrp="1"/>
          </p:cNvSpPr>
          <p:nvPr>
            <p:ph sz="quarter" idx="20"/>
          </p:nvPr>
        </p:nvSpPr>
        <p:spPr>
          <a:xfrm>
            <a:off x="61200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178261970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801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6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944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9"/>
          </p:nvPr>
        </p:nvSpPr>
        <p:spPr>
          <a:xfrm>
            <a:off x="25560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10"/>
          <p:cNvSpPr>
            <a:spLocks noGrp="1"/>
          </p:cNvSpPr>
          <p:nvPr>
            <p:ph type="body" sz="quarter" idx="20"/>
          </p:nvPr>
        </p:nvSpPr>
        <p:spPr>
          <a:xfrm>
            <a:off x="68328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637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84839729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825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Content Placeholder 2"/>
          <p:cNvSpPr>
            <a:spLocks noGrp="1"/>
          </p:cNvSpPr>
          <p:nvPr>
            <p:ph sz="quarter" idx="15"/>
          </p:nvPr>
        </p:nvSpPr>
        <p:spPr>
          <a:xfrm>
            <a:off x="418119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1" name="Content Placeholder 2"/>
          <p:cNvSpPr>
            <a:spLocks noGrp="1"/>
          </p:cNvSpPr>
          <p:nvPr>
            <p:ph sz="quarter" idx="19"/>
          </p:nvPr>
        </p:nvSpPr>
        <p:spPr>
          <a:xfrm>
            <a:off x="25560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3" name="Content Placeholder 2"/>
          <p:cNvSpPr>
            <a:spLocks noGrp="1"/>
          </p:cNvSpPr>
          <p:nvPr>
            <p:ph sz="quarter" idx="20"/>
          </p:nvPr>
        </p:nvSpPr>
        <p:spPr>
          <a:xfrm>
            <a:off x="46944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6" name="Content Placeholder 2"/>
          <p:cNvSpPr>
            <a:spLocks noGrp="1"/>
          </p:cNvSpPr>
          <p:nvPr>
            <p:ph sz="quarter" idx="21"/>
          </p:nvPr>
        </p:nvSpPr>
        <p:spPr>
          <a:xfrm>
            <a:off x="68328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21766468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22363" y="563044"/>
            <a:ext cx="8244000" cy="2253600"/>
          </a:xfrm>
        </p:spPr>
        <p:txBody>
          <a:bodyPr/>
          <a:lstStyle>
            <a:lvl1pPr marL="0" indent="0">
              <a:buNone/>
              <a:defRPr sz="6600">
                <a:solidFill>
                  <a:schemeClr val="tx2"/>
                </a:solidFill>
                <a:latin typeface="Nokia Pure Headline Ultra Light" panose="020B0204020202020204" pitchFamily="34" charset="0"/>
              </a:defRPr>
            </a:lvl1pPr>
          </a:lstStyle>
          <a:p>
            <a:pPr eaLnBrk="1" hangingPunct="1"/>
            <a:r>
              <a:rPr lang="en-US" dirty="0">
                <a:ea typeface="ヒラギノ角ゴ Pro W3"/>
                <a:cs typeface="ヒラギノ角ゴ Pro W3"/>
              </a:rPr>
              <a:t>main headline in</a:t>
            </a:r>
            <a:br>
              <a:rPr lang="en-US" dirty="0">
                <a:ea typeface="ヒラギノ角ゴ Pro W3"/>
                <a:cs typeface="ヒラギノ角ゴ Pro W3"/>
              </a:rPr>
            </a:br>
            <a:r>
              <a:rPr lang="en-US" dirty="0">
                <a:ea typeface="ヒラギノ角ゴ Pro W3"/>
                <a:cs typeface="ヒラギノ角ゴ Pro W3"/>
              </a:rPr>
              <a:t>lower case here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noProof="0">
                <a:solidFill>
                  <a:schemeClr val="bg1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422276" y="2659314"/>
            <a:ext cx="8243887" cy="1697037"/>
          </a:xfrm>
        </p:spPr>
        <p:txBody>
          <a:bodyPr/>
          <a:lstStyle/>
          <a:p>
            <a:pPr marL="0" indent="0" eaLnBrk="1" hangingPunct="1">
              <a:buFont typeface="Arial" pitchFamily="34" charset="0"/>
              <a:buNone/>
              <a:defRPr/>
            </a:pPr>
            <a:r>
              <a:rPr lang="en-US" sz="1800" dirty="0"/>
              <a:t>Supporting headline in sentence case here</a:t>
            </a:r>
          </a:p>
          <a:p>
            <a:pPr eaLnBrk="1" hangingPunct="1">
              <a:defRPr/>
            </a:pPr>
            <a:r>
              <a:rPr lang="en-US" sz="1800" dirty="0"/>
              <a:t>Author/Presenter</a:t>
            </a:r>
          </a:p>
          <a:p>
            <a:pPr eaLnBrk="1" hangingPunct="1">
              <a:defRPr/>
            </a:pPr>
            <a:r>
              <a:rPr lang="en-GB" sz="1800" dirty="0"/>
              <a:t>DD-MM-YYYY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220" y="39903"/>
            <a:ext cx="1567485" cy="66047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269200" y="307967"/>
            <a:ext cx="1460710" cy="241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495769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49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652090"/>
            <a:ext cx="8227649" cy="301625"/>
          </a:xfrm>
          <a:prstGeom prst="rect">
            <a:avLst/>
          </a:prstGeom>
        </p:spPr>
        <p:txBody>
          <a:bodyPr/>
          <a:lstStyle>
            <a:lvl1pPr marL="0" indent="0">
              <a:buFont typeface="Arial"/>
              <a:buNone/>
              <a:defRPr sz="16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400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FFFFFF"/>
                </a:solidFill>
                <a:cs typeface="Arial" panose="020B0604020202020204" pitchFamily="34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88037675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73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67200" y="900000"/>
            <a:ext cx="8359200" cy="1980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660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eaLnBrk="1" hangingPunct="1"/>
            <a:r>
              <a:rPr lang="en-US" dirty="0">
                <a:ea typeface="ヒラギノ角ゴ Pro W3"/>
                <a:cs typeface="ヒラギノ角ゴ Pro W3"/>
              </a:rPr>
              <a:t>Main headline in</a:t>
            </a:r>
            <a:br>
              <a:rPr lang="en-US" dirty="0">
                <a:ea typeface="ヒラギノ角ゴ Pro W3"/>
                <a:cs typeface="ヒラギノ角ゴ Pro W3"/>
              </a:rPr>
            </a:br>
            <a:r>
              <a:rPr lang="en-US" dirty="0">
                <a:ea typeface="ヒラギノ角ゴ Pro W3"/>
                <a:cs typeface="ヒラギノ角ゴ Pro W3"/>
              </a:rPr>
              <a:t>lower case here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 hasCustomPrompt="1"/>
          </p:nvPr>
        </p:nvSpPr>
        <p:spPr>
          <a:xfrm>
            <a:off x="417600" y="3059999"/>
            <a:ext cx="8308800" cy="1576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/>
            </a:lvl1pPr>
            <a:lvl2pPr marL="230400" indent="-228600">
              <a:buFont typeface="Arial" panose="020B0604020202020204" pitchFamily="34" charset="0"/>
              <a:buChar char="•"/>
              <a:defRPr sz="1800"/>
            </a:lvl2pPr>
          </a:lstStyle>
          <a:p>
            <a:pPr lvl="0"/>
            <a:r>
              <a:rPr lang="en-US" dirty="0"/>
              <a:t>Supporting headline in sentence case here </a:t>
            </a:r>
          </a:p>
          <a:p>
            <a:pPr lvl="1"/>
            <a:r>
              <a:rPr lang="en-US" dirty="0"/>
              <a:t>Author/Presenter</a:t>
            </a:r>
          </a:p>
          <a:p>
            <a:pPr lvl="1"/>
            <a:r>
              <a:rPr lang="en-US" dirty="0"/>
              <a:t>DD-MM-YYYY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00" y="280580"/>
            <a:ext cx="1080000" cy="175283"/>
          </a:xfrm>
          <a:prstGeom prst="rect">
            <a:avLst/>
          </a:prstGeom>
        </p:spPr>
      </p:pic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FFFFFF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7704000" y="349200"/>
            <a:ext cx="1027162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GB" sz="900">
                <a:solidFill>
                  <a:srgbClr val="FFFFFF"/>
                </a:solidFill>
                <a:latin typeface="Nokia Pure Text Light"/>
              </a:rPr>
              <a:t>Nokia Technologies</a:t>
            </a:r>
          </a:p>
        </p:txBody>
      </p:sp>
    </p:spTree>
    <p:extLst>
      <p:ext uri="{BB962C8B-B14F-4D97-AF65-F5344CB8AC3E}">
        <p14:creationId xmlns:p14="http://schemas.microsoft.com/office/powerpoint/2010/main" val="344587844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97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Picture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58140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FFFFFF"/>
                </a:solidFill>
                <a:cs typeface="Arial" panose="020B0604020202020204" pitchFamily="34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388661255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93168240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241940361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20660019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17600" y="288000"/>
            <a:ext cx="8244000" cy="2253600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4400" baseline="0">
                <a:solidFill>
                  <a:schemeClr val="tx2"/>
                </a:solidFill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>
                <a:solidFill>
                  <a:schemeClr val="bg1"/>
                </a:solidFill>
                <a:cs typeface="Arial" panose="020B0604020202020204" pitchFamily="34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95620542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01791843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204033239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3173568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22363" y="563044"/>
            <a:ext cx="8244000" cy="2253600"/>
          </a:xfrm>
        </p:spPr>
        <p:txBody>
          <a:bodyPr/>
          <a:lstStyle>
            <a:lvl1pPr marL="0" indent="0">
              <a:buNone/>
              <a:defRPr sz="6600">
                <a:solidFill>
                  <a:schemeClr val="tx2"/>
                </a:solidFill>
                <a:latin typeface="Nokia Pure Headline Ultra Light" panose="020B0204020202020204" pitchFamily="34" charset="0"/>
              </a:defRPr>
            </a:lvl1pPr>
          </a:lstStyle>
          <a:p>
            <a:pPr eaLnBrk="1" hangingPunct="1"/>
            <a:r>
              <a:rPr lang="en-US" dirty="0">
                <a:ea typeface="ヒラギノ角ゴ Pro W3"/>
                <a:cs typeface="ヒラギノ角ゴ Pro W3"/>
              </a:rPr>
              <a:t>main headline in</a:t>
            </a:r>
            <a:br>
              <a:rPr lang="en-US" dirty="0">
                <a:ea typeface="ヒラギノ角ゴ Pro W3"/>
                <a:cs typeface="ヒラギノ角ゴ Pro W3"/>
              </a:rPr>
            </a:br>
            <a:r>
              <a:rPr lang="en-US" dirty="0">
                <a:ea typeface="ヒラギノ角ゴ Pro W3"/>
                <a:cs typeface="ヒラギノ角ゴ Pro W3"/>
              </a:rPr>
              <a:t>lower case here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noProof="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422276" y="2659314"/>
            <a:ext cx="8243887" cy="1697037"/>
          </a:xfrm>
        </p:spPr>
        <p:txBody>
          <a:bodyPr/>
          <a:lstStyle/>
          <a:p>
            <a:pPr marL="0" indent="0" eaLnBrk="1" hangingPunct="1">
              <a:buFont typeface="Arial" pitchFamily="34" charset="0"/>
              <a:buNone/>
              <a:defRPr/>
            </a:pPr>
            <a:r>
              <a:rPr lang="en-US" sz="1800" dirty="0"/>
              <a:t>Supporting headline in sentence case here</a:t>
            </a:r>
          </a:p>
          <a:p>
            <a:pPr eaLnBrk="1" hangingPunct="1">
              <a:defRPr/>
            </a:pPr>
            <a:r>
              <a:rPr lang="en-US" sz="1800" dirty="0"/>
              <a:t>Author/Presenter</a:t>
            </a:r>
          </a:p>
          <a:p>
            <a:pPr eaLnBrk="1" hangingPunct="1">
              <a:defRPr/>
            </a:pPr>
            <a:r>
              <a:rPr lang="en-GB" sz="1800" dirty="0"/>
              <a:t>DD-MM-YYYY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220" y="39903"/>
            <a:ext cx="1567485" cy="66047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269200" y="307967"/>
            <a:ext cx="1460710" cy="24183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50"/>
            <a:ext cx="8229600" cy="311789"/>
          </a:xfrm>
        </p:spPr>
        <p:txBody>
          <a:bodyPr/>
          <a:lstStyle>
            <a:lvl1pPr>
              <a:defRPr sz="2400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1" y="652091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600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405672610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50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1" y="652091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6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4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228997692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1" y="652091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6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425240765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214607234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82862464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22758999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17600" y="288000"/>
            <a:ext cx="8244000" cy="2253600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4400" baseline="0">
                <a:solidFill>
                  <a:schemeClr val="tx2"/>
                </a:solidFill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>
                <a:solidFill>
                  <a:schemeClr val="bg1"/>
                </a:solidFill>
                <a:cs typeface="Arial" panose="020B0604020202020204" pitchFamily="34" charset="0"/>
              </a:rPr>
              <a:t>Confidential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noProof="0">
                <a:solidFill>
                  <a:schemeClr val="bg1"/>
                </a:solidFill>
                <a:cs typeface="Arial" panose="020B0604020202020204" pitchFamily="34" charset="0"/>
              </a:rPr>
              <a:t>Confidential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kia Blue Separa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noProof="0">
                <a:solidFill>
                  <a:schemeClr val="bg1"/>
                </a:solidFill>
                <a:cs typeface="Arial" panose="020B0604020202020204" pitchFamily="34" charset="0"/>
              </a:rPr>
              <a:t>Confidential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1800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 noProof="0">
                <a:solidFill>
                  <a:schemeClr val="bg1"/>
                </a:solidFill>
                <a:cs typeface="Arial" panose="020B0604020202020204" pitchFamily="34" charset="0"/>
              </a:rPr>
              <a:t>Confidential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9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5" Type="http://schemas.openxmlformats.org/officeDocument/2006/relationships/image" Target="../media/image1.png"/><Relationship Id="rId4" Type="http://schemas.openxmlformats.org/officeDocument/2006/relationships/theme" Target="../theme/theme10.xml"/></Relationships>
</file>

<file path=ppt/slideMasters/_rels/slideMaster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2.xml"/><Relationship Id="rId2" Type="http://schemas.openxmlformats.org/officeDocument/2006/relationships/slideLayout" Target="../slideLayouts/slideLayout51.xml"/><Relationship Id="rId1" Type="http://schemas.openxmlformats.org/officeDocument/2006/relationships/slideLayout" Target="../slideLayouts/slideLayout50.xml"/><Relationship Id="rId5" Type="http://schemas.openxmlformats.org/officeDocument/2006/relationships/image" Target="../media/image1.png"/><Relationship Id="rId4" Type="http://schemas.openxmlformats.org/officeDocument/2006/relationships/theme" Target="../theme/theme11.xml"/></Relationships>
</file>

<file path=ppt/slideMasters/_rels/slideMaster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5.xml"/><Relationship Id="rId2" Type="http://schemas.openxmlformats.org/officeDocument/2006/relationships/slideLayout" Target="../slideLayouts/slideLayout54.xml"/><Relationship Id="rId1" Type="http://schemas.openxmlformats.org/officeDocument/2006/relationships/slideLayout" Target="../slideLayouts/slideLayout53.xml"/><Relationship Id="rId5" Type="http://schemas.openxmlformats.org/officeDocument/2006/relationships/image" Target="../media/image1.png"/><Relationship Id="rId4" Type="http://schemas.openxmlformats.org/officeDocument/2006/relationships/theme" Target="../theme/theme1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0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ags" Target="../tags/tag1.xml"/><Relationship Id="rId3" Type="http://schemas.openxmlformats.org/officeDocument/2006/relationships/slideLayout" Target="../slideLayouts/slideLayout13.xml"/><Relationship Id="rId7" Type="http://schemas.openxmlformats.org/officeDocument/2006/relationships/vmlDrawing" Target="../drawings/vmlDrawing1.v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theme" Target="../theme/theme4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15.xml"/><Relationship Id="rId10" Type="http://schemas.openxmlformats.org/officeDocument/2006/relationships/image" Target="../media/image6.emf"/><Relationship Id="rId4" Type="http://schemas.openxmlformats.org/officeDocument/2006/relationships/slideLayout" Target="../slideLayouts/slideLayout14.xml"/><Relationship Id="rId9" Type="http://schemas.openxmlformats.org/officeDocument/2006/relationships/oleObject" Target="../embeddings/oleObject1.bin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oleObject" Target="../embeddings/oleObject6.bin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tags" Target="../tags/tag6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vmlDrawing" Target="../drawings/vmlDrawing6.vml"/><Relationship Id="rId5" Type="http://schemas.openxmlformats.org/officeDocument/2006/relationships/slideLayout" Target="../slideLayouts/slideLayout20.xml"/><Relationship Id="rId15" Type="http://schemas.openxmlformats.org/officeDocument/2006/relationships/image" Target="../media/image8.png"/><Relationship Id="rId10" Type="http://schemas.openxmlformats.org/officeDocument/2006/relationships/theme" Target="../theme/theme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image" Target="../media/image6.emf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5" Type="http://schemas.openxmlformats.org/officeDocument/2006/relationships/image" Target="../media/image1.png"/><Relationship Id="rId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0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5" Type="http://schemas.openxmlformats.org/officeDocument/2006/relationships/image" Target="../media/image1.png"/><Relationship Id="rId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.xml"/><Relationship Id="rId13" Type="http://schemas.openxmlformats.org/officeDocument/2006/relationships/theme" Target="../theme/theme8.xml"/><Relationship Id="rId18" Type="http://schemas.openxmlformats.org/officeDocument/2006/relationships/image" Target="../media/image8.png"/><Relationship Id="rId3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7.xml"/><Relationship Id="rId12" Type="http://schemas.openxmlformats.org/officeDocument/2006/relationships/slideLayout" Target="../slideLayouts/slideLayout42.xml"/><Relationship Id="rId17" Type="http://schemas.openxmlformats.org/officeDocument/2006/relationships/image" Target="../media/image6.emf"/><Relationship Id="rId2" Type="http://schemas.openxmlformats.org/officeDocument/2006/relationships/slideLayout" Target="../slideLayouts/slideLayout32.xml"/><Relationship Id="rId16" Type="http://schemas.openxmlformats.org/officeDocument/2006/relationships/oleObject" Target="../embeddings/oleObject16.bin"/><Relationship Id="rId1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6.xml"/><Relationship Id="rId11" Type="http://schemas.openxmlformats.org/officeDocument/2006/relationships/slideLayout" Target="../slideLayouts/slideLayout41.xml"/><Relationship Id="rId5" Type="http://schemas.openxmlformats.org/officeDocument/2006/relationships/slideLayout" Target="../slideLayouts/slideLayout35.xml"/><Relationship Id="rId15" Type="http://schemas.openxmlformats.org/officeDocument/2006/relationships/tags" Target="../tags/tag16.xml"/><Relationship Id="rId1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4.xml"/><Relationship Id="rId9" Type="http://schemas.openxmlformats.org/officeDocument/2006/relationships/slideLayout" Target="../slideLayouts/slideLayout39.xml"/><Relationship Id="rId14" Type="http://schemas.openxmlformats.org/officeDocument/2006/relationships/vmlDrawing" Target="../drawings/vmlDrawing16.v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5.xml"/><Relationship Id="rId2" Type="http://schemas.openxmlformats.org/officeDocument/2006/relationships/slideLayout" Target="../slideLayouts/slideLayout44.xml"/><Relationship Id="rId1" Type="http://schemas.openxmlformats.org/officeDocument/2006/relationships/slideLayout" Target="../slideLayouts/slideLayout43.xml"/><Relationship Id="rId6" Type="http://schemas.openxmlformats.org/officeDocument/2006/relationships/image" Target="../media/image1.png"/><Relationship Id="rId5" Type="http://schemas.openxmlformats.org/officeDocument/2006/relationships/theme" Target="../theme/theme9.xml"/><Relationship Id="rId4" Type="http://schemas.openxmlformats.org/officeDocument/2006/relationships/slideLayout" Target="../slideLayouts/slideLayout4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+mj-l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background</a:t>
            </a:r>
            <a:r>
              <a:rPr lang="en-GB" sz="5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US" sz="800" noProof="0" smtClean="0">
                <a:solidFill>
                  <a:schemeClr val="bg2"/>
                </a:solidFill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2"/>
              </a:solidFill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341438" y="4643438"/>
            <a:ext cx="6078537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US" sz="800" noProof="0" dirty="0">
                <a:solidFill>
                  <a:schemeClr val="bg2"/>
                </a:solidFill>
                <a:latin typeface="+mn-lt"/>
                <a:cs typeface="Arial" charset="0"/>
              </a:rPr>
              <a:t>© Nokia 2019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1" name="Footer Placeholder 29"/>
          <p:cNvSpPr>
            <a:spLocks noGrp="1"/>
          </p:cNvSpPr>
          <p:nvPr>
            <p:ph type="ftr" sz="quarter" idx="3"/>
          </p:nvPr>
        </p:nvSpPr>
        <p:spPr>
          <a:xfrm>
            <a:off x="432000" y="4789325"/>
            <a:ext cx="60804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algn="l"/>
            <a:endParaRPr lang="en-US" noProof="0" dirty="0">
              <a:solidFill>
                <a:schemeClr val="bg2"/>
              </a:solidFill>
              <a:cs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6" r:id="rId1"/>
    <p:sldLayoutId id="2147483805" r:id="rId2"/>
    <p:sldLayoutId id="2147483804" r:id="rId3"/>
    <p:sldLayoutId id="2147483871" r:id="rId4"/>
  </p:sldLayoutIdLst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Nokia Pure Headline Ligh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18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65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0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201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104</a:t>
            </a:r>
            <a:b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113</a:t>
            </a:r>
            <a:b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216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217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168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187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background</a:t>
            </a: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sz="500" b="1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US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341438" y="4643438"/>
            <a:ext cx="6078537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US" sz="800">
                <a:solidFill>
                  <a:srgbClr val="68717A"/>
                </a:solidFill>
                <a:latin typeface="Nokia Pure Text Light"/>
                <a:cs typeface="Arial" charset="0"/>
              </a:rPr>
              <a:t>© Nokia 2018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1" name="Footer Placeholder 29"/>
          <p:cNvSpPr>
            <a:spLocks noGrp="1"/>
          </p:cNvSpPr>
          <p:nvPr>
            <p:ph type="ftr" sz="quarter" idx="3"/>
          </p:nvPr>
        </p:nvSpPr>
        <p:spPr>
          <a:xfrm>
            <a:off x="432000" y="4789325"/>
            <a:ext cx="60804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3324306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9" r:id="rId1"/>
    <p:sldLayoutId id="2147483860" r:id="rId2"/>
    <p:sldLayoutId id="2147483861" r:id="rId3"/>
  </p:sldLayoutIdLst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189">
              <a:defRPr/>
            </a:pPr>
            <a:endParaRPr lang="en-GB">
              <a:solidFill>
                <a:srgbClr val="124191"/>
              </a:solidFill>
              <a:latin typeface="Nokia Pure Headline Light"/>
              <a:ea typeface="+mn-ea"/>
              <a:cs typeface="+mn-cs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189">
              <a:defRPr/>
            </a:pPr>
            <a:endParaRPr lang="en-GB">
              <a:solidFill>
                <a:srgbClr val="124191"/>
              </a:solidFill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189">
              <a:defRPr/>
            </a:pPr>
            <a:endParaRPr lang="en-GB">
              <a:solidFill>
                <a:srgbClr val="124191"/>
              </a:solidFill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189">
              <a:defRPr/>
            </a:pPr>
            <a:endParaRPr lang="en-GB">
              <a:solidFill>
                <a:srgbClr val="124191"/>
              </a:solidFill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189">
              <a:defRPr/>
            </a:pPr>
            <a:endParaRPr lang="en-GB">
              <a:solidFill>
                <a:srgbClr val="124191"/>
              </a:solidFill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189">
              <a:defRPr/>
            </a:pPr>
            <a:endParaRPr lang="en-GB">
              <a:solidFill>
                <a:srgbClr val="124191"/>
              </a:solidFill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189">
              <a:defRPr/>
            </a:pPr>
            <a:endParaRPr lang="en-GB">
              <a:solidFill>
                <a:srgbClr val="124191"/>
              </a:solidFill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189">
              <a:defRPr/>
            </a:pPr>
            <a:endParaRPr lang="en-GB">
              <a:solidFill>
                <a:srgbClr val="124191"/>
              </a:solidFill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189">
              <a:defRPr/>
            </a:pPr>
            <a:endParaRPr lang="en-GB">
              <a:solidFill>
                <a:srgbClr val="124191"/>
              </a:solidFill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6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9" y="5208589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35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R 18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G 65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1" y="5208589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35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R 0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G 201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9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32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R 104</a:t>
            </a:r>
            <a:br>
              <a:rPr lang="en-US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G 113</a:t>
            </a:r>
            <a:br>
              <a:rPr lang="en-US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9" y="5208589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35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R 216</a:t>
            </a:r>
            <a:b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G 217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6" y="5208589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35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R 168</a:t>
            </a:r>
            <a:b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G 187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1" y="5208589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35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Core and </a:t>
            </a: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background</a:t>
            </a: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9" y="5208589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35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1" y="5208589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35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9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32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1" y="5208589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35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sz="500" b="1">
              <a:solidFill>
                <a:srgbClr val="FFFFFF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9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US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59726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TextBox 27"/>
          <p:cNvSpPr txBox="1"/>
          <p:nvPr/>
        </p:nvSpPr>
        <p:spPr>
          <a:xfrm>
            <a:off x="1503364" y="4749800"/>
            <a:ext cx="6078537" cy="3385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457189"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defTabSz="457189"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1" name="Footer Placeholder 29"/>
          <p:cNvSpPr>
            <a:spLocks noGrp="1"/>
          </p:cNvSpPr>
          <p:nvPr>
            <p:ph type="ftr" sz="quarter" idx="3"/>
          </p:nvPr>
        </p:nvSpPr>
        <p:spPr>
          <a:xfrm>
            <a:off x="432000" y="4789325"/>
            <a:ext cx="60804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algn="l" defTabSz="457189"/>
            <a:r>
              <a:rPr lang="en-US">
                <a:solidFill>
                  <a:srgbClr val="68717A"/>
                </a:solidFill>
                <a:ea typeface="+mn-ea"/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509602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3" r:id="rId1"/>
    <p:sldLayoutId id="2147483864" r:id="rId2"/>
    <p:sldLayoutId id="2147483865" r:id="rId3"/>
  </p:sldLayoutIdLst>
  <p:hf sldNum="0" hdr="0" dt="0"/>
  <p:txStyles>
    <p:titleStyle>
      <a:lvl1pPr algn="l" defTabSz="457189" rtl="0" eaLnBrk="1" fontAlgn="base" hangingPunct="1">
        <a:spcBef>
          <a:spcPct val="0"/>
        </a:spcBef>
        <a:spcAft>
          <a:spcPct val="0"/>
        </a:spcAft>
        <a:defRPr lang="en-US" sz="2400" b="1" kern="1200" baseline="0" dirty="0" smtClean="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189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189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189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189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189" algn="l" defTabSz="457189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378" algn="l" defTabSz="457189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566" algn="l" defTabSz="457189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754" algn="l" defTabSz="457189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3" indent="-230183" algn="l" defTabSz="457189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16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77" indent="-228594" algn="l" defTabSz="457189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16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196" indent="-225419" algn="l" defTabSz="457189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16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791" indent="-228594" algn="l" defTabSz="457189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16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2972" indent="-230183" algn="l" defTabSz="457189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16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537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5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8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2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Nokia Pure Headline Ligh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18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65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0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201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104</a:t>
            </a:r>
            <a:b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113</a:t>
            </a:r>
            <a:b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216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217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168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187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background</a:t>
            </a: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sz="500" b="1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US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341438" y="4643438"/>
            <a:ext cx="6078537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US" sz="800">
                <a:solidFill>
                  <a:srgbClr val="68717A"/>
                </a:solidFill>
                <a:latin typeface="Nokia Pure Text Light"/>
                <a:cs typeface="Arial" charset="0"/>
              </a:rPr>
              <a:t>© Nokia 2018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1" name="Footer Placeholder 29"/>
          <p:cNvSpPr>
            <a:spLocks noGrp="1"/>
          </p:cNvSpPr>
          <p:nvPr>
            <p:ph type="ftr" sz="quarter" idx="3"/>
          </p:nvPr>
        </p:nvSpPr>
        <p:spPr>
          <a:xfrm>
            <a:off x="432000" y="4789325"/>
            <a:ext cx="60804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3214373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7" r:id="rId1"/>
    <p:sldLayoutId id="2147483868" r:id="rId2"/>
    <p:sldLayoutId id="2147483869" r:id="rId3"/>
  </p:sldLayoutIdLst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6155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880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15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Core and background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noProof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342800" y="4644000"/>
            <a:ext cx="5048250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+mn-lt"/>
                <a:cs typeface="Arial" charset="0"/>
              </a:rPr>
              <a:t>© Nokia 2019</a:t>
            </a:r>
          </a:p>
        </p:txBody>
      </p:sp>
      <p:sp>
        <p:nvSpPr>
          <p:cNvPr id="2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432000" y="4789425"/>
            <a:ext cx="50472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endParaRPr lang="en-US" noProof="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7" r:id="rId1"/>
    <p:sldLayoutId id="2147483808" r:id="rId2"/>
    <p:sldLayoutId id="2147483809" r:id="rId3"/>
    <p:sldLayoutId id="2147483810" r:id="rId4"/>
    <p:sldLayoutId id="2147483811" r:id="rId5"/>
  </p:sldLayoutIdLst>
  <p:hf sldNum="0" hdr="0" dt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1800" b="1" kern="1200">
          <a:solidFill>
            <a:schemeClr val="tx2"/>
          </a:solidFill>
          <a:latin typeface="+mj-lt"/>
          <a:ea typeface="ヒラギノ角ゴ Pro W3" charset="0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12419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" name="Object 29" hidden="1"/>
          <p:cNvGraphicFramePr>
            <a:graphicFrameLocks noChangeAspect="1"/>
          </p:cNvGraphicFramePr>
          <p:nvPr>
            <p:custDataLst>
              <p:tags r:id="rId8"/>
            </p:custDataLst>
          </p:nvPr>
        </p:nvGraphicFramePr>
        <p:xfrm>
          <a:off x="1588" y="1589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6" name="think-cell Slide" r:id="rId9" imgW="270" imgH="270" progId="TCLayout.ActiveDocument.1">
                  <p:embed/>
                </p:oleObj>
              </mc:Choice>
              <mc:Fallback>
                <p:oleObj name="think-cell Slide" r:id="rId9" imgW="270" imgH="270" progId="TCLayout.ActiveDocument.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9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6"/>
            <a:ext cx="8229600" cy="344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8" name="TextBox 7"/>
          <p:cNvSpPr txBox="1"/>
          <p:nvPr/>
        </p:nvSpPr>
        <p:spPr>
          <a:xfrm>
            <a:off x="417514" y="4787901"/>
            <a:ext cx="6078537" cy="123111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457189">
              <a:defRPr/>
            </a:pPr>
            <a:r>
              <a:rPr lang="en-GB" sz="800" b="1">
                <a:solidFill>
                  <a:srgbClr val="DC6E00"/>
                </a:solidFill>
                <a:latin typeface="Nokia Pure Text Light"/>
                <a:ea typeface="+mn-ea"/>
                <a:cs typeface="Arial" charset="0"/>
              </a:rPr>
              <a:t>Confidential</a:t>
            </a:r>
          </a:p>
        </p:txBody>
      </p:sp>
      <p:pic>
        <p:nvPicPr>
          <p:cNvPr id="13" name="Picture 1"/>
          <p:cNvPicPr>
            <a:picLocks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7959726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Slide Number Placeholder 5"/>
          <p:cNvSpPr txBox="1">
            <a:spLocks/>
          </p:cNvSpPr>
          <p:nvPr/>
        </p:nvSpPr>
        <p:spPr>
          <a:xfrm>
            <a:off x="417513" y="4646247"/>
            <a:ext cx="144462" cy="138112"/>
          </a:xfrm>
          <a:prstGeom prst="rect">
            <a:avLst/>
          </a:prstGeom>
        </p:spPr>
        <p:txBody>
          <a:bodyPr wrap="none"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GB" sz="800" smtClean="0">
                <a:solidFill>
                  <a:srgbClr val="000000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34294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5" r:id="rId1"/>
    <p:sldLayoutId id="2147483816" r:id="rId2"/>
    <p:sldLayoutId id="2147483817" r:id="rId3"/>
    <p:sldLayoutId id="2147483818" r:id="rId4"/>
    <p:sldLayoutId id="2147483819" r:id="rId5"/>
  </p:sldLayoutIdLst>
  <p:hf sldNum="0" hdr="0" dt="0"/>
  <p:txStyles>
    <p:titleStyle>
      <a:lvl1pPr algn="l" defTabSz="457189" rtl="0" eaLnBrk="1" fontAlgn="base" hangingPunct="1">
        <a:spcBef>
          <a:spcPct val="0"/>
        </a:spcBef>
        <a:spcAft>
          <a:spcPct val="0"/>
        </a:spcAft>
        <a:defRPr sz="2400" b="1" kern="1200">
          <a:solidFill>
            <a:schemeClr val="tx1"/>
          </a:solidFill>
          <a:latin typeface="Nokia Pure Headline Light" pitchFamily="34" charset="0"/>
          <a:ea typeface="Nokia Pure Headline Light" pitchFamily="34" charset="0"/>
          <a:cs typeface="Arial"/>
        </a:defRPr>
      </a:lvl1pPr>
      <a:lvl2pPr algn="l" defTabSz="457189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189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189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189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189" algn="l" defTabSz="457189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378" algn="l" defTabSz="457189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566" algn="l" defTabSz="457189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754" algn="l" defTabSz="457189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0" indent="0" algn="l" defTabSz="457189" rtl="0" eaLnBrk="1" fontAlgn="base" hangingPunct="1">
        <a:spcBef>
          <a:spcPct val="0"/>
        </a:spcBef>
        <a:spcAft>
          <a:spcPts val="384"/>
        </a:spcAft>
        <a:buFont typeface="Arial" charset="0"/>
        <a:buNone/>
        <a:defRPr sz="1600" b="1" kern="1200">
          <a:solidFill>
            <a:srgbClr val="000000"/>
          </a:solidFill>
          <a:latin typeface="Nokia Pure Text Light" pitchFamily="34" charset="0"/>
          <a:ea typeface="Nokia Pure Text Light" pitchFamily="34" charset="0"/>
          <a:cs typeface="Nokia Pure Text Light" pitchFamily="34" charset="0"/>
        </a:defRPr>
      </a:lvl1pPr>
      <a:lvl2pPr marL="230394" indent="-230394" algn="l" defTabSz="457189" rtl="0" eaLnBrk="1" fontAlgn="base" hangingPunct="1">
        <a:spcBef>
          <a:spcPct val="0"/>
        </a:spcBef>
        <a:spcAft>
          <a:spcPts val="384"/>
        </a:spcAft>
        <a:buClr>
          <a:schemeClr val="bg2"/>
        </a:buClr>
        <a:buFont typeface="Arial" pitchFamily="34" charset="0"/>
        <a:buChar char="•"/>
        <a:defRPr sz="1600" kern="1200">
          <a:solidFill>
            <a:srgbClr val="000000"/>
          </a:solidFill>
          <a:latin typeface="Nokia Pure Text Light" pitchFamily="34" charset="0"/>
          <a:ea typeface="Nokia Pure Text Light" pitchFamily="34" charset="0"/>
          <a:cs typeface="Nokia Pure Text Light" pitchFamily="34" charset="0"/>
        </a:defRPr>
      </a:lvl2pPr>
      <a:lvl3pPr marL="460789" indent="-230394" algn="l" defTabSz="457189" rtl="0" eaLnBrk="1" fontAlgn="base" hangingPunct="1">
        <a:spcBef>
          <a:spcPct val="0"/>
        </a:spcBef>
        <a:spcAft>
          <a:spcPts val="384"/>
        </a:spcAft>
        <a:buClr>
          <a:schemeClr val="bg2"/>
        </a:buClr>
        <a:buFont typeface="Arial" pitchFamily="34" charset="0"/>
        <a:buChar char="–"/>
        <a:defRPr sz="1600" kern="1200">
          <a:solidFill>
            <a:srgbClr val="000000"/>
          </a:solidFill>
          <a:latin typeface="Nokia Pure Text Light" pitchFamily="34" charset="0"/>
          <a:ea typeface="Nokia Pure Text Light" pitchFamily="34" charset="0"/>
          <a:cs typeface="Nokia Pure Text Light" pitchFamily="34" charset="0"/>
        </a:defRPr>
      </a:lvl3pPr>
      <a:lvl4pPr marL="691183" indent="-228594" algn="l" defTabSz="457189" rtl="0" eaLnBrk="1" fontAlgn="base" hangingPunct="1">
        <a:spcBef>
          <a:spcPct val="0"/>
        </a:spcBef>
        <a:spcAft>
          <a:spcPts val="384"/>
        </a:spcAft>
        <a:buClr>
          <a:schemeClr val="bg2"/>
        </a:buClr>
        <a:buFont typeface="Arial" pitchFamily="34" charset="0"/>
        <a:buChar char="–"/>
        <a:defRPr sz="1600" kern="1200">
          <a:solidFill>
            <a:srgbClr val="000000"/>
          </a:solidFill>
          <a:latin typeface="Nokia Pure Text Light" pitchFamily="34" charset="0"/>
          <a:ea typeface="Nokia Pure Text Light" pitchFamily="34" charset="0"/>
          <a:cs typeface="Nokia Pure Text Light" pitchFamily="34" charset="0"/>
        </a:defRPr>
      </a:lvl4pPr>
      <a:lvl5pPr marL="921577" indent="-230183" algn="l" defTabSz="457189" rtl="0" eaLnBrk="1" fontAlgn="base" hangingPunct="1">
        <a:spcBef>
          <a:spcPct val="0"/>
        </a:spcBef>
        <a:spcAft>
          <a:spcPts val="384"/>
        </a:spcAft>
        <a:buClr>
          <a:schemeClr val="bg2"/>
        </a:buClr>
        <a:buFont typeface="Arial" pitchFamily="34" charset="0"/>
        <a:buChar char="–"/>
        <a:defRPr sz="1600" kern="1200">
          <a:solidFill>
            <a:srgbClr val="000000"/>
          </a:solidFill>
          <a:latin typeface="Nokia Pure Text Light" pitchFamily="34" charset="0"/>
          <a:ea typeface="Nokia Pure Text Light" pitchFamily="34" charset="0"/>
          <a:cs typeface="Nokia Pure Text Light" pitchFamily="34" charset="0"/>
        </a:defRPr>
      </a:lvl5pPr>
      <a:lvl6pPr marL="2514537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5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8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2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/>
          <p:cNvGraphicFramePr>
            <a:graphicFrameLocks noChangeAspect="1"/>
          </p:cNvGraphicFramePr>
          <p:nvPr userDrawn="1">
            <p:custDataLst>
              <p:tags r:id="rId1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30" name="think-cell Slide" r:id="rId13" imgW="270" imgH="270" progId="TCLayout.ActiveDocument.1">
                  <p:embed/>
                </p:oleObj>
              </mc:Choice>
              <mc:Fallback>
                <p:oleObj name="think-cell Slide" r:id="rId13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600" y="280988"/>
            <a:ext cx="8308800" cy="309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7" name="Slide Number Placeholder 5"/>
          <p:cNvSpPr txBox="1">
            <a:spLocks/>
          </p:cNvSpPr>
          <p:nvPr/>
        </p:nvSpPr>
        <p:spPr>
          <a:xfrm>
            <a:off x="419102" y="4816800"/>
            <a:ext cx="144462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solidFill>
                  <a:srgbClr val="001135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3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pic>
        <p:nvPicPr>
          <p:cNvPr id="3" name="Picture 2"/>
          <p:cNvPicPr>
            <a:picLocks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5200" y="4806000"/>
            <a:ext cx="691200" cy="111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57033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2" r:id="rId1"/>
    <p:sldLayoutId id="2147483823" r:id="rId2"/>
    <p:sldLayoutId id="2147483824" r:id="rId3"/>
    <p:sldLayoutId id="2147483825" r:id="rId4"/>
    <p:sldLayoutId id="2147483826" r:id="rId5"/>
    <p:sldLayoutId id="2147483827" r:id="rId6"/>
    <p:sldLayoutId id="2147483828" r:id="rId7"/>
    <p:sldLayoutId id="2147483829" r:id="rId8"/>
    <p:sldLayoutId id="2147483830" r:id="rId9"/>
  </p:sldLayoutIdLst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2000" b="0" kern="1200">
          <a:solidFill>
            <a:schemeClr val="tx1"/>
          </a:solidFill>
          <a:latin typeface="+mj-lt"/>
          <a:ea typeface="Nokia Pure Headline Ultra Light" panose="020B0204020202020204" pitchFamily="34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Nokia Pure Headline Ligh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18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65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0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201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104</a:t>
            </a:r>
            <a:b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113</a:t>
            </a:r>
            <a:b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216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217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168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187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background</a:t>
            </a: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sz="500" b="1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US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341438" y="4643438"/>
            <a:ext cx="6078537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US" sz="800">
                <a:solidFill>
                  <a:srgbClr val="68717A"/>
                </a:solidFill>
                <a:latin typeface="Nokia Pure Text Light"/>
                <a:cs typeface="Arial" charset="0"/>
              </a:rPr>
              <a:t>© Nokia 2018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1" name="Footer Placeholder 29"/>
          <p:cNvSpPr>
            <a:spLocks noGrp="1"/>
          </p:cNvSpPr>
          <p:nvPr>
            <p:ph type="ftr" sz="quarter" idx="3"/>
          </p:nvPr>
        </p:nvSpPr>
        <p:spPr>
          <a:xfrm>
            <a:off x="432000" y="4789325"/>
            <a:ext cx="60804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9161468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3" r:id="rId1"/>
    <p:sldLayoutId id="2147483834" r:id="rId2"/>
    <p:sldLayoutId id="2147483835" r:id="rId3"/>
  </p:sldLayoutIdLst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Nokia Pure Headline Ligh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18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65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0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201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104</a:t>
            </a:r>
            <a:b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113</a:t>
            </a:r>
            <a:b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216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217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168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187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background</a:t>
            </a: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sz="500" b="1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US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341438" y="4643438"/>
            <a:ext cx="6078537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US" sz="800">
                <a:solidFill>
                  <a:srgbClr val="68717A"/>
                </a:solidFill>
                <a:latin typeface="Nokia Pure Text Light"/>
                <a:cs typeface="Arial" charset="0"/>
              </a:rPr>
              <a:t>© Nokia 2018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1" name="Footer Placeholder 29"/>
          <p:cNvSpPr>
            <a:spLocks noGrp="1"/>
          </p:cNvSpPr>
          <p:nvPr>
            <p:ph type="ftr" sz="quarter" idx="3"/>
          </p:nvPr>
        </p:nvSpPr>
        <p:spPr>
          <a:xfrm>
            <a:off x="432000" y="4789325"/>
            <a:ext cx="60804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7585757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7" r:id="rId1"/>
    <p:sldLayoutId id="2147483838" r:id="rId2"/>
    <p:sldLayoutId id="2147483839" r:id="rId3"/>
  </p:sldLayoutIdLst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/>
          <p:cNvGraphicFramePr>
            <a:graphicFrameLocks noChangeAspect="1"/>
          </p:cNvGraphicFramePr>
          <p:nvPr userDrawn="1">
            <p:custDataLst>
              <p:tags r:id="rId15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609" name="think-cell Slide" r:id="rId16" imgW="270" imgH="270" progId="TCLayout.ActiveDocument.1">
                  <p:embed/>
                </p:oleObj>
              </mc:Choice>
              <mc:Fallback>
                <p:oleObj name="think-cell Slide" r:id="rId16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600" y="280988"/>
            <a:ext cx="8308800" cy="309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7" name="Slide Number Placeholder 5"/>
          <p:cNvSpPr txBox="1">
            <a:spLocks/>
          </p:cNvSpPr>
          <p:nvPr/>
        </p:nvSpPr>
        <p:spPr>
          <a:xfrm>
            <a:off x="419102" y="4816800"/>
            <a:ext cx="144462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solidFill>
                  <a:srgbClr val="001135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3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pic>
        <p:nvPicPr>
          <p:cNvPr id="3" name="Picture 2"/>
          <p:cNvPicPr>
            <a:picLocks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5200" y="4806000"/>
            <a:ext cx="691200" cy="111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18440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  <p:sldLayoutId id="2147483852" r:id="rId12"/>
  </p:sldLayoutIdLst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2000" b="0" kern="1200">
          <a:solidFill>
            <a:schemeClr val="tx1"/>
          </a:solidFill>
          <a:latin typeface="+mj-lt"/>
          <a:ea typeface="Nokia Pure Headline Ultra Light" panose="020B0204020202020204" pitchFamily="34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Nokia Pure Headline Ligh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18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65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0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201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104</a:t>
            </a:r>
            <a:b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113</a:t>
            </a:r>
            <a:b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216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217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168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187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background</a:t>
            </a: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sz="500" b="1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US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341438" y="4643438"/>
            <a:ext cx="6078537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US" sz="800">
                <a:solidFill>
                  <a:srgbClr val="68717A"/>
                </a:solidFill>
                <a:latin typeface="Nokia Pure Text Light"/>
                <a:cs typeface="Arial" charset="0"/>
              </a:rPr>
              <a:t>© Nokia 2018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1" name="Footer Placeholder 29"/>
          <p:cNvSpPr>
            <a:spLocks noGrp="1"/>
          </p:cNvSpPr>
          <p:nvPr>
            <p:ph type="ftr" sz="quarter" idx="3"/>
          </p:nvPr>
        </p:nvSpPr>
        <p:spPr>
          <a:xfrm>
            <a:off x="432000" y="4789325"/>
            <a:ext cx="60804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5205015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4" r:id="rId1"/>
    <p:sldLayoutId id="2147483855" r:id="rId2"/>
    <p:sldLayoutId id="2147483856" r:id="rId3"/>
    <p:sldLayoutId id="2147483870" r:id="rId4"/>
  </p:sldLayoutIdLst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13E09F-E4CC-3D47-9D40-53AA8BDB71F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22363" y="978678"/>
            <a:ext cx="8244000" cy="2928303"/>
          </a:xfrm>
        </p:spPr>
        <p:txBody>
          <a:bodyPr/>
          <a:lstStyle/>
          <a:p>
            <a:pPr algn="ctr"/>
            <a:r>
              <a:rPr lang="en" sz="4000" dirty="0"/>
              <a:t>CE7-related:</a:t>
            </a:r>
          </a:p>
          <a:p>
            <a:pPr algn="ctr"/>
            <a:r>
              <a:rPr lang="en" sz="4000" dirty="0"/>
              <a:t>Joint coding of chrominance residuals</a:t>
            </a:r>
            <a:endParaRPr lang="en-US" sz="4000" dirty="0"/>
          </a:p>
          <a:p>
            <a:pPr algn="ctr"/>
            <a:endParaRPr lang="en-US" sz="4000" dirty="0"/>
          </a:p>
          <a:p>
            <a:pPr algn="ctr"/>
            <a:r>
              <a:rPr lang="en-US" sz="4000" dirty="0"/>
              <a:t>JVET-M0305</a:t>
            </a:r>
          </a:p>
          <a:p>
            <a:pPr algn="ctr"/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14655205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6631DA5-3E31-5043-9DFE-5AE7590AEB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/>
          <a:p>
            <a:r>
              <a:rPr lang="fi-FI" dirty="0"/>
              <a:t>JVET-M0305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FB500FA-B079-134E-AF49-1C55062331FB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E07E373-3281-6146-B003-B08D00913B2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2311687"/>
              </p:ext>
            </p:extLst>
          </p:nvPr>
        </p:nvGraphicFramePr>
        <p:xfrm>
          <a:off x="1838964" y="431876"/>
          <a:ext cx="6135465" cy="1409700"/>
        </p:xfrm>
        <a:graphic>
          <a:graphicData uri="http://schemas.openxmlformats.org/drawingml/2006/table">
            <a:tbl>
              <a:tblPr firstRow="1" firstCol="1" bandRow="1"/>
              <a:tblGrid>
                <a:gridCol w="1227093">
                  <a:extLst>
                    <a:ext uri="{9D8B030D-6E8A-4147-A177-3AD203B41FA5}">
                      <a16:colId xmlns:a16="http://schemas.microsoft.com/office/drawing/2014/main" val="1678158955"/>
                    </a:ext>
                  </a:extLst>
                </a:gridCol>
                <a:gridCol w="1227093">
                  <a:extLst>
                    <a:ext uri="{9D8B030D-6E8A-4147-A177-3AD203B41FA5}">
                      <a16:colId xmlns:a16="http://schemas.microsoft.com/office/drawing/2014/main" val="1566377279"/>
                    </a:ext>
                  </a:extLst>
                </a:gridCol>
                <a:gridCol w="1227093">
                  <a:extLst>
                    <a:ext uri="{9D8B030D-6E8A-4147-A177-3AD203B41FA5}">
                      <a16:colId xmlns:a16="http://schemas.microsoft.com/office/drawing/2014/main" val="61035685"/>
                    </a:ext>
                  </a:extLst>
                </a:gridCol>
                <a:gridCol w="1227093">
                  <a:extLst>
                    <a:ext uri="{9D8B030D-6E8A-4147-A177-3AD203B41FA5}">
                      <a16:colId xmlns:a16="http://schemas.microsoft.com/office/drawing/2014/main" val="3615856933"/>
                    </a:ext>
                  </a:extLst>
                </a:gridCol>
                <a:gridCol w="1227093">
                  <a:extLst>
                    <a:ext uri="{9D8B030D-6E8A-4147-A177-3AD203B41FA5}">
                      <a16:colId xmlns:a16="http://schemas.microsoft.com/office/drawing/2014/main" val="239306348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CTC </a:t>
                      </a:r>
                      <a:endParaRPr lang="fi-FI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fi-FI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fi-FI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fi-FI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8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Ave</a:t>
                      </a:r>
                      <a:r>
                        <a:rPr lang="fi-FI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-UV</a:t>
                      </a:r>
                      <a:endParaRPr lang="fi-FI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083711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AI </a:t>
                      </a:r>
                      <a:endParaRPr lang="fi-FI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8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-0.29 %</a:t>
                      </a:r>
                      <a:endParaRPr lang="fi-FI" sz="28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8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-0.79 %</a:t>
                      </a:r>
                      <a:endParaRPr lang="fi-FI" sz="28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8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-2.16 %</a:t>
                      </a:r>
                      <a:endParaRPr lang="fi-FI" sz="28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i-FI" sz="1800" b="0" i="0" u="none" strike="noStrike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-1.48 %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407708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</a:t>
                      </a:r>
                      <a:endParaRPr lang="fi-FI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8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-0.19 %</a:t>
                      </a:r>
                      <a:endParaRPr lang="fi-FI" sz="28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8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-1.44 %</a:t>
                      </a:r>
                      <a:endParaRPr lang="fi-FI" sz="28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8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-2.00 %</a:t>
                      </a:r>
                      <a:endParaRPr lang="fi-FI" sz="28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i-FI" sz="1800" b="0" i="0" u="none" strike="noStrike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-1.72 %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547783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LD-B</a:t>
                      </a:r>
                      <a:endParaRPr lang="fi-FI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8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-0.08 %</a:t>
                      </a:r>
                      <a:endParaRPr lang="fi-FI" sz="28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8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-2.38 %</a:t>
                      </a:r>
                      <a:endParaRPr lang="fi-FI" sz="28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8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-4.83 %</a:t>
                      </a:r>
                      <a:endParaRPr lang="fi-FI" sz="28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i-FI" sz="1800" b="0" i="0" u="none" strike="noStrike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-3.61 %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74231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LD-P</a:t>
                      </a:r>
                      <a:endParaRPr lang="fi-FI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8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-0.11 %</a:t>
                      </a:r>
                      <a:endParaRPr lang="fi-FI" sz="28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80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-2.46 %</a:t>
                      </a:r>
                      <a:endParaRPr lang="fi-FI" sz="280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8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-5.08 %</a:t>
                      </a:r>
                      <a:endParaRPr lang="fi-FI" sz="28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i-FI" sz="1800" b="0" i="0" u="none" strike="noStrike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-3.77 %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27414103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4BB78BEB-60F7-C941-B0F8-2F02D81C130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9748974"/>
              </p:ext>
            </p:extLst>
          </p:nvPr>
        </p:nvGraphicFramePr>
        <p:xfrm>
          <a:off x="1838960" y="2997005"/>
          <a:ext cx="6135465" cy="842010"/>
        </p:xfrm>
        <a:graphic>
          <a:graphicData uri="http://schemas.openxmlformats.org/drawingml/2006/table">
            <a:tbl>
              <a:tblPr firstRow="1" firstCol="1" bandRow="1"/>
              <a:tblGrid>
                <a:gridCol w="1227093">
                  <a:extLst>
                    <a:ext uri="{9D8B030D-6E8A-4147-A177-3AD203B41FA5}">
                      <a16:colId xmlns:a16="http://schemas.microsoft.com/office/drawing/2014/main" val="1678158955"/>
                    </a:ext>
                  </a:extLst>
                </a:gridCol>
                <a:gridCol w="1227093">
                  <a:extLst>
                    <a:ext uri="{9D8B030D-6E8A-4147-A177-3AD203B41FA5}">
                      <a16:colId xmlns:a16="http://schemas.microsoft.com/office/drawing/2014/main" val="1566377279"/>
                    </a:ext>
                  </a:extLst>
                </a:gridCol>
                <a:gridCol w="1227093">
                  <a:extLst>
                    <a:ext uri="{9D8B030D-6E8A-4147-A177-3AD203B41FA5}">
                      <a16:colId xmlns:a16="http://schemas.microsoft.com/office/drawing/2014/main" val="61035685"/>
                    </a:ext>
                  </a:extLst>
                </a:gridCol>
                <a:gridCol w="1227093">
                  <a:extLst>
                    <a:ext uri="{9D8B030D-6E8A-4147-A177-3AD203B41FA5}">
                      <a16:colId xmlns:a16="http://schemas.microsoft.com/office/drawing/2014/main" val="3615856933"/>
                    </a:ext>
                  </a:extLst>
                </a:gridCol>
                <a:gridCol w="1227093">
                  <a:extLst>
                    <a:ext uri="{9D8B030D-6E8A-4147-A177-3AD203B41FA5}">
                      <a16:colId xmlns:a16="http://schemas.microsoft.com/office/drawing/2014/main" val="2393063485"/>
                    </a:ext>
                  </a:extLst>
                </a:gridCol>
              </a:tblGrid>
              <a:tr h="10146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800" b="1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High</a:t>
                      </a:r>
                      <a:r>
                        <a:rPr lang="fi-FI" sz="1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 QP </a:t>
                      </a:r>
                      <a:endParaRPr lang="fi-FI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fi-FI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fi-FI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fi-FI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8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Ave</a:t>
                      </a:r>
                      <a:r>
                        <a:rPr lang="fi-FI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-UV</a:t>
                      </a:r>
                      <a:endParaRPr lang="fi-FI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083711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AI </a:t>
                      </a:r>
                      <a:endParaRPr lang="fi-FI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-0.41 %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-1.42 %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-2.63 %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i-FI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-2.03 %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407708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</a:t>
                      </a:r>
                      <a:endParaRPr lang="fi-FI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i-FI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-0.17 %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i-FI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-1.91 %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i-FI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-1.72 %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i-FI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-1.82 %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54778312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9B65E4E6-2611-D645-AEEF-D90F36E8A29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9877963"/>
              </p:ext>
            </p:extLst>
          </p:nvPr>
        </p:nvGraphicFramePr>
        <p:xfrm>
          <a:off x="1838959" y="2012103"/>
          <a:ext cx="6135465" cy="842010"/>
        </p:xfrm>
        <a:graphic>
          <a:graphicData uri="http://schemas.openxmlformats.org/drawingml/2006/table">
            <a:tbl>
              <a:tblPr firstRow="1" firstCol="1" bandRow="1"/>
              <a:tblGrid>
                <a:gridCol w="1227093">
                  <a:extLst>
                    <a:ext uri="{9D8B030D-6E8A-4147-A177-3AD203B41FA5}">
                      <a16:colId xmlns:a16="http://schemas.microsoft.com/office/drawing/2014/main" val="1678158955"/>
                    </a:ext>
                  </a:extLst>
                </a:gridCol>
                <a:gridCol w="1227093">
                  <a:extLst>
                    <a:ext uri="{9D8B030D-6E8A-4147-A177-3AD203B41FA5}">
                      <a16:colId xmlns:a16="http://schemas.microsoft.com/office/drawing/2014/main" val="1566377279"/>
                    </a:ext>
                  </a:extLst>
                </a:gridCol>
                <a:gridCol w="1227093">
                  <a:extLst>
                    <a:ext uri="{9D8B030D-6E8A-4147-A177-3AD203B41FA5}">
                      <a16:colId xmlns:a16="http://schemas.microsoft.com/office/drawing/2014/main" val="61035685"/>
                    </a:ext>
                  </a:extLst>
                </a:gridCol>
                <a:gridCol w="1227093">
                  <a:extLst>
                    <a:ext uri="{9D8B030D-6E8A-4147-A177-3AD203B41FA5}">
                      <a16:colId xmlns:a16="http://schemas.microsoft.com/office/drawing/2014/main" val="3615856933"/>
                    </a:ext>
                  </a:extLst>
                </a:gridCol>
                <a:gridCol w="1227093">
                  <a:extLst>
                    <a:ext uri="{9D8B030D-6E8A-4147-A177-3AD203B41FA5}">
                      <a16:colId xmlns:a16="http://schemas.microsoft.com/office/drawing/2014/main" val="239306348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800" b="1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</a:t>
                      </a:r>
                      <a:r>
                        <a:rPr lang="fi-FI" sz="1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 QP </a:t>
                      </a:r>
                      <a:endParaRPr lang="fi-FI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fi-FI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fi-FI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fi-FI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8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Ave</a:t>
                      </a:r>
                      <a:r>
                        <a:rPr lang="fi-FI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-UV</a:t>
                      </a:r>
                      <a:endParaRPr lang="fi-FI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083711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AI </a:t>
                      </a:r>
                      <a:endParaRPr lang="fi-FI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i-FI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-0.29 %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i-FI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0.38 %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i-FI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-0.69 %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i-FI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-0.16 %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407708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</a:t>
                      </a:r>
                      <a:r>
                        <a:rPr lang="fi-FI" sz="18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(</a:t>
                      </a:r>
                      <a:r>
                        <a:rPr lang="fi-FI" sz="1800" b="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part</a:t>
                      </a:r>
                      <a:r>
                        <a:rPr lang="fi-FI" sz="18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)</a:t>
                      </a:r>
                      <a:endParaRPr lang="fi-FI" sz="28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i-FI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-0.21 %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i-FI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-0.66 %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i-FI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-1.71 %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i-FI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-1.18 %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54778312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041975B5-0268-2D42-9B98-30A9EA28DD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2442408"/>
              </p:ext>
            </p:extLst>
          </p:nvPr>
        </p:nvGraphicFramePr>
        <p:xfrm>
          <a:off x="1838961" y="4047545"/>
          <a:ext cx="6135465" cy="558165"/>
        </p:xfrm>
        <a:graphic>
          <a:graphicData uri="http://schemas.openxmlformats.org/drawingml/2006/table">
            <a:tbl>
              <a:tblPr firstRow="1" firstCol="1" bandRow="1"/>
              <a:tblGrid>
                <a:gridCol w="1227093">
                  <a:extLst>
                    <a:ext uri="{9D8B030D-6E8A-4147-A177-3AD203B41FA5}">
                      <a16:colId xmlns:a16="http://schemas.microsoft.com/office/drawing/2014/main" val="1678158955"/>
                    </a:ext>
                  </a:extLst>
                </a:gridCol>
                <a:gridCol w="1227093">
                  <a:extLst>
                    <a:ext uri="{9D8B030D-6E8A-4147-A177-3AD203B41FA5}">
                      <a16:colId xmlns:a16="http://schemas.microsoft.com/office/drawing/2014/main" val="1566377279"/>
                    </a:ext>
                  </a:extLst>
                </a:gridCol>
                <a:gridCol w="1227093">
                  <a:extLst>
                    <a:ext uri="{9D8B030D-6E8A-4147-A177-3AD203B41FA5}">
                      <a16:colId xmlns:a16="http://schemas.microsoft.com/office/drawing/2014/main" val="61035685"/>
                    </a:ext>
                  </a:extLst>
                </a:gridCol>
                <a:gridCol w="1227093">
                  <a:extLst>
                    <a:ext uri="{9D8B030D-6E8A-4147-A177-3AD203B41FA5}">
                      <a16:colId xmlns:a16="http://schemas.microsoft.com/office/drawing/2014/main" val="3615856933"/>
                    </a:ext>
                  </a:extLst>
                </a:gridCol>
                <a:gridCol w="1227093">
                  <a:extLst>
                    <a:ext uri="{9D8B030D-6E8A-4147-A177-3AD203B41FA5}">
                      <a16:colId xmlns:a16="http://schemas.microsoft.com/office/drawing/2014/main" val="239306348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HDR </a:t>
                      </a:r>
                      <a:endParaRPr lang="fi-FI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fi-FI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fi-FI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fi-FI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8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Ave</a:t>
                      </a:r>
                      <a:r>
                        <a:rPr lang="fi-FI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-UV</a:t>
                      </a:r>
                      <a:endParaRPr lang="fi-FI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083711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AI</a:t>
                      </a:r>
                      <a:endParaRPr lang="fi-FI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-4.16%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27414103"/>
                  </a:ext>
                </a:extLst>
              </a:tr>
            </a:tbl>
          </a:graphicData>
        </a:graphic>
      </p:graphicFrame>
      <p:sp>
        <p:nvSpPr>
          <p:cNvPr id="10" name="Content Placeholder 1">
            <a:extLst>
              <a:ext uri="{FF2B5EF4-FFF2-40B4-BE49-F238E27FC236}">
                <a16:creationId xmlns:a16="http://schemas.microsoft.com/office/drawing/2014/main" id="{7F406412-8577-5E43-B688-3B6CDC3A51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9902" y="2012104"/>
            <a:ext cx="1689057" cy="842009"/>
          </a:xfrm>
        </p:spPr>
        <p:txBody>
          <a:bodyPr/>
          <a:lstStyle/>
          <a:p>
            <a:pPr marL="0" indent="0">
              <a:buNone/>
            </a:pPr>
            <a:r>
              <a:rPr lang="en-US" sz="1400" dirty="0"/>
              <a:t>QP-set: 12, 17, 22, 27</a:t>
            </a:r>
          </a:p>
          <a:p>
            <a:pPr marL="0" indent="0">
              <a:buNone/>
            </a:pPr>
            <a:r>
              <a:rPr lang="en-US" sz="1400" dirty="0"/>
              <a:t>Frames: 100</a:t>
            </a:r>
          </a:p>
          <a:p>
            <a:pPr marL="0" indent="0">
              <a:buNone/>
            </a:pPr>
            <a:r>
              <a:rPr lang="en-US" sz="1400" dirty="0"/>
              <a:t>RA/Class A still running</a:t>
            </a:r>
          </a:p>
        </p:txBody>
      </p:sp>
      <p:sp>
        <p:nvSpPr>
          <p:cNvPr id="11" name="Content Placeholder 1">
            <a:extLst>
              <a:ext uri="{FF2B5EF4-FFF2-40B4-BE49-F238E27FC236}">
                <a16:creationId xmlns:a16="http://schemas.microsoft.com/office/drawing/2014/main" id="{140AC78F-7295-C84B-893D-EE9E4D1A2D3B}"/>
              </a:ext>
            </a:extLst>
          </p:cNvPr>
          <p:cNvSpPr txBox="1">
            <a:spLocks/>
          </p:cNvSpPr>
          <p:nvPr/>
        </p:nvSpPr>
        <p:spPr bwMode="auto">
          <a:xfrm>
            <a:off x="149901" y="2997005"/>
            <a:ext cx="1689057" cy="8420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230188" indent="-230188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buChar char="•"/>
              <a:defRPr sz="3200" kern="1200" baseline="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 charset="0"/>
              </a:defRPr>
            </a:lvl1pPr>
            <a:lvl2pPr marL="458788" indent="-228600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Lucida Grande"/>
              <a:buChar char="-"/>
              <a:defRPr sz="2800" kern="120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/>
              </a:defRPr>
            </a:lvl2pPr>
            <a:lvl3pPr marL="684213" indent="-225425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buChar char="•"/>
              <a:defRPr sz="2400" kern="120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/>
              </a:defRPr>
            </a:lvl3pPr>
            <a:lvl4pPr marL="912813" indent="-228600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Lucida Grande"/>
              <a:buChar char="-"/>
              <a:defRPr sz="2000" kern="120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/>
              </a:defRPr>
            </a:lvl4pPr>
            <a:lvl5pPr marL="1143000" indent="-230188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buChar char="•"/>
              <a:defRPr sz="2000" kern="120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charset="0"/>
              <a:buNone/>
            </a:pPr>
            <a:r>
              <a:rPr lang="en-US" sz="1400" dirty="0"/>
              <a:t>QP-set: 32, 37, 42, 47</a:t>
            </a:r>
          </a:p>
          <a:p>
            <a:pPr marL="0" indent="0">
              <a:buFont typeface="Arial" charset="0"/>
              <a:buNone/>
            </a:pPr>
            <a:r>
              <a:rPr lang="en-US" sz="1400" dirty="0"/>
              <a:t>Frames: 100</a:t>
            </a:r>
          </a:p>
        </p:txBody>
      </p:sp>
      <p:sp>
        <p:nvSpPr>
          <p:cNvPr id="12" name="Content Placeholder 1">
            <a:extLst>
              <a:ext uri="{FF2B5EF4-FFF2-40B4-BE49-F238E27FC236}">
                <a16:creationId xmlns:a16="http://schemas.microsoft.com/office/drawing/2014/main" id="{901A1CAD-C755-B847-8EAF-3706C8E3DC02}"/>
              </a:ext>
            </a:extLst>
          </p:cNvPr>
          <p:cNvSpPr txBox="1">
            <a:spLocks/>
          </p:cNvSpPr>
          <p:nvPr/>
        </p:nvSpPr>
        <p:spPr bwMode="auto">
          <a:xfrm>
            <a:off x="149900" y="4026801"/>
            <a:ext cx="1689057" cy="83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230188" indent="-230188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buChar char="•"/>
              <a:defRPr sz="3200" kern="1200" baseline="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 charset="0"/>
              </a:defRPr>
            </a:lvl1pPr>
            <a:lvl2pPr marL="458788" indent="-228600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Lucida Grande"/>
              <a:buChar char="-"/>
              <a:defRPr sz="2800" kern="120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/>
              </a:defRPr>
            </a:lvl2pPr>
            <a:lvl3pPr marL="684213" indent="-225425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buChar char="•"/>
              <a:defRPr sz="2400" kern="120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/>
              </a:defRPr>
            </a:lvl3pPr>
            <a:lvl4pPr marL="912813" indent="-228600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Lucida Grande"/>
              <a:buChar char="-"/>
              <a:defRPr sz="2000" kern="120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/>
              </a:defRPr>
            </a:lvl4pPr>
            <a:lvl5pPr marL="1143000" indent="-230188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buChar char="•"/>
              <a:defRPr sz="2000" kern="120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charset="0"/>
              <a:buNone/>
            </a:pPr>
            <a:r>
              <a:rPr lang="en-US" sz="1400" dirty="0"/>
              <a:t>HDR testset coded as SDR, 100 frames</a:t>
            </a:r>
          </a:p>
        </p:txBody>
      </p:sp>
    </p:spTree>
    <p:extLst>
      <p:ext uri="{BB962C8B-B14F-4D97-AF65-F5344CB8AC3E}">
        <p14:creationId xmlns:p14="http://schemas.microsoft.com/office/powerpoint/2010/main" val="4754977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6FA40A1-B87A-0E45-8BA8-7550A8BED0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7512" y="1089025"/>
            <a:ext cx="8061470" cy="3641673"/>
          </a:xfrm>
        </p:spPr>
        <p:txBody>
          <a:bodyPr/>
          <a:lstStyle/>
          <a:p>
            <a:r>
              <a:rPr lang="en" sz="2400" dirty="0"/>
              <a:t>Proposing a new mode for coding residual chrominance blocks</a:t>
            </a:r>
            <a:endParaRPr lang="en-US" sz="2400" dirty="0"/>
          </a:p>
          <a:p>
            <a:pPr lvl="1"/>
            <a:r>
              <a:rPr lang="en-US" sz="2000" dirty="0"/>
              <a:t>A single joint residual for the two chroma blocks in TU</a:t>
            </a:r>
          </a:p>
          <a:p>
            <a:pPr lvl="1"/>
            <a:r>
              <a:rPr lang="en-US" sz="2000" dirty="0"/>
              <a:t>Add the residual to Cb prediction, deduct from Cr prediction </a:t>
            </a:r>
          </a:p>
          <a:p>
            <a:pPr lvl="1"/>
            <a:r>
              <a:rPr lang="en-US" sz="2000" dirty="0"/>
              <a:t>Code the joint residual as it was the Cb residual</a:t>
            </a:r>
          </a:p>
          <a:p>
            <a:pPr lvl="1"/>
            <a:r>
              <a:rPr lang="en-US" sz="2000" dirty="0"/>
              <a:t>One bin indicator to enable the mode (present if Cbfs for Cr and Cb are 1)</a:t>
            </a:r>
          </a:p>
          <a:p>
            <a:r>
              <a:rPr lang="en-US" sz="2400" dirty="0"/>
              <a:t>Nice coding efficiency improvement</a:t>
            </a:r>
          </a:p>
          <a:p>
            <a:r>
              <a:rPr lang="en-US" sz="2400" dirty="0"/>
              <a:t>Very little complexity impact</a:t>
            </a:r>
          </a:p>
          <a:p>
            <a:pPr lvl="1"/>
            <a:r>
              <a:rPr lang="en-US" sz="2000" dirty="0"/>
              <a:t>Encoder needs to check the new mode</a:t>
            </a:r>
          </a:p>
          <a:p>
            <a:pPr lvl="1"/>
            <a:r>
              <a:rPr lang="en-US" sz="2000" dirty="0"/>
              <a:t>Decoder can bypass Cr transform process when the mode is active</a:t>
            </a:r>
          </a:p>
          <a:p>
            <a:endParaRPr lang="en-US" sz="24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6631DA5-3E31-5043-9DFE-5AE7590AEB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/>
          <a:p>
            <a:r>
              <a:rPr lang="fi-FI" dirty="0"/>
              <a:t>JVET-M0305: </a:t>
            </a:r>
            <a:r>
              <a:rPr lang="en" dirty="0"/>
              <a:t>Joint coding of chrominance residuals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FB500FA-B079-134E-AF49-1C55062331FB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</p:spTree>
    <p:extLst>
      <p:ext uri="{BB962C8B-B14F-4D97-AF65-F5344CB8AC3E}">
        <p14:creationId xmlns:p14="http://schemas.microsoft.com/office/powerpoint/2010/main" val="9113866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6631DA5-3E31-5043-9DFE-5AE7590AEB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/>
          <a:p>
            <a:r>
              <a:rPr lang="fi-FI" dirty="0"/>
              <a:t>JVET-M0305: </a:t>
            </a:r>
            <a:r>
              <a:rPr lang="en" dirty="0"/>
              <a:t>Joint coding of chrominance residuals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FB500FA-B079-134E-AF49-1C55062331FB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/>
              <a:t>Example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40BDA715-C9C8-2248-9CA2-6FE9FCA9137C}"/>
              </a:ext>
            </a:extLst>
          </p:cNvPr>
          <p:cNvCxnSpPr>
            <a:cxnSpLocks/>
          </p:cNvCxnSpPr>
          <p:nvPr/>
        </p:nvCxnSpPr>
        <p:spPr>
          <a:xfrm>
            <a:off x="190921" y="3214607"/>
            <a:ext cx="3557117" cy="0"/>
          </a:xfrm>
          <a:prstGeom prst="straightConnector1">
            <a:avLst/>
          </a:prstGeom>
          <a:ln w="19050" cmpd="sng">
            <a:solidFill>
              <a:schemeClr val="accent6">
                <a:lumMod val="75000"/>
              </a:schemeClr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6D67EF1E-C39C-F04E-94E4-8AB346A8192B}"/>
              </a:ext>
            </a:extLst>
          </p:cNvPr>
          <p:cNvCxnSpPr>
            <a:cxnSpLocks/>
          </p:cNvCxnSpPr>
          <p:nvPr/>
        </p:nvCxnSpPr>
        <p:spPr>
          <a:xfrm flipV="1">
            <a:off x="353370" y="1627595"/>
            <a:ext cx="0" cy="2663861"/>
          </a:xfrm>
          <a:prstGeom prst="straightConnector1">
            <a:avLst/>
          </a:prstGeom>
          <a:ln w="19050" cmpd="sng">
            <a:solidFill>
              <a:schemeClr val="accent6">
                <a:lumMod val="75000"/>
              </a:schemeClr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Freeform 10">
            <a:extLst>
              <a:ext uri="{FF2B5EF4-FFF2-40B4-BE49-F238E27FC236}">
                <a16:creationId xmlns:a16="http://schemas.microsoft.com/office/drawing/2014/main" id="{4E9E641A-58F0-364C-917F-152D0BB4E313}"/>
              </a:ext>
            </a:extLst>
          </p:cNvPr>
          <p:cNvSpPr/>
          <p:nvPr/>
        </p:nvSpPr>
        <p:spPr>
          <a:xfrm>
            <a:off x="331599" y="1758858"/>
            <a:ext cx="3215472" cy="1045029"/>
          </a:xfrm>
          <a:custGeom>
            <a:avLst/>
            <a:gdLst>
              <a:gd name="connsiteX0" fmla="*/ 0 w 3215472"/>
              <a:gd name="connsiteY0" fmla="*/ 1045029 h 1045029"/>
              <a:gd name="connsiteX1" fmla="*/ 1688123 w 3215472"/>
              <a:gd name="connsiteY1" fmla="*/ 743578 h 1045029"/>
              <a:gd name="connsiteX2" fmla="*/ 3215472 w 3215472"/>
              <a:gd name="connsiteY2" fmla="*/ 0 h 1045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215472" h="1045029">
                <a:moveTo>
                  <a:pt x="0" y="1045029"/>
                </a:moveTo>
                <a:cubicBezTo>
                  <a:pt x="576105" y="981389"/>
                  <a:pt x="1152211" y="917749"/>
                  <a:pt x="1688123" y="743578"/>
                </a:cubicBezTo>
                <a:cubicBezTo>
                  <a:pt x="2224035" y="569407"/>
                  <a:pt x="2719753" y="284703"/>
                  <a:pt x="3215472" y="0"/>
                </a:cubicBezTo>
              </a:path>
            </a:pathLst>
          </a:custGeom>
          <a:noFill/>
          <a:ln w="28575">
            <a:solidFill>
              <a:schemeClr val="tx1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2" name="Freeform 11">
            <a:extLst>
              <a:ext uri="{FF2B5EF4-FFF2-40B4-BE49-F238E27FC236}">
                <a16:creationId xmlns:a16="http://schemas.microsoft.com/office/drawing/2014/main" id="{9EF9ED9C-0058-A840-A9B5-41075EF49102}"/>
              </a:ext>
            </a:extLst>
          </p:cNvPr>
          <p:cNvSpPr/>
          <p:nvPr/>
        </p:nvSpPr>
        <p:spPr>
          <a:xfrm flipV="1">
            <a:off x="341647" y="3535527"/>
            <a:ext cx="3215472" cy="301612"/>
          </a:xfrm>
          <a:custGeom>
            <a:avLst/>
            <a:gdLst>
              <a:gd name="connsiteX0" fmla="*/ 0 w 3215472"/>
              <a:gd name="connsiteY0" fmla="*/ 1045029 h 1045029"/>
              <a:gd name="connsiteX1" fmla="*/ 1688123 w 3215472"/>
              <a:gd name="connsiteY1" fmla="*/ 743578 h 1045029"/>
              <a:gd name="connsiteX2" fmla="*/ 3215472 w 3215472"/>
              <a:gd name="connsiteY2" fmla="*/ 0 h 1045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215472" h="1045029">
                <a:moveTo>
                  <a:pt x="0" y="1045029"/>
                </a:moveTo>
                <a:cubicBezTo>
                  <a:pt x="576105" y="981389"/>
                  <a:pt x="1152211" y="917749"/>
                  <a:pt x="1688123" y="743578"/>
                </a:cubicBezTo>
                <a:cubicBezTo>
                  <a:pt x="2224035" y="569407"/>
                  <a:pt x="2719753" y="284703"/>
                  <a:pt x="3215472" y="0"/>
                </a:cubicBezTo>
              </a:path>
            </a:pathLst>
          </a:custGeom>
          <a:noFill/>
          <a:ln w="28575">
            <a:solidFill>
              <a:srgbClr val="C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id="{8BBAC5B8-2B77-C24A-9767-46DC41990D93}"/>
              </a:ext>
            </a:extLst>
          </p:cNvPr>
          <p:cNvSpPr/>
          <p:nvPr/>
        </p:nvSpPr>
        <p:spPr>
          <a:xfrm>
            <a:off x="341647" y="2612340"/>
            <a:ext cx="3215472" cy="300655"/>
          </a:xfrm>
          <a:custGeom>
            <a:avLst/>
            <a:gdLst>
              <a:gd name="connsiteX0" fmla="*/ 0 w 3215472"/>
              <a:gd name="connsiteY0" fmla="*/ 1045029 h 1045029"/>
              <a:gd name="connsiteX1" fmla="*/ 1688123 w 3215472"/>
              <a:gd name="connsiteY1" fmla="*/ 743578 h 1045029"/>
              <a:gd name="connsiteX2" fmla="*/ 3215472 w 3215472"/>
              <a:gd name="connsiteY2" fmla="*/ 0 h 1045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215472" h="1045029">
                <a:moveTo>
                  <a:pt x="0" y="1045029"/>
                </a:moveTo>
                <a:cubicBezTo>
                  <a:pt x="576105" y="981389"/>
                  <a:pt x="1152211" y="917749"/>
                  <a:pt x="1688123" y="743578"/>
                </a:cubicBezTo>
                <a:cubicBezTo>
                  <a:pt x="2224035" y="569407"/>
                  <a:pt x="2719753" y="284703"/>
                  <a:pt x="3215472" y="0"/>
                </a:cubicBezTo>
              </a:path>
            </a:pathLst>
          </a:custGeom>
          <a:noFill/>
          <a:ln w="28575">
            <a:solidFill>
              <a:srgbClr val="C000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/>
          </a:p>
        </p:txBody>
      </p:sp>
      <p:sp>
        <p:nvSpPr>
          <p:cNvPr id="14" name="Freeform 13">
            <a:extLst>
              <a:ext uri="{FF2B5EF4-FFF2-40B4-BE49-F238E27FC236}">
                <a16:creationId xmlns:a16="http://schemas.microsoft.com/office/drawing/2014/main" id="{414E30CB-D09E-F54F-8E22-FDE28FD48073}"/>
              </a:ext>
            </a:extLst>
          </p:cNvPr>
          <p:cNvSpPr/>
          <p:nvPr/>
        </p:nvSpPr>
        <p:spPr>
          <a:xfrm>
            <a:off x="341647" y="2210400"/>
            <a:ext cx="3215472" cy="653943"/>
          </a:xfrm>
          <a:custGeom>
            <a:avLst/>
            <a:gdLst>
              <a:gd name="connsiteX0" fmla="*/ 0 w 3215472"/>
              <a:gd name="connsiteY0" fmla="*/ 1045029 h 1045029"/>
              <a:gd name="connsiteX1" fmla="*/ 1688123 w 3215472"/>
              <a:gd name="connsiteY1" fmla="*/ 743578 h 1045029"/>
              <a:gd name="connsiteX2" fmla="*/ 3215472 w 3215472"/>
              <a:gd name="connsiteY2" fmla="*/ 0 h 1045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215472" h="1045029">
                <a:moveTo>
                  <a:pt x="0" y="1045029"/>
                </a:moveTo>
                <a:cubicBezTo>
                  <a:pt x="576105" y="981389"/>
                  <a:pt x="1152211" y="917749"/>
                  <a:pt x="1688123" y="743578"/>
                </a:cubicBezTo>
                <a:cubicBezTo>
                  <a:pt x="2224035" y="569407"/>
                  <a:pt x="2719753" y="284703"/>
                  <a:pt x="3215472" y="0"/>
                </a:cubicBezTo>
              </a:path>
            </a:pathLst>
          </a:custGeom>
          <a:noFill/>
          <a:ln w="57150">
            <a:solidFill>
              <a:schemeClr val="accent6">
                <a:lumMod val="10000"/>
              </a:schemeClr>
            </a:solidFill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/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07E59FB0-8430-444C-A62A-528DB8ADD370}"/>
              </a:ext>
            </a:extLst>
          </p:cNvPr>
          <p:cNvCxnSpPr>
            <a:cxnSpLocks/>
          </p:cNvCxnSpPr>
          <p:nvPr/>
        </p:nvCxnSpPr>
        <p:spPr>
          <a:xfrm>
            <a:off x="4513387" y="3214607"/>
            <a:ext cx="3557117" cy="0"/>
          </a:xfrm>
          <a:prstGeom prst="straightConnector1">
            <a:avLst/>
          </a:prstGeom>
          <a:ln w="19050" cmpd="sng">
            <a:solidFill>
              <a:schemeClr val="accent6">
                <a:lumMod val="75000"/>
              </a:schemeClr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C67EDA50-5953-B449-A0F4-26A3FD29BDA0}"/>
              </a:ext>
            </a:extLst>
          </p:cNvPr>
          <p:cNvCxnSpPr>
            <a:cxnSpLocks/>
          </p:cNvCxnSpPr>
          <p:nvPr/>
        </p:nvCxnSpPr>
        <p:spPr>
          <a:xfrm flipV="1">
            <a:off x="4675836" y="1627595"/>
            <a:ext cx="0" cy="2663861"/>
          </a:xfrm>
          <a:prstGeom prst="straightConnector1">
            <a:avLst/>
          </a:prstGeom>
          <a:ln w="19050" cmpd="sng">
            <a:solidFill>
              <a:schemeClr val="accent6">
                <a:lumMod val="75000"/>
              </a:schemeClr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Freeform 22">
            <a:extLst>
              <a:ext uri="{FF2B5EF4-FFF2-40B4-BE49-F238E27FC236}">
                <a16:creationId xmlns:a16="http://schemas.microsoft.com/office/drawing/2014/main" id="{25038119-444E-1F4C-B83A-7249C8CB27F5}"/>
              </a:ext>
            </a:extLst>
          </p:cNvPr>
          <p:cNvSpPr/>
          <p:nvPr/>
        </p:nvSpPr>
        <p:spPr>
          <a:xfrm>
            <a:off x="4664113" y="2210400"/>
            <a:ext cx="3215472" cy="653943"/>
          </a:xfrm>
          <a:custGeom>
            <a:avLst/>
            <a:gdLst>
              <a:gd name="connsiteX0" fmla="*/ 0 w 3215472"/>
              <a:gd name="connsiteY0" fmla="*/ 1045029 h 1045029"/>
              <a:gd name="connsiteX1" fmla="*/ 1688123 w 3215472"/>
              <a:gd name="connsiteY1" fmla="*/ 743578 h 1045029"/>
              <a:gd name="connsiteX2" fmla="*/ 3215472 w 3215472"/>
              <a:gd name="connsiteY2" fmla="*/ 0 h 1045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215472" h="1045029">
                <a:moveTo>
                  <a:pt x="0" y="1045029"/>
                </a:moveTo>
                <a:cubicBezTo>
                  <a:pt x="576105" y="981389"/>
                  <a:pt x="1152211" y="917749"/>
                  <a:pt x="1688123" y="743578"/>
                </a:cubicBezTo>
                <a:cubicBezTo>
                  <a:pt x="2224035" y="569407"/>
                  <a:pt x="2719753" y="284703"/>
                  <a:pt x="3215472" y="0"/>
                </a:cubicBezTo>
              </a:path>
            </a:pathLst>
          </a:custGeom>
          <a:noFill/>
          <a:ln w="57150">
            <a:solidFill>
              <a:schemeClr val="tx1">
                <a:lumMod val="60000"/>
                <a:lumOff val="40000"/>
              </a:schemeClr>
            </a:solidFill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/>
          </a:p>
        </p:txBody>
      </p:sp>
      <p:sp>
        <p:nvSpPr>
          <p:cNvPr id="24" name="Freeform 23">
            <a:extLst>
              <a:ext uri="{FF2B5EF4-FFF2-40B4-BE49-F238E27FC236}">
                <a16:creationId xmlns:a16="http://schemas.microsoft.com/office/drawing/2014/main" id="{FF8BA479-3182-CA45-A42B-F8DDEDB98426}"/>
              </a:ext>
            </a:extLst>
          </p:cNvPr>
          <p:cNvSpPr/>
          <p:nvPr/>
        </p:nvSpPr>
        <p:spPr>
          <a:xfrm flipV="1">
            <a:off x="4675836" y="3600690"/>
            <a:ext cx="3215472" cy="534145"/>
          </a:xfrm>
          <a:custGeom>
            <a:avLst/>
            <a:gdLst>
              <a:gd name="connsiteX0" fmla="*/ 0 w 3215472"/>
              <a:gd name="connsiteY0" fmla="*/ 1045029 h 1045029"/>
              <a:gd name="connsiteX1" fmla="*/ 1688123 w 3215472"/>
              <a:gd name="connsiteY1" fmla="*/ 743578 h 1045029"/>
              <a:gd name="connsiteX2" fmla="*/ 3215472 w 3215472"/>
              <a:gd name="connsiteY2" fmla="*/ 0 h 1045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215472" h="1045029">
                <a:moveTo>
                  <a:pt x="0" y="1045029"/>
                </a:moveTo>
                <a:cubicBezTo>
                  <a:pt x="576105" y="981389"/>
                  <a:pt x="1152211" y="917749"/>
                  <a:pt x="1688123" y="743578"/>
                </a:cubicBezTo>
                <a:cubicBezTo>
                  <a:pt x="2224035" y="569407"/>
                  <a:pt x="2719753" y="284703"/>
                  <a:pt x="3215472" y="0"/>
                </a:cubicBezTo>
              </a:path>
            </a:pathLst>
          </a:custGeom>
          <a:noFill/>
          <a:ln w="57150">
            <a:solidFill>
              <a:srgbClr val="C00000"/>
            </a:solidFill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/>
          </a:p>
        </p:txBody>
      </p:sp>
      <p:sp>
        <p:nvSpPr>
          <p:cNvPr id="25" name="Content Placeholder 1">
            <a:extLst>
              <a:ext uri="{FF2B5EF4-FFF2-40B4-BE49-F238E27FC236}">
                <a16:creationId xmlns:a16="http://schemas.microsoft.com/office/drawing/2014/main" id="{1CFABC2A-1E7C-FE46-9466-63BADF947A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3369" y="1171645"/>
            <a:ext cx="3193689" cy="455950"/>
          </a:xfrm>
        </p:spPr>
        <p:txBody>
          <a:bodyPr/>
          <a:lstStyle/>
          <a:p>
            <a:pPr marL="0" indent="0" algn="ctr">
              <a:buNone/>
            </a:pPr>
            <a:r>
              <a:rPr lang="en-US" sz="2400" dirty="0"/>
              <a:t>Encoder</a:t>
            </a:r>
          </a:p>
        </p:txBody>
      </p:sp>
      <p:sp>
        <p:nvSpPr>
          <p:cNvPr id="26" name="Content Placeholder 1">
            <a:extLst>
              <a:ext uri="{FF2B5EF4-FFF2-40B4-BE49-F238E27FC236}">
                <a16:creationId xmlns:a16="http://schemas.microsoft.com/office/drawing/2014/main" id="{6A548137-4D67-CA48-9AF6-42CF75788728}"/>
              </a:ext>
            </a:extLst>
          </p:cNvPr>
          <p:cNvSpPr txBox="1">
            <a:spLocks/>
          </p:cNvSpPr>
          <p:nvPr/>
        </p:nvSpPr>
        <p:spPr bwMode="auto">
          <a:xfrm>
            <a:off x="4664113" y="1171645"/>
            <a:ext cx="3193689" cy="45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230188" indent="-230188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buChar char="•"/>
              <a:defRPr sz="3200" kern="1200" baseline="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 charset="0"/>
              </a:defRPr>
            </a:lvl1pPr>
            <a:lvl2pPr marL="458788" indent="-228600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Lucida Grande"/>
              <a:buChar char="-"/>
              <a:defRPr sz="2800" kern="120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/>
              </a:defRPr>
            </a:lvl2pPr>
            <a:lvl3pPr marL="684213" indent="-225425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buChar char="•"/>
              <a:defRPr sz="2400" kern="120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/>
              </a:defRPr>
            </a:lvl3pPr>
            <a:lvl4pPr marL="912813" indent="-228600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Lucida Grande"/>
              <a:buChar char="-"/>
              <a:defRPr sz="2000" kern="120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/>
              </a:defRPr>
            </a:lvl4pPr>
            <a:lvl5pPr marL="1143000" indent="-230188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buChar char="•"/>
              <a:defRPr sz="2000" kern="120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charset="0"/>
              <a:buNone/>
            </a:pPr>
            <a:r>
              <a:rPr lang="en-US" sz="2400" dirty="0"/>
              <a:t>Decoder</a:t>
            </a:r>
          </a:p>
        </p:txBody>
      </p:sp>
      <p:sp>
        <p:nvSpPr>
          <p:cNvPr id="27" name="Content Placeholder 1">
            <a:extLst>
              <a:ext uri="{FF2B5EF4-FFF2-40B4-BE49-F238E27FC236}">
                <a16:creationId xmlns:a16="http://schemas.microsoft.com/office/drawing/2014/main" id="{E3D788EF-282F-C74C-A3CB-F43EF39C6D85}"/>
              </a:ext>
            </a:extLst>
          </p:cNvPr>
          <p:cNvSpPr txBox="1">
            <a:spLocks/>
          </p:cNvSpPr>
          <p:nvPr/>
        </p:nvSpPr>
        <p:spPr bwMode="auto">
          <a:xfrm>
            <a:off x="3652579" y="1552887"/>
            <a:ext cx="649793" cy="432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230188" indent="-230188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buChar char="•"/>
              <a:defRPr sz="3200" kern="1200" baseline="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 charset="0"/>
              </a:defRPr>
            </a:lvl1pPr>
            <a:lvl2pPr marL="458788" indent="-228600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Lucida Grande"/>
              <a:buChar char="-"/>
              <a:defRPr sz="2800" kern="120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/>
              </a:defRPr>
            </a:lvl2pPr>
            <a:lvl3pPr marL="684213" indent="-225425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buChar char="•"/>
              <a:defRPr sz="2400" kern="120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/>
              </a:defRPr>
            </a:lvl3pPr>
            <a:lvl4pPr marL="912813" indent="-228600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Lucida Grande"/>
              <a:buChar char="-"/>
              <a:defRPr sz="2000" kern="120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/>
              </a:defRPr>
            </a:lvl4pPr>
            <a:lvl5pPr marL="1143000" indent="-230188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buChar char="•"/>
              <a:defRPr sz="2000" kern="120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charset="0"/>
              <a:buNone/>
            </a:pPr>
            <a:r>
              <a:rPr lang="en-US" sz="2400" dirty="0"/>
              <a:t>Cb</a:t>
            </a:r>
          </a:p>
        </p:txBody>
      </p:sp>
      <p:sp>
        <p:nvSpPr>
          <p:cNvPr id="28" name="Content Placeholder 1">
            <a:extLst>
              <a:ext uri="{FF2B5EF4-FFF2-40B4-BE49-F238E27FC236}">
                <a16:creationId xmlns:a16="http://schemas.microsoft.com/office/drawing/2014/main" id="{7C942E12-0B0B-BA40-AF08-FAFB72E13B27}"/>
              </a:ext>
            </a:extLst>
          </p:cNvPr>
          <p:cNvSpPr txBox="1">
            <a:spLocks/>
          </p:cNvSpPr>
          <p:nvPr/>
        </p:nvSpPr>
        <p:spPr bwMode="auto">
          <a:xfrm>
            <a:off x="3652579" y="3651329"/>
            <a:ext cx="649793" cy="432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230188" indent="-230188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buChar char="•"/>
              <a:defRPr sz="3200" kern="1200" baseline="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 charset="0"/>
              </a:defRPr>
            </a:lvl1pPr>
            <a:lvl2pPr marL="458788" indent="-228600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Lucida Grande"/>
              <a:buChar char="-"/>
              <a:defRPr sz="2800" kern="120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/>
              </a:defRPr>
            </a:lvl2pPr>
            <a:lvl3pPr marL="684213" indent="-225425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buChar char="•"/>
              <a:defRPr sz="2400" kern="120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/>
              </a:defRPr>
            </a:lvl3pPr>
            <a:lvl4pPr marL="912813" indent="-228600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Lucida Grande"/>
              <a:buChar char="-"/>
              <a:defRPr sz="2000" kern="120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/>
              </a:defRPr>
            </a:lvl4pPr>
            <a:lvl5pPr marL="1143000" indent="-230188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buChar char="•"/>
              <a:defRPr sz="2000" kern="120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charset="0"/>
              <a:buNone/>
            </a:pPr>
            <a:r>
              <a:rPr lang="en-US" sz="2400" dirty="0"/>
              <a:t>Cr</a:t>
            </a:r>
          </a:p>
        </p:txBody>
      </p:sp>
      <p:sp>
        <p:nvSpPr>
          <p:cNvPr id="29" name="Content Placeholder 1">
            <a:extLst>
              <a:ext uri="{FF2B5EF4-FFF2-40B4-BE49-F238E27FC236}">
                <a16:creationId xmlns:a16="http://schemas.microsoft.com/office/drawing/2014/main" id="{040C5B9C-91A3-DB40-8D31-BE8D90ABA2BB}"/>
              </a:ext>
            </a:extLst>
          </p:cNvPr>
          <p:cNvSpPr txBox="1">
            <a:spLocks/>
          </p:cNvSpPr>
          <p:nvPr/>
        </p:nvSpPr>
        <p:spPr bwMode="auto">
          <a:xfrm>
            <a:off x="3654254" y="2396321"/>
            <a:ext cx="649793" cy="432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230188" indent="-230188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buChar char="•"/>
              <a:defRPr sz="3200" kern="1200" baseline="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 charset="0"/>
              </a:defRPr>
            </a:lvl1pPr>
            <a:lvl2pPr marL="458788" indent="-228600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Lucida Grande"/>
              <a:buChar char="-"/>
              <a:defRPr sz="2800" kern="120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/>
              </a:defRPr>
            </a:lvl2pPr>
            <a:lvl3pPr marL="684213" indent="-225425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buChar char="•"/>
              <a:defRPr sz="2400" kern="120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/>
              </a:defRPr>
            </a:lvl3pPr>
            <a:lvl4pPr marL="912813" indent="-228600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Lucida Grande"/>
              <a:buChar char="-"/>
              <a:defRPr sz="2000" kern="120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/>
              </a:defRPr>
            </a:lvl4pPr>
            <a:lvl5pPr marL="1143000" indent="-230188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buChar char="•"/>
              <a:defRPr sz="2000" kern="120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charset="0"/>
              <a:buNone/>
            </a:pPr>
            <a:r>
              <a:rPr lang="en-US" sz="2400" dirty="0"/>
              <a:t>-Cr</a:t>
            </a:r>
          </a:p>
        </p:txBody>
      </p:sp>
      <p:sp>
        <p:nvSpPr>
          <p:cNvPr id="30" name="Content Placeholder 1">
            <a:extLst>
              <a:ext uri="{FF2B5EF4-FFF2-40B4-BE49-F238E27FC236}">
                <a16:creationId xmlns:a16="http://schemas.microsoft.com/office/drawing/2014/main" id="{F4420799-8743-B342-B5B1-5200CB951089}"/>
              </a:ext>
            </a:extLst>
          </p:cNvPr>
          <p:cNvSpPr txBox="1">
            <a:spLocks/>
          </p:cNvSpPr>
          <p:nvPr/>
        </p:nvSpPr>
        <p:spPr bwMode="auto">
          <a:xfrm>
            <a:off x="3671001" y="2005170"/>
            <a:ext cx="842378" cy="432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230188" indent="-230188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buChar char="•"/>
              <a:defRPr sz="3200" kern="1200" baseline="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 charset="0"/>
              </a:defRPr>
            </a:lvl1pPr>
            <a:lvl2pPr marL="458788" indent="-228600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Lucida Grande"/>
              <a:buChar char="-"/>
              <a:defRPr sz="2800" kern="120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/>
              </a:defRPr>
            </a:lvl2pPr>
            <a:lvl3pPr marL="684213" indent="-225425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buChar char="•"/>
              <a:defRPr sz="2400" kern="120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/>
              </a:defRPr>
            </a:lvl3pPr>
            <a:lvl4pPr marL="912813" indent="-228600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Lucida Grande"/>
              <a:buChar char="-"/>
              <a:defRPr sz="2000" kern="120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/>
              </a:defRPr>
            </a:lvl4pPr>
            <a:lvl5pPr marL="1143000" indent="-230188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buChar char="•"/>
              <a:defRPr sz="2000" kern="120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charset="0"/>
              <a:buNone/>
            </a:pPr>
            <a:r>
              <a:rPr lang="en-US" sz="2400" dirty="0"/>
              <a:t>Coded</a:t>
            </a:r>
          </a:p>
        </p:txBody>
      </p:sp>
      <p:sp>
        <p:nvSpPr>
          <p:cNvPr id="31" name="Content Placeholder 1">
            <a:extLst>
              <a:ext uri="{FF2B5EF4-FFF2-40B4-BE49-F238E27FC236}">
                <a16:creationId xmlns:a16="http://schemas.microsoft.com/office/drawing/2014/main" id="{F4E9347E-DC57-4C42-AD7C-1C9109EB18D5}"/>
              </a:ext>
            </a:extLst>
          </p:cNvPr>
          <p:cNvSpPr txBox="1">
            <a:spLocks/>
          </p:cNvSpPr>
          <p:nvPr/>
        </p:nvSpPr>
        <p:spPr bwMode="auto">
          <a:xfrm>
            <a:off x="8030319" y="1984925"/>
            <a:ext cx="649793" cy="432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230188" indent="-230188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buChar char="•"/>
              <a:defRPr sz="3200" kern="1200" baseline="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 charset="0"/>
              </a:defRPr>
            </a:lvl1pPr>
            <a:lvl2pPr marL="458788" indent="-228600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Lucida Grande"/>
              <a:buChar char="-"/>
              <a:defRPr sz="2800" kern="120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/>
              </a:defRPr>
            </a:lvl2pPr>
            <a:lvl3pPr marL="684213" indent="-225425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buChar char="•"/>
              <a:defRPr sz="2400" kern="120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/>
              </a:defRPr>
            </a:lvl3pPr>
            <a:lvl4pPr marL="912813" indent="-228600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Lucida Grande"/>
              <a:buChar char="-"/>
              <a:defRPr sz="2000" kern="120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/>
              </a:defRPr>
            </a:lvl4pPr>
            <a:lvl5pPr marL="1143000" indent="-230188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buChar char="•"/>
              <a:defRPr sz="2000" kern="120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charset="0"/>
              <a:buNone/>
            </a:pPr>
            <a:r>
              <a:rPr lang="en-US" sz="2400" dirty="0"/>
              <a:t>Cb</a:t>
            </a:r>
          </a:p>
        </p:txBody>
      </p:sp>
      <p:sp>
        <p:nvSpPr>
          <p:cNvPr id="32" name="Content Placeholder 1">
            <a:extLst>
              <a:ext uri="{FF2B5EF4-FFF2-40B4-BE49-F238E27FC236}">
                <a16:creationId xmlns:a16="http://schemas.microsoft.com/office/drawing/2014/main" id="{31816AA0-7E8C-C244-8698-215AC7B73925}"/>
              </a:ext>
            </a:extLst>
          </p:cNvPr>
          <p:cNvSpPr txBox="1">
            <a:spLocks/>
          </p:cNvSpPr>
          <p:nvPr/>
        </p:nvSpPr>
        <p:spPr bwMode="auto">
          <a:xfrm>
            <a:off x="8030319" y="3918816"/>
            <a:ext cx="1113675" cy="432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230188" indent="-230188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buChar char="•"/>
              <a:defRPr sz="3200" kern="1200" baseline="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 charset="0"/>
              </a:defRPr>
            </a:lvl1pPr>
            <a:lvl2pPr marL="458788" indent="-228600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Lucida Grande"/>
              <a:buChar char="-"/>
              <a:defRPr sz="2800" kern="120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/>
              </a:defRPr>
            </a:lvl2pPr>
            <a:lvl3pPr marL="684213" indent="-225425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buChar char="•"/>
              <a:defRPr sz="2400" kern="120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/>
              </a:defRPr>
            </a:lvl3pPr>
            <a:lvl4pPr marL="912813" indent="-228600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Lucida Grande"/>
              <a:buChar char="-"/>
              <a:defRPr sz="2000" kern="120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/>
              </a:defRPr>
            </a:lvl4pPr>
            <a:lvl5pPr marL="1143000" indent="-230188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buChar char="•"/>
              <a:defRPr sz="2000" kern="120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charset="0"/>
              <a:buNone/>
            </a:pPr>
            <a:r>
              <a:rPr lang="en-US" sz="2400" dirty="0"/>
              <a:t>Cr = -Cb</a:t>
            </a:r>
          </a:p>
        </p:txBody>
      </p:sp>
    </p:spTree>
    <p:extLst>
      <p:ext uri="{BB962C8B-B14F-4D97-AF65-F5344CB8AC3E}">
        <p14:creationId xmlns:p14="http://schemas.microsoft.com/office/powerpoint/2010/main" val="23922821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6FA40A1-B87A-0E45-8BA8-7550A8BED0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8120" y="849579"/>
            <a:ext cx="8060861" cy="3756131"/>
          </a:xfrm>
          <a:solidFill>
            <a:srgbClr val="F6FAFA"/>
          </a:solidFill>
        </p:spPr>
        <p:txBody>
          <a:bodyPr/>
          <a:lstStyle/>
          <a:p>
            <a:pPr marL="0" indent="0" fontAlgn="auto">
              <a:spcBef>
                <a:spcPts val="0"/>
              </a:spcBef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03835" algn="l"/>
              </a:tabLst>
            </a:pPr>
            <a:r>
              <a:rPr lang="en-US" sz="1000" dirty="0">
                <a:solidFill>
                  <a:srgbClr val="1E0097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New function:</a:t>
            </a:r>
            <a:endParaRPr lang="fi-FI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03835" algn="l"/>
              </a:tabLst>
            </a:pPr>
            <a:r>
              <a:rPr lang="en-US" sz="1000" dirty="0">
                <a:solidFill>
                  <a:srgbClr val="AA0D91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  void</a:t>
            </a:r>
            <a:r>
              <a:rPr lang="en-US" sz="1000" dirty="0">
                <a:solidFill>
                  <a:srgbClr val="000000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 </a:t>
            </a:r>
            <a:r>
              <a:rPr lang="en-US" sz="1000" dirty="0" err="1">
                <a:solidFill>
                  <a:srgbClr val="6C311B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CABACReader</a:t>
            </a:r>
            <a:r>
              <a:rPr lang="en-US" sz="1000" dirty="0">
                <a:solidFill>
                  <a:srgbClr val="000000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::</a:t>
            </a:r>
            <a:r>
              <a:rPr lang="en-US" sz="1000" dirty="0" err="1">
                <a:solidFill>
                  <a:srgbClr val="000000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joint_cb_cr</a:t>
            </a:r>
            <a:r>
              <a:rPr lang="en-US" sz="1000" dirty="0">
                <a:solidFill>
                  <a:srgbClr val="000000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( </a:t>
            </a:r>
            <a:r>
              <a:rPr lang="en-US" sz="1000" dirty="0" err="1">
                <a:solidFill>
                  <a:srgbClr val="6C311B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TransformUnit</a:t>
            </a:r>
            <a:r>
              <a:rPr lang="en-US" sz="1000" dirty="0">
                <a:solidFill>
                  <a:srgbClr val="000000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&amp; </a:t>
            </a:r>
            <a:r>
              <a:rPr lang="en-US" sz="1000" dirty="0" err="1">
                <a:solidFill>
                  <a:srgbClr val="000000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tu</a:t>
            </a:r>
            <a:r>
              <a:rPr lang="en-US" sz="1000" dirty="0">
                <a:solidFill>
                  <a:srgbClr val="000000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 )</a:t>
            </a:r>
            <a:endParaRPr lang="fi-FI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03835" algn="l"/>
              </a:tabLst>
            </a:pPr>
            <a:r>
              <a:rPr lang="en-US" sz="1000" dirty="0">
                <a:solidFill>
                  <a:srgbClr val="000000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  {</a:t>
            </a:r>
            <a:endParaRPr lang="fi-FI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03835" algn="l"/>
              </a:tabLst>
            </a:pPr>
            <a:r>
              <a:rPr lang="en-US" sz="1000" dirty="0">
                <a:solidFill>
                  <a:srgbClr val="000000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    </a:t>
            </a:r>
            <a:r>
              <a:rPr lang="en-US" sz="1000" dirty="0" err="1">
                <a:solidFill>
                  <a:srgbClr val="000000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tu.</a:t>
            </a:r>
            <a:r>
              <a:rPr lang="en-US" sz="1000" dirty="0" err="1">
                <a:solidFill>
                  <a:srgbClr val="6C311B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jointCbCr</a:t>
            </a:r>
            <a:r>
              <a:rPr lang="en-US" sz="1000" dirty="0">
                <a:solidFill>
                  <a:srgbClr val="000000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 = </a:t>
            </a:r>
            <a:r>
              <a:rPr lang="en-US" sz="1000" dirty="0" err="1">
                <a:solidFill>
                  <a:srgbClr val="6C311B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m_BinDecoder</a:t>
            </a:r>
            <a:r>
              <a:rPr lang="en-US" sz="1000" dirty="0" err="1">
                <a:solidFill>
                  <a:srgbClr val="000000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.</a:t>
            </a:r>
            <a:r>
              <a:rPr lang="en-US" sz="1000" dirty="0" err="1">
                <a:solidFill>
                  <a:srgbClr val="8B421C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decodeBin</a:t>
            </a:r>
            <a:r>
              <a:rPr lang="en-US" sz="1000" dirty="0">
                <a:solidFill>
                  <a:srgbClr val="000000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( </a:t>
            </a:r>
            <a:r>
              <a:rPr lang="en-US" sz="1000" dirty="0" err="1">
                <a:solidFill>
                  <a:srgbClr val="6C311B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Ctx</a:t>
            </a:r>
            <a:r>
              <a:rPr lang="en-US" sz="1000" dirty="0">
                <a:solidFill>
                  <a:srgbClr val="000000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::</a:t>
            </a:r>
            <a:r>
              <a:rPr lang="en-US" sz="1000" dirty="0" err="1">
                <a:solidFill>
                  <a:srgbClr val="6C311B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JointCbCrFlag</a:t>
            </a:r>
            <a:r>
              <a:rPr lang="en-US" sz="1000" dirty="0">
                <a:solidFill>
                  <a:srgbClr val="000000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( </a:t>
            </a:r>
            <a:r>
              <a:rPr lang="en-US" sz="1000" dirty="0">
                <a:solidFill>
                  <a:srgbClr val="1C00CF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0</a:t>
            </a:r>
            <a:r>
              <a:rPr lang="en-US" sz="1000" dirty="0">
                <a:solidFill>
                  <a:srgbClr val="000000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 ) );</a:t>
            </a:r>
            <a:endParaRPr lang="fi-FI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03835" algn="l"/>
              </a:tabLst>
            </a:pPr>
            <a:r>
              <a:rPr lang="en-US" sz="1000" dirty="0">
                <a:solidFill>
                  <a:srgbClr val="000000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  }</a:t>
            </a:r>
            <a:endParaRPr lang="fi-FI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03835" algn="l"/>
              </a:tabLst>
            </a:pPr>
            <a:r>
              <a:rPr lang="en-US" sz="1000" dirty="0">
                <a:latin typeface="Helvetica" pitchFamily="2" charset="0"/>
                <a:ea typeface="Times New Roman" panose="02020603050405020304" pitchFamily="18" charset="0"/>
                <a:cs typeface="Helvetica" pitchFamily="2" charset="0"/>
              </a:rPr>
              <a:t> </a:t>
            </a:r>
            <a:endParaRPr lang="fi-FI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fontAlgn="auto">
              <a:spcBef>
                <a:spcPts val="0"/>
              </a:spcBef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03835" algn="l"/>
              </a:tabLst>
            </a:pPr>
            <a:r>
              <a:rPr lang="en-US" sz="1000" dirty="0">
                <a:solidFill>
                  <a:srgbClr val="1E0097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Added in </a:t>
            </a:r>
            <a:r>
              <a:rPr lang="en-US" sz="1000" dirty="0" err="1">
                <a:solidFill>
                  <a:srgbClr val="1E0097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CABACReader</a:t>
            </a:r>
            <a:r>
              <a:rPr lang="en-US" sz="1000" dirty="0">
                <a:solidFill>
                  <a:srgbClr val="1E0097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::</a:t>
            </a:r>
            <a:r>
              <a:rPr lang="en-US" sz="1000" dirty="0" err="1">
                <a:solidFill>
                  <a:srgbClr val="1E0097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residual_coding</a:t>
            </a:r>
            <a:r>
              <a:rPr lang="en-US" sz="1000" dirty="0">
                <a:solidFill>
                  <a:srgbClr val="1E0097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:</a:t>
            </a:r>
            <a:endParaRPr lang="fi-FI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03835" algn="l"/>
              </a:tabLst>
            </a:pPr>
            <a:r>
              <a:rPr lang="en-US" sz="1000" dirty="0">
                <a:solidFill>
                  <a:srgbClr val="AA0D91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  if</a:t>
            </a:r>
            <a:r>
              <a:rPr lang="en-US" sz="1000" dirty="0">
                <a:solidFill>
                  <a:srgbClr val="000000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 ( </a:t>
            </a:r>
            <a:r>
              <a:rPr lang="en-US" sz="1000" dirty="0" err="1">
                <a:solidFill>
                  <a:srgbClr val="000000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compID</a:t>
            </a:r>
            <a:r>
              <a:rPr lang="en-US" sz="1000" dirty="0">
                <a:solidFill>
                  <a:srgbClr val="000000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 == </a:t>
            </a:r>
            <a:r>
              <a:rPr lang="en-US" sz="1000" dirty="0" err="1">
                <a:solidFill>
                  <a:srgbClr val="8B421C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COMPONENT_Cr</a:t>
            </a:r>
            <a:r>
              <a:rPr lang="en-US" sz="1000" dirty="0">
                <a:solidFill>
                  <a:srgbClr val="000000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 &amp;&amp; </a:t>
            </a:r>
            <a:r>
              <a:rPr lang="en-US" sz="1000" dirty="0">
                <a:solidFill>
                  <a:srgbClr val="6C311B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TU</a:t>
            </a:r>
            <a:r>
              <a:rPr lang="en-US" sz="1000" dirty="0">
                <a:solidFill>
                  <a:srgbClr val="000000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::</a:t>
            </a:r>
            <a:r>
              <a:rPr lang="en-US" sz="1000" dirty="0" err="1">
                <a:solidFill>
                  <a:srgbClr val="8B421C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getCbf</a:t>
            </a:r>
            <a:r>
              <a:rPr lang="en-US" sz="1000" dirty="0">
                <a:solidFill>
                  <a:srgbClr val="000000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( </a:t>
            </a:r>
            <a:r>
              <a:rPr lang="en-US" sz="1000" dirty="0" err="1">
                <a:solidFill>
                  <a:srgbClr val="000000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tu</a:t>
            </a:r>
            <a:r>
              <a:rPr lang="en-US" sz="1000" dirty="0">
                <a:solidFill>
                  <a:srgbClr val="000000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, </a:t>
            </a:r>
            <a:r>
              <a:rPr lang="en-US" sz="1000" dirty="0" err="1">
                <a:solidFill>
                  <a:srgbClr val="8B421C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COMPONENT_Cb</a:t>
            </a:r>
            <a:r>
              <a:rPr lang="en-US" sz="1000" dirty="0">
                <a:solidFill>
                  <a:srgbClr val="000000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 ) )</a:t>
            </a:r>
            <a:endParaRPr lang="fi-FI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03835" algn="l"/>
              </a:tabLst>
            </a:pPr>
            <a:r>
              <a:rPr lang="en-US" sz="1000" dirty="0">
                <a:solidFill>
                  <a:srgbClr val="000000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  {</a:t>
            </a:r>
            <a:endParaRPr lang="fi-FI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03835" algn="l"/>
              </a:tabLst>
            </a:pPr>
            <a:r>
              <a:rPr lang="en-US" sz="1000" dirty="0">
                <a:solidFill>
                  <a:srgbClr val="000000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    </a:t>
            </a:r>
            <a:r>
              <a:rPr lang="en-US" sz="1000" dirty="0" err="1">
                <a:solidFill>
                  <a:srgbClr val="8B421C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joint_cb_cr</a:t>
            </a:r>
            <a:r>
              <a:rPr lang="en-US" sz="1000" dirty="0">
                <a:solidFill>
                  <a:srgbClr val="000000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( </a:t>
            </a:r>
            <a:r>
              <a:rPr lang="en-US" sz="1000" dirty="0" err="1">
                <a:solidFill>
                  <a:srgbClr val="000000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tu</a:t>
            </a:r>
            <a:r>
              <a:rPr lang="en-US" sz="1000" dirty="0">
                <a:solidFill>
                  <a:srgbClr val="000000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 );</a:t>
            </a:r>
            <a:endParaRPr lang="fi-FI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03835" algn="l"/>
              </a:tabLst>
            </a:pPr>
            <a:r>
              <a:rPr lang="en-US" sz="1000" dirty="0">
                <a:latin typeface="Helvetica" pitchFamily="2" charset="0"/>
                <a:ea typeface="Times New Roman" panose="02020603050405020304" pitchFamily="18" charset="0"/>
                <a:cs typeface="Helvetica" pitchFamily="2" charset="0"/>
              </a:rPr>
              <a:t> </a:t>
            </a:r>
            <a:endParaRPr lang="fi-FI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03835" algn="l"/>
              </a:tabLst>
            </a:pPr>
            <a:r>
              <a:rPr lang="en-US" sz="1000" dirty="0">
                <a:solidFill>
                  <a:srgbClr val="AA0D91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    if</a:t>
            </a:r>
            <a:r>
              <a:rPr lang="en-US" sz="1000" dirty="0">
                <a:solidFill>
                  <a:srgbClr val="000000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 ( </a:t>
            </a:r>
            <a:r>
              <a:rPr lang="en-US" sz="1000" dirty="0" err="1">
                <a:solidFill>
                  <a:srgbClr val="000000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tu.</a:t>
            </a:r>
            <a:r>
              <a:rPr lang="en-US" sz="1000" dirty="0" err="1">
                <a:solidFill>
                  <a:srgbClr val="6C311B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jointCbCr</a:t>
            </a:r>
            <a:r>
              <a:rPr lang="en-US" sz="1000" dirty="0">
                <a:solidFill>
                  <a:srgbClr val="000000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 ) </a:t>
            </a:r>
            <a:r>
              <a:rPr lang="en-US" sz="1000" dirty="0">
                <a:solidFill>
                  <a:srgbClr val="007400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// No Cr residual in bitstream in joint Cb-Cr residual mode</a:t>
            </a:r>
            <a:endParaRPr lang="fi-FI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03835" algn="l"/>
              </a:tabLst>
            </a:pPr>
            <a:r>
              <a:rPr lang="en-US" sz="1000" dirty="0">
                <a:solidFill>
                  <a:srgbClr val="000000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      </a:t>
            </a:r>
            <a:r>
              <a:rPr lang="en-US" sz="1000" dirty="0">
                <a:solidFill>
                  <a:srgbClr val="AA0D91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return</a:t>
            </a:r>
            <a:r>
              <a:rPr lang="en-US" sz="1000" dirty="0">
                <a:solidFill>
                  <a:srgbClr val="000000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;</a:t>
            </a:r>
            <a:endParaRPr lang="fi-FI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03835" algn="l"/>
              </a:tabLst>
            </a:pPr>
            <a:r>
              <a:rPr lang="en-US" sz="1000" dirty="0">
                <a:solidFill>
                  <a:srgbClr val="000000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  }</a:t>
            </a:r>
            <a:endParaRPr lang="fi-FI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03835" algn="l"/>
              </a:tabLst>
            </a:pPr>
            <a:r>
              <a:rPr lang="en-US" sz="1000" dirty="0">
                <a:solidFill>
                  <a:srgbClr val="1E0097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 </a:t>
            </a:r>
            <a:endParaRPr lang="fi-FI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fontAlgn="auto">
              <a:spcBef>
                <a:spcPts val="0"/>
              </a:spcBef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03835" algn="l"/>
              </a:tabLst>
            </a:pPr>
            <a:r>
              <a:rPr lang="en-US" sz="1000" dirty="0">
                <a:solidFill>
                  <a:srgbClr val="1E0097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Added in </a:t>
            </a:r>
            <a:r>
              <a:rPr lang="en-US" sz="1000" dirty="0" err="1">
                <a:solidFill>
                  <a:srgbClr val="1E0097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DecCu</a:t>
            </a:r>
            <a:r>
              <a:rPr lang="en-US" sz="1000" dirty="0">
                <a:solidFill>
                  <a:srgbClr val="1E0097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::</a:t>
            </a:r>
            <a:r>
              <a:rPr lang="en-US" sz="1000" dirty="0" err="1">
                <a:solidFill>
                  <a:srgbClr val="1E0097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xIntraRecBlk</a:t>
            </a:r>
            <a:r>
              <a:rPr lang="en-US" sz="1000" dirty="0">
                <a:solidFill>
                  <a:srgbClr val="1E0097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 and </a:t>
            </a:r>
            <a:r>
              <a:rPr lang="en-US" sz="1000" dirty="0" err="1">
                <a:solidFill>
                  <a:srgbClr val="1E0097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DecCu</a:t>
            </a:r>
            <a:r>
              <a:rPr lang="en-US" sz="1000" dirty="0">
                <a:solidFill>
                  <a:srgbClr val="1E0097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::</a:t>
            </a:r>
            <a:r>
              <a:rPr lang="en-US" sz="1000" dirty="0" err="1">
                <a:solidFill>
                  <a:srgbClr val="1E0097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xDecodeInterTU</a:t>
            </a:r>
            <a:r>
              <a:rPr lang="en-US" sz="1000" dirty="0">
                <a:solidFill>
                  <a:srgbClr val="1E0097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:</a:t>
            </a:r>
            <a:endParaRPr lang="fi-FI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03835" algn="l"/>
              </a:tabLst>
            </a:pPr>
            <a:r>
              <a:rPr lang="en-US" sz="1000" dirty="0">
                <a:solidFill>
                  <a:srgbClr val="000000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  </a:t>
            </a:r>
            <a:r>
              <a:rPr lang="en-US" sz="1000" dirty="0">
                <a:solidFill>
                  <a:srgbClr val="AA0D91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if</a:t>
            </a:r>
            <a:r>
              <a:rPr lang="en-US" sz="1000" dirty="0">
                <a:solidFill>
                  <a:srgbClr val="000000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 ( </a:t>
            </a:r>
            <a:r>
              <a:rPr lang="en-US" sz="1000" dirty="0" err="1">
                <a:solidFill>
                  <a:srgbClr val="000000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tu.</a:t>
            </a:r>
            <a:r>
              <a:rPr lang="en-US" sz="1000" dirty="0" err="1">
                <a:solidFill>
                  <a:srgbClr val="6C311B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jointCbCr</a:t>
            </a:r>
            <a:r>
              <a:rPr lang="en-US" sz="1000" dirty="0">
                <a:solidFill>
                  <a:srgbClr val="000000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 &amp;&amp; </a:t>
            </a:r>
            <a:r>
              <a:rPr lang="en-US" sz="1000" dirty="0" err="1">
                <a:solidFill>
                  <a:srgbClr val="000000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compID</a:t>
            </a:r>
            <a:r>
              <a:rPr lang="en-US" sz="1000" dirty="0">
                <a:solidFill>
                  <a:srgbClr val="000000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 == </a:t>
            </a:r>
            <a:r>
              <a:rPr lang="en-US" sz="1000" dirty="0" err="1">
                <a:solidFill>
                  <a:srgbClr val="8B421C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COMPONENT_Cr</a:t>
            </a:r>
            <a:r>
              <a:rPr lang="en-US" sz="1000" dirty="0">
                <a:solidFill>
                  <a:srgbClr val="000000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 ) </a:t>
            </a:r>
            <a:r>
              <a:rPr lang="en-US" sz="1000" dirty="0">
                <a:solidFill>
                  <a:srgbClr val="007400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// Cr uses negative of the signaled Cb residual</a:t>
            </a:r>
            <a:endParaRPr lang="fi-FI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03835" algn="l"/>
              </a:tabLst>
            </a:pPr>
            <a:r>
              <a:rPr lang="en-US" sz="1000" dirty="0">
                <a:solidFill>
                  <a:srgbClr val="000000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  {</a:t>
            </a:r>
            <a:endParaRPr lang="fi-FI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03835" algn="l"/>
              </a:tabLst>
            </a:pPr>
            <a:r>
              <a:rPr lang="en-US" sz="1000" dirty="0">
                <a:solidFill>
                  <a:srgbClr val="000000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    </a:t>
            </a:r>
            <a:r>
              <a:rPr lang="en-US" sz="1000" dirty="0">
                <a:solidFill>
                  <a:srgbClr val="AA0D91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for</a:t>
            </a:r>
            <a:r>
              <a:rPr lang="en-US" sz="1000" dirty="0">
                <a:solidFill>
                  <a:srgbClr val="000000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 (</a:t>
            </a:r>
            <a:r>
              <a:rPr lang="en-US" sz="1000" dirty="0" err="1">
                <a:solidFill>
                  <a:srgbClr val="AA0D91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int</a:t>
            </a:r>
            <a:r>
              <a:rPr lang="en-US" sz="1000" dirty="0">
                <a:solidFill>
                  <a:srgbClr val="000000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 y = </a:t>
            </a:r>
            <a:r>
              <a:rPr lang="en-US" sz="1000" dirty="0">
                <a:solidFill>
                  <a:srgbClr val="1C00CF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0</a:t>
            </a:r>
            <a:r>
              <a:rPr lang="en-US" sz="1000" dirty="0">
                <a:solidFill>
                  <a:srgbClr val="000000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; y &lt; </a:t>
            </a:r>
            <a:r>
              <a:rPr lang="en-US" sz="1000" dirty="0" err="1">
                <a:solidFill>
                  <a:srgbClr val="000000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piResi.</a:t>
            </a:r>
            <a:r>
              <a:rPr lang="en-US" sz="1000" dirty="0" err="1">
                <a:solidFill>
                  <a:srgbClr val="6C311B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height</a:t>
            </a:r>
            <a:r>
              <a:rPr lang="en-US" sz="1000" dirty="0">
                <a:solidFill>
                  <a:srgbClr val="000000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; y++)</a:t>
            </a:r>
            <a:endParaRPr lang="fi-FI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03835" algn="l"/>
              </a:tabLst>
            </a:pPr>
            <a:r>
              <a:rPr lang="en-US" sz="1000" dirty="0">
                <a:solidFill>
                  <a:srgbClr val="000000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      </a:t>
            </a:r>
            <a:r>
              <a:rPr lang="en-US" sz="1000" dirty="0">
                <a:solidFill>
                  <a:srgbClr val="AA0D91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for</a:t>
            </a:r>
            <a:r>
              <a:rPr lang="en-US" sz="1000" dirty="0">
                <a:solidFill>
                  <a:srgbClr val="000000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 (</a:t>
            </a:r>
            <a:r>
              <a:rPr lang="en-US" sz="1000" dirty="0" err="1">
                <a:solidFill>
                  <a:srgbClr val="AA0D91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int</a:t>
            </a:r>
            <a:r>
              <a:rPr lang="en-US" sz="1000" dirty="0">
                <a:solidFill>
                  <a:srgbClr val="000000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 x = </a:t>
            </a:r>
            <a:r>
              <a:rPr lang="en-US" sz="1000" dirty="0">
                <a:solidFill>
                  <a:srgbClr val="1C00CF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0</a:t>
            </a:r>
            <a:r>
              <a:rPr lang="en-US" sz="1000" dirty="0">
                <a:solidFill>
                  <a:srgbClr val="000000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; x &lt; </a:t>
            </a:r>
            <a:r>
              <a:rPr lang="en-US" sz="1000" dirty="0" err="1">
                <a:solidFill>
                  <a:srgbClr val="000000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piResi.</a:t>
            </a:r>
            <a:r>
              <a:rPr lang="en-US" sz="1000" dirty="0" err="1">
                <a:solidFill>
                  <a:srgbClr val="6C311B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width</a:t>
            </a:r>
            <a:r>
              <a:rPr lang="en-US" sz="1000" dirty="0">
                <a:solidFill>
                  <a:srgbClr val="000000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; x++)</a:t>
            </a:r>
            <a:endParaRPr lang="fi-FI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03835" algn="l"/>
              </a:tabLst>
            </a:pPr>
            <a:r>
              <a:rPr lang="en-US" sz="1000" dirty="0">
                <a:solidFill>
                  <a:srgbClr val="000000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        </a:t>
            </a:r>
            <a:r>
              <a:rPr lang="en-US" sz="1000" dirty="0" err="1">
                <a:solidFill>
                  <a:srgbClr val="000000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crResiPel</a:t>
            </a:r>
            <a:r>
              <a:rPr lang="en-US" sz="1000" dirty="0">
                <a:solidFill>
                  <a:srgbClr val="000000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[y*</a:t>
            </a:r>
            <a:r>
              <a:rPr lang="en-US" sz="1000" dirty="0" err="1">
                <a:solidFill>
                  <a:srgbClr val="000000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crStride</a:t>
            </a:r>
            <a:r>
              <a:rPr lang="en-US" sz="1000" dirty="0">
                <a:solidFill>
                  <a:srgbClr val="000000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 + x] = -</a:t>
            </a:r>
            <a:r>
              <a:rPr lang="en-US" sz="1000" dirty="0" err="1">
                <a:solidFill>
                  <a:srgbClr val="000000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cbResiPel</a:t>
            </a:r>
            <a:r>
              <a:rPr lang="en-US" sz="1000" dirty="0">
                <a:solidFill>
                  <a:srgbClr val="000000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[y*</a:t>
            </a:r>
            <a:r>
              <a:rPr lang="en-US" sz="1000" dirty="0" err="1">
                <a:solidFill>
                  <a:srgbClr val="000000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cbStride</a:t>
            </a:r>
            <a:r>
              <a:rPr lang="en-US" sz="1000" dirty="0">
                <a:solidFill>
                  <a:srgbClr val="000000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 + x];</a:t>
            </a:r>
            <a:endParaRPr lang="fi-FI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03835" algn="l"/>
              </a:tabLst>
            </a:pPr>
            <a:r>
              <a:rPr lang="en-US" sz="1000" dirty="0">
                <a:solidFill>
                  <a:srgbClr val="000000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  }</a:t>
            </a:r>
            <a:endParaRPr lang="fi-FI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03835" algn="l"/>
              </a:tabLst>
            </a:pPr>
            <a:r>
              <a:rPr lang="en-US" sz="1000" dirty="0">
                <a:solidFill>
                  <a:srgbClr val="AA0D91"/>
                </a:solidFill>
                <a:latin typeface="Menlo" panose="020B0609030804020204" pitchFamily="49" charset="0"/>
                <a:ea typeface="Times New Roman" panose="02020603050405020304" pitchFamily="18" charset="0"/>
              </a:rPr>
              <a:t>  else</a:t>
            </a:r>
            <a:endParaRPr lang="fi-FI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6631DA5-3E31-5043-9DFE-5AE7590AEB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/>
          <a:p>
            <a:r>
              <a:rPr lang="fi-FI" dirty="0"/>
              <a:t>JVET-M0305: </a:t>
            </a:r>
            <a:r>
              <a:rPr lang="en" dirty="0"/>
              <a:t>Joint coding of chrominance residuals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FB500FA-B079-134E-AF49-1C55062331FB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/>
              <a:t>Decoder implementation</a:t>
            </a:r>
          </a:p>
        </p:txBody>
      </p:sp>
    </p:spTree>
    <p:extLst>
      <p:ext uri="{BB962C8B-B14F-4D97-AF65-F5344CB8AC3E}">
        <p14:creationId xmlns:p14="http://schemas.microsoft.com/office/powerpoint/2010/main" val="6934982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6631DA5-3E31-5043-9DFE-5AE7590AEB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/>
          <a:p>
            <a:r>
              <a:rPr lang="fi-FI" dirty="0"/>
              <a:t>JVET-M0305: </a:t>
            </a:r>
            <a:r>
              <a:rPr lang="en" dirty="0"/>
              <a:t>Joint coding of chrominance residuals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FB500FA-B079-134E-AF49-1C55062331FB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/>
              <a:t>BD-rate savings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7B39022B-6764-D14A-9ACD-C4D7C14723C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0317108"/>
              </p:ext>
            </p:extLst>
          </p:nvPr>
        </p:nvGraphicFramePr>
        <p:xfrm>
          <a:off x="1142662" y="1790700"/>
          <a:ext cx="6135465" cy="1562100"/>
        </p:xfrm>
        <a:graphic>
          <a:graphicData uri="http://schemas.openxmlformats.org/drawingml/2006/table">
            <a:tbl>
              <a:tblPr firstRow="1" firstCol="1" bandRow="1"/>
              <a:tblGrid>
                <a:gridCol w="1227093">
                  <a:extLst>
                    <a:ext uri="{9D8B030D-6E8A-4147-A177-3AD203B41FA5}">
                      <a16:colId xmlns:a16="http://schemas.microsoft.com/office/drawing/2014/main" val="1678158955"/>
                    </a:ext>
                  </a:extLst>
                </a:gridCol>
                <a:gridCol w="1227093">
                  <a:extLst>
                    <a:ext uri="{9D8B030D-6E8A-4147-A177-3AD203B41FA5}">
                      <a16:colId xmlns:a16="http://schemas.microsoft.com/office/drawing/2014/main" val="1566377279"/>
                    </a:ext>
                  </a:extLst>
                </a:gridCol>
                <a:gridCol w="1227093">
                  <a:extLst>
                    <a:ext uri="{9D8B030D-6E8A-4147-A177-3AD203B41FA5}">
                      <a16:colId xmlns:a16="http://schemas.microsoft.com/office/drawing/2014/main" val="61035685"/>
                    </a:ext>
                  </a:extLst>
                </a:gridCol>
                <a:gridCol w="1227093">
                  <a:extLst>
                    <a:ext uri="{9D8B030D-6E8A-4147-A177-3AD203B41FA5}">
                      <a16:colId xmlns:a16="http://schemas.microsoft.com/office/drawing/2014/main" val="3615856933"/>
                    </a:ext>
                  </a:extLst>
                </a:gridCol>
                <a:gridCol w="1227093">
                  <a:extLst>
                    <a:ext uri="{9D8B030D-6E8A-4147-A177-3AD203B41FA5}">
                      <a16:colId xmlns:a16="http://schemas.microsoft.com/office/drawing/2014/main" val="239306348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2000" b="1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r>
                        <a:rPr lang="fi-FI" sz="2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 </a:t>
                      </a:r>
                      <a:endParaRPr lang="fi-FI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2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fi-FI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2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fi-FI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2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fi-FI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2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Ave</a:t>
                      </a:r>
                      <a:r>
                        <a:rPr lang="fi-FI" sz="2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-UV</a:t>
                      </a:r>
                      <a:endParaRPr lang="fi-FI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8083711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2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AI </a:t>
                      </a:r>
                      <a:endParaRPr lang="fi-FI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20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-0.29 %</a:t>
                      </a:r>
                      <a:endParaRPr lang="fi-FI" sz="32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20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-0.79 %</a:t>
                      </a:r>
                      <a:endParaRPr lang="fi-FI" sz="32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20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-2.16 %</a:t>
                      </a:r>
                      <a:endParaRPr lang="fi-FI" sz="32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i-FI" sz="2000" b="0" i="0" u="none" strike="noStrike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-1.48 %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407708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2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</a:t>
                      </a:r>
                      <a:endParaRPr lang="fi-FI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20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-0.19 %</a:t>
                      </a:r>
                      <a:endParaRPr lang="fi-FI" sz="32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20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-1.44 %</a:t>
                      </a:r>
                      <a:endParaRPr lang="fi-FI" sz="32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20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-2.00 %</a:t>
                      </a:r>
                      <a:endParaRPr lang="fi-FI" sz="32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i-FI" sz="2000" b="0" i="0" u="none" strike="noStrike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-1.72 %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547783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2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LD-B</a:t>
                      </a:r>
                      <a:endParaRPr lang="fi-FI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20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-0.08 %</a:t>
                      </a:r>
                      <a:endParaRPr lang="fi-FI" sz="32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20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-2.38 %</a:t>
                      </a:r>
                      <a:endParaRPr lang="fi-FI" sz="32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20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-4.83 %</a:t>
                      </a:r>
                      <a:endParaRPr lang="fi-FI" sz="32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i-FI" sz="2000" b="0" i="0" u="none" strike="noStrike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-3.61 %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74231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2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LD-P</a:t>
                      </a:r>
                      <a:endParaRPr lang="fi-FI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200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-0.11 %</a:t>
                      </a:r>
                      <a:endParaRPr lang="fi-FI" sz="320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200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-2.46 %</a:t>
                      </a:r>
                      <a:endParaRPr lang="fi-FI" sz="320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20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-5.08 %</a:t>
                      </a:r>
                      <a:endParaRPr lang="fi-FI" sz="32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i-FI" sz="2000" b="0" i="0" u="none" strike="noStrike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-3.77 %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274141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429739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6631DA5-3E31-5043-9DFE-5AE7590AEB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/>
          <a:p>
            <a:r>
              <a:rPr lang="fi-FI" dirty="0"/>
              <a:t>JVET-M0305: </a:t>
            </a:r>
            <a:r>
              <a:rPr lang="en" dirty="0"/>
              <a:t>Joint coding of chrominance residuals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FB500FA-B079-134E-AF49-1C55062331FB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/>
              <a:t>Full results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CFD3EE16-55C0-9B46-87AE-69FB30ED0D7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5141909"/>
              </p:ext>
            </p:extLst>
          </p:nvPr>
        </p:nvGraphicFramePr>
        <p:xfrm>
          <a:off x="88265" y="1765047"/>
          <a:ext cx="4483735" cy="2042160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2588823769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38453288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640039647"/>
                    </a:ext>
                  </a:extLst>
                </a:gridCol>
                <a:gridCol w="749935">
                  <a:extLst>
                    <a:ext uri="{9D8B030D-6E8A-4147-A177-3AD203B41FA5}">
                      <a16:colId xmlns:a16="http://schemas.microsoft.com/office/drawing/2014/main" val="3478268142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80333973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74752863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fi-FI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AI Main10 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34104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fi-FI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fi-FI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060155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-0.17 %</a:t>
                      </a:r>
                      <a:endParaRPr lang="fi-FI" sz="18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-1.00 %</a:t>
                      </a:r>
                      <a:endParaRPr lang="fi-FI" sz="18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0.15 %</a:t>
                      </a:r>
                      <a:endParaRPr lang="fi-FI" sz="18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9325565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-0.52 %</a:t>
                      </a:r>
                      <a:endParaRPr lang="fi-FI" sz="180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-1.71 %</a:t>
                      </a:r>
                      <a:endParaRPr lang="fi-FI" sz="18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-0.22 %</a:t>
                      </a:r>
                      <a:endParaRPr lang="fi-FI" sz="18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196423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-0.20 %</a:t>
                      </a:r>
                      <a:endParaRPr lang="fi-FI" sz="180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-0.66 %</a:t>
                      </a:r>
                      <a:endParaRPr lang="fi-FI" sz="180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-2.84 %</a:t>
                      </a:r>
                      <a:endParaRPr lang="fi-FI" sz="18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767891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-0.30 %</a:t>
                      </a:r>
                      <a:endParaRPr lang="fi-FI" sz="180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-1.14 %</a:t>
                      </a:r>
                      <a:endParaRPr lang="fi-FI" sz="18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-3.67 %</a:t>
                      </a:r>
                      <a:endParaRPr lang="fi-FI" sz="18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01652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-0.33 %</a:t>
                      </a:r>
                      <a:endParaRPr lang="fi-FI" sz="180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0.57 %</a:t>
                      </a:r>
                      <a:endParaRPr lang="fi-FI" sz="180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-3.26 %</a:t>
                      </a:r>
                      <a:endParaRPr lang="fi-FI" sz="18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55099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 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-0.29 %</a:t>
                      </a:r>
                      <a:endParaRPr lang="fi-FI" sz="180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-0.79 %</a:t>
                      </a:r>
                      <a:endParaRPr lang="fi-FI" sz="180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-2.16 %</a:t>
                      </a:r>
                      <a:endParaRPr lang="fi-FI" sz="18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19054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-0.25 %</a:t>
                      </a:r>
                      <a:endParaRPr lang="fi-FI" sz="180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-1.28 %</a:t>
                      </a:r>
                      <a:endParaRPr lang="fi-FI" sz="180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-3.21 %</a:t>
                      </a:r>
                      <a:endParaRPr lang="fi-FI" sz="18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922936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-0.36 %</a:t>
                      </a:r>
                      <a:endParaRPr lang="fi-FI" sz="180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-1.84 %</a:t>
                      </a:r>
                      <a:endParaRPr lang="fi-FI" sz="180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-3.79 %</a:t>
                      </a:r>
                      <a:endParaRPr lang="fi-FI" sz="18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101 %</a:t>
                      </a:r>
                      <a:endParaRPr lang="fi-FI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7845189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2E4B674-E3DB-8D4A-95E1-7A873AEE65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5701005"/>
              </p:ext>
            </p:extLst>
          </p:nvPr>
        </p:nvGraphicFramePr>
        <p:xfrm>
          <a:off x="4660265" y="1751536"/>
          <a:ext cx="4483735" cy="2072640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1289214134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616937428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662737214"/>
                    </a:ext>
                  </a:extLst>
                </a:gridCol>
                <a:gridCol w="749935">
                  <a:extLst>
                    <a:ext uri="{9D8B030D-6E8A-4147-A177-3AD203B41FA5}">
                      <a16:colId xmlns:a16="http://schemas.microsoft.com/office/drawing/2014/main" val="3295292173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454496883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158679640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fi-FI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 Main10 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17533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fi-FI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fi-FI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fi-FI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975954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-0.11 %</a:t>
                      </a:r>
                      <a:endParaRPr lang="fi-FI" sz="18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-1.74 %</a:t>
                      </a:r>
                      <a:endParaRPr lang="fi-FI" sz="180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0.26 %</a:t>
                      </a:r>
                      <a:endParaRPr lang="fi-FI" sz="180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14581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-0.33 %</a:t>
                      </a:r>
                      <a:endParaRPr lang="fi-FI" sz="18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-2.28 %</a:t>
                      </a:r>
                      <a:endParaRPr lang="fi-FI" sz="18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-0.41 %</a:t>
                      </a:r>
                      <a:endParaRPr lang="fi-FI" sz="180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03845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-0.15 %</a:t>
                      </a:r>
                      <a:endParaRPr lang="fi-FI" sz="180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-1.06 %</a:t>
                      </a:r>
                      <a:endParaRPr lang="fi-FI" sz="18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-3.15 %</a:t>
                      </a:r>
                      <a:endParaRPr lang="fi-FI" sz="180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34186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-0.18 %</a:t>
                      </a:r>
                      <a:endParaRPr lang="fi-FI" sz="180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-1.05 %</a:t>
                      </a:r>
                      <a:endParaRPr lang="fi-FI" sz="18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-3.47 %</a:t>
                      </a:r>
                      <a:endParaRPr lang="fi-FI" sz="18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584880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i-FI" sz="180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fi-FI" sz="140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i-FI" sz="18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998967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-0.19 %</a:t>
                      </a:r>
                      <a:endParaRPr lang="fi-FI" sz="180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-1.44 %</a:t>
                      </a:r>
                      <a:endParaRPr lang="fi-FI" sz="180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-2.00 %</a:t>
                      </a:r>
                      <a:endParaRPr lang="fi-FI" sz="18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638908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-0.13 %</a:t>
                      </a:r>
                      <a:endParaRPr lang="fi-FI" sz="180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-1.29 %</a:t>
                      </a:r>
                      <a:endParaRPr lang="fi-FI" sz="180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-3.03 %</a:t>
                      </a:r>
                      <a:endParaRPr lang="fi-FI" sz="18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082228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-0.43 %</a:t>
                      </a:r>
                      <a:endParaRPr lang="fi-FI" sz="180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-1.79 %</a:t>
                      </a:r>
                      <a:endParaRPr lang="fi-FI" sz="180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-3.46 %</a:t>
                      </a:r>
                      <a:endParaRPr lang="fi-FI" sz="18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99 %</a:t>
                      </a:r>
                      <a:endParaRPr lang="fi-FI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13967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462054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6631DA5-3E31-5043-9DFE-5AE7590AEB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/>
          <a:p>
            <a:r>
              <a:rPr lang="fi-FI" dirty="0"/>
              <a:t>JVET-M0305: </a:t>
            </a:r>
            <a:r>
              <a:rPr lang="en" dirty="0"/>
              <a:t>Joint coding of chrominance residuals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FB500FA-B079-134E-AF49-1C55062331FB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/>
              <a:t>Full results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BF523E5-50C9-7347-8DC4-64FF9787DF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896917"/>
              </p:ext>
            </p:extLst>
          </p:nvPr>
        </p:nvGraphicFramePr>
        <p:xfrm>
          <a:off x="88265" y="1729376"/>
          <a:ext cx="4483735" cy="2255520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3013282939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9878381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891973973"/>
                    </a:ext>
                  </a:extLst>
                </a:gridCol>
                <a:gridCol w="749935">
                  <a:extLst>
                    <a:ext uri="{9D8B030D-6E8A-4147-A177-3AD203B41FA5}">
                      <a16:colId xmlns:a16="http://schemas.microsoft.com/office/drawing/2014/main" val="1321334922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182252465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811628372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fi-FI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B Main10 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093882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fi-FI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fi-FI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840263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720146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i-FI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12064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-0.14 %</a:t>
                      </a:r>
                      <a:endParaRPr lang="fi-FI" sz="18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-3.01 %</a:t>
                      </a:r>
                      <a:endParaRPr lang="fi-FI" sz="18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-4.12 %</a:t>
                      </a:r>
                      <a:endParaRPr lang="fi-FI" sz="180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94 %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7644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-0.04 %</a:t>
                      </a:r>
                      <a:endParaRPr lang="fi-FI" sz="180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-2.97 %</a:t>
                      </a:r>
                      <a:endParaRPr lang="fi-FI" sz="18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-4.85 %</a:t>
                      </a:r>
                      <a:endParaRPr lang="fi-FI" sz="180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94 %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5652206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-0.03 %</a:t>
                      </a:r>
                      <a:endParaRPr lang="fi-FI" sz="180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-0.55 %</a:t>
                      </a:r>
                      <a:endParaRPr lang="fi-FI" sz="18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-5.98 %</a:t>
                      </a:r>
                      <a:endParaRPr lang="fi-FI" sz="180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95 %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600022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-0.08 %</a:t>
                      </a:r>
                      <a:endParaRPr lang="fi-FI" sz="180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-2.38 %</a:t>
                      </a:r>
                      <a:endParaRPr lang="fi-FI" sz="180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-4.83 %</a:t>
                      </a:r>
                      <a:endParaRPr lang="fi-FI" sz="18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94 %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67074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-0.05 %</a:t>
                      </a:r>
                      <a:endParaRPr lang="fi-FI" sz="180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-3.73 %</a:t>
                      </a:r>
                      <a:endParaRPr lang="fi-FI" sz="180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-4.14 %</a:t>
                      </a:r>
                      <a:endParaRPr lang="fi-FI" sz="18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8165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-0.26 %</a:t>
                      </a:r>
                      <a:endParaRPr lang="fi-FI" sz="180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-3.00 %</a:t>
                      </a:r>
                      <a:endParaRPr lang="fi-FI" sz="180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-4.05 %</a:t>
                      </a:r>
                      <a:endParaRPr lang="fi-FI" sz="18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99 %</a:t>
                      </a:r>
                      <a:endParaRPr lang="fi-FI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213651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0C9BAF22-6E72-4645-8328-127BA9FF7A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7553764"/>
              </p:ext>
            </p:extLst>
          </p:nvPr>
        </p:nvGraphicFramePr>
        <p:xfrm>
          <a:off x="4660265" y="1729376"/>
          <a:ext cx="4483735" cy="2255520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19770938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094753294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698719785"/>
                    </a:ext>
                  </a:extLst>
                </a:gridCol>
                <a:gridCol w="749935">
                  <a:extLst>
                    <a:ext uri="{9D8B030D-6E8A-4147-A177-3AD203B41FA5}">
                      <a16:colId xmlns:a16="http://schemas.microsoft.com/office/drawing/2014/main" val="1527487487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432013506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321997600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fi-FI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P Main10 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9831983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fi-FI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fi-FI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605707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409302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i-FI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146813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-0.14 %</a:t>
                      </a:r>
                      <a:endParaRPr lang="fi-FI" sz="18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-2.79 %</a:t>
                      </a:r>
                      <a:endParaRPr lang="fi-FI" sz="18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-4.24 %</a:t>
                      </a:r>
                      <a:endParaRPr lang="fi-FI" sz="180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95 %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329002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-0.07 %</a:t>
                      </a:r>
                      <a:endParaRPr lang="fi-FI" sz="18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-3.13 %</a:t>
                      </a:r>
                      <a:endParaRPr lang="fi-FI" sz="18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-5.11 %</a:t>
                      </a:r>
                      <a:endParaRPr lang="fi-FI" sz="180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94 %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01060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-0.11 %</a:t>
                      </a:r>
                      <a:endParaRPr lang="fi-FI" sz="180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-1.01 %</a:t>
                      </a:r>
                      <a:endParaRPr lang="fi-FI" sz="18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-6.43 %</a:t>
                      </a:r>
                      <a:endParaRPr lang="fi-FI" sz="180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5112198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-0.11 %</a:t>
                      </a:r>
                      <a:endParaRPr lang="fi-FI" sz="180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-2.46 %</a:t>
                      </a:r>
                      <a:endParaRPr lang="fi-FI" sz="18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-5.08 %</a:t>
                      </a:r>
                      <a:endParaRPr lang="fi-FI" sz="18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95 %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9509941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-0.06 %</a:t>
                      </a:r>
                      <a:endParaRPr lang="fi-FI" sz="180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-3.86 %</a:t>
                      </a:r>
                      <a:endParaRPr lang="fi-FI" sz="180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-4.32 %</a:t>
                      </a:r>
                      <a:endParaRPr lang="fi-FI" sz="18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95 %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29540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-0.17 %</a:t>
                      </a:r>
                      <a:endParaRPr lang="fi-FI" sz="180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-3.85 %</a:t>
                      </a:r>
                      <a:endParaRPr lang="fi-FI" sz="180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-4.70 %</a:t>
                      </a:r>
                      <a:endParaRPr lang="fi-FI" sz="18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106 %</a:t>
                      </a:r>
                      <a:endParaRPr lang="fi-FI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93 %</a:t>
                      </a:r>
                      <a:endParaRPr lang="fi-FI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0873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52406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6FA40A1-B87A-0E45-8BA8-7550A8BED0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7512" y="1089025"/>
            <a:ext cx="8061470" cy="3382491"/>
          </a:xfrm>
        </p:spPr>
        <p:txBody>
          <a:bodyPr/>
          <a:lstStyle/>
          <a:p>
            <a:r>
              <a:rPr lang="en" sz="2400" dirty="0"/>
              <a:t>Very simple new mode with straight-forward implementation</a:t>
            </a:r>
          </a:p>
          <a:p>
            <a:r>
              <a:rPr lang="en" sz="2400" dirty="0"/>
              <a:t>Nice improvements over VTM-3</a:t>
            </a:r>
            <a:endParaRPr lang="en-US" sz="2400" dirty="0"/>
          </a:p>
          <a:p>
            <a:endParaRPr lang="en-US" sz="24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6631DA5-3E31-5043-9DFE-5AE7590AEB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/>
          <a:p>
            <a:r>
              <a:rPr lang="fi-FI" dirty="0"/>
              <a:t>JVET-M0305: </a:t>
            </a:r>
            <a:r>
              <a:rPr lang="en" dirty="0"/>
              <a:t>Joint coding of chrominance residuals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FB500FA-B079-134E-AF49-1C55062331FB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E07E373-3281-6146-B003-B08D00913B2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1481145"/>
              </p:ext>
            </p:extLst>
          </p:nvPr>
        </p:nvGraphicFramePr>
        <p:xfrm>
          <a:off x="1504267" y="2359111"/>
          <a:ext cx="6135465" cy="1562100"/>
        </p:xfrm>
        <a:graphic>
          <a:graphicData uri="http://schemas.openxmlformats.org/drawingml/2006/table">
            <a:tbl>
              <a:tblPr firstRow="1" firstCol="1" bandRow="1"/>
              <a:tblGrid>
                <a:gridCol w="1227093">
                  <a:extLst>
                    <a:ext uri="{9D8B030D-6E8A-4147-A177-3AD203B41FA5}">
                      <a16:colId xmlns:a16="http://schemas.microsoft.com/office/drawing/2014/main" val="1678158955"/>
                    </a:ext>
                  </a:extLst>
                </a:gridCol>
                <a:gridCol w="1227093">
                  <a:extLst>
                    <a:ext uri="{9D8B030D-6E8A-4147-A177-3AD203B41FA5}">
                      <a16:colId xmlns:a16="http://schemas.microsoft.com/office/drawing/2014/main" val="1566377279"/>
                    </a:ext>
                  </a:extLst>
                </a:gridCol>
                <a:gridCol w="1227093">
                  <a:extLst>
                    <a:ext uri="{9D8B030D-6E8A-4147-A177-3AD203B41FA5}">
                      <a16:colId xmlns:a16="http://schemas.microsoft.com/office/drawing/2014/main" val="61035685"/>
                    </a:ext>
                  </a:extLst>
                </a:gridCol>
                <a:gridCol w="1227093">
                  <a:extLst>
                    <a:ext uri="{9D8B030D-6E8A-4147-A177-3AD203B41FA5}">
                      <a16:colId xmlns:a16="http://schemas.microsoft.com/office/drawing/2014/main" val="3615856933"/>
                    </a:ext>
                  </a:extLst>
                </a:gridCol>
                <a:gridCol w="1227093">
                  <a:extLst>
                    <a:ext uri="{9D8B030D-6E8A-4147-A177-3AD203B41FA5}">
                      <a16:colId xmlns:a16="http://schemas.microsoft.com/office/drawing/2014/main" val="239306348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2000" b="1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r>
                        <a:rPr lang="fi-FI" sz="2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 </a:t>
                      </a:r>
                      <a:endParaRPr lang="fi-FI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2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fi-FI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2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fi-FI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2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fi-FI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2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Ave</a:t>
                      </a:r>
                      <a:r>
                        <a:rPr lang="fi-FI" sz="2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-UV</a:t>
                      </a:r>
                      <a:endParaRPr lang="fi-FI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8083711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2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AI </a:t>
                      </a:r>
                      <a:endParaRPr lang="fi-FI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20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-0.29 %</a:t>
                      </a:r>
                      <a:endParaRPr lang="fi-FI" sz="32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20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-0.79 %</a:t>
                      </a:r>
                      <a:endParaRPr lang="fi-FI" sz="32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20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-2.16 %</a:t>
                      </a:r>
                      <a:endParaRPr lang="fi-FI" sz="32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i-FI" sz="2000" b="0" i="0" u="none" strike="noStrike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-1.48 %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407708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2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</a:t>
                      </a:r>
                      <a:endParaRPr lang="fi-FI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20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-0.19 %</a:t>
                      </a:r>
                      <a:endParaRPr lang="fi-FI" sz="32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20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-1.44 %</a:t>
                      </a:r>
                      <a:endParaRPr lang="fi-FI" sz="32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20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-2.00 %</a:t>
                      </a:r>
                      <a:endParaRPr lang="fi-FI" sz="32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i-FI" sz="2000" b="0" i="0" u="none" strike="noStrike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-1.72 %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547783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2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LD-B</a:t>
                      </a:r>
                      <a:endParaRPr lang="fi-FI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20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-0.08 %</a:t>
                      </a:r>
                      <a:endParaRPr lang="fi-FI" sz="32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20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-2.38 %</a:t>
                      </a:r>
                      <a:endParaRPr lang="fi-FI" sz="32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20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-4.83 %</a:t>
                      </a:r>
                      <a:endParaRPr lang="fi-FI" sz="32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i-FI" sz="2000" b="0" i="0" u="none" strike="noStrike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-3.61 %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74231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2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LD-P</a:t>
                      </a:r>
                      <a:endParaRPr lang="fi-FI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200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-0.11 %</a:t>
                      </a:r>
                      <a:endParaRPr lang="fi-FI" sz="320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200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-2.46 %</a:t>
                      </a:r>
                      <a:endParaRPr lang="fi-FI" sz="320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20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-5.08 %</a:t>
                      </a:r>
                      <a:endParaRPr lang="fi-FI" sz="32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i-FI" sz="2000" b="0" i="0" u="none" strike="noStrike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-3.77 %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274141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924344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6FA40A1-B87A-0E45-8BA8-7550A8BED0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7512" y="1918741"/>
            <a:ext cx="8061470" cy="2552775"/>
          </a:xfrm>
        </p:spPr>
        <p:txBody>
          <a:bodyPr/>
          <a:lstStyle/>
          <a:p>
            <a:pPr marL="0" indent="0" algn="ctr">
              <a:buNone/>
            </a:pPr>
            <a:r>
              <a:rPr lang="fi-FI" sz="2400" dirty="0" err="1"/>
              <a:t>Additional</a:t>
            </a:r>
            <a:r>
              <a:rPr lang="fi-FI" sz="2400" dirty="0"/>
              <a:t> </a:t>
            </a:r>
            <a:r>
              <a:rPr lang="fi-FI" sz="2400" dirty="0" err="1"/>
              <a:t>results</a:t>
            </a:r>
            <a:endParaRPr lang="en-US" sz="2400" dirty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69784310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TECH_PPT_Temp_Nokia_Pure_Macro_Free_v54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ECH_PPT_Temp_Nokia_Pure_Macro_Free_v51" id="{3C43FD36-B18B-4EC4-94AC-AC2CB9CFB10D}" vid="{DCF4F67C-EAD3-446C-BDA9-B7DD04650A78}"/>
    </a:ext>
  </a:extLst>
</a:theme>
</file>

<file path=ppt/theme/theme10.xml><?xml version="1.0" encoding="utf-8"?>
<a:theme xmlns:a="http://schemas.openxmlformats.org/drawingml/2006/main" name="30_TECH_PPT_Temp_Nokia_Pure_Macro_Free_v54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ECH_PPT_Temp_Nokia_Pure_Macro_Free_v51" id="{3C43FD36-B18B-4EC4-94AC-AC2CB9CFB10D}" vid="{DCF4F67C-EAD3-446C-BDA9-B7DD04650A78}"/>
    </a:ext>
  </a:extLst>
</a:theme>
</file>

<file path=ppt/theme/theme11.xml><?xml version="1.0" encoding="utf-8"?>
<a:theme xmlns:a="http://schemas.openxmlformats.org/drawingml/2006/main" name="4_TECH_PPT_Temp_Nokia_Pure_Macro_Free_v54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ECH_PPT_Temp_Nokia_Pure_Macro_Free_v51" id="{3C43FD36-B18B-4EC4-94AC-AC2CB9CFB10D}" vid="{DCF4F67C-EAD3-446C-BDA9-B7DD04650A78}"/>
    </a:ext>
  </a:extLst>
</a:theme>
</file>

<file path=ppt/theme/theme12.xml><?xml version="1.0" encoding="utf-8"?>
<a:theme xmlns:a="http://schemas.openxmlformats.org/drawingml/2006/main" name="5_TECH_PPT_Temp_Nokia_Pure_Macro_Free_v54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ECH_PPT_Temp_Nokia_Pure_Macro_Free_v51" id="{3C43FD36-B18B-4EC4-94AC-AC2CB9CFB10D}" vid="{DCF4F67C-EAD3-446C-BDA9-B7DD04650A78}"/>
    </a:ext>
  </a:extLst>
</a:theme>
</file>

<file path=ppt/theme/theme1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Nokia Master Blue Background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ECH_PPT_Temp_Nokia_Pure_Macro_Free_v51" id="{3C43FD36-B18B-4EC4-94AC-AC2CB9CFB10D}" vid="{F98D9A7D-425F-43A3-BBD9-9EA3E3983E8E}"/>
    </a:ext>
  </a:extLst>
</a:theme>
</file>

<file path=ppt/theme/theme3.xml><?xml version="1.0" encoding="utf-8"?>
<a:theme xmlns:a="http://schemas.openxmlformats.org/drawingml/2006/main" name="Final Slide">
  <a:themeElements>
    <a:clrScheme name="Custom 18">
      <a:dk1>
        <a:srgbClr val="124191"/>
      </a:dk1>
      <a:lt1>
        <a:srgbClr val="FFFFFF"/>
      </a:lt1>
      <a:dk2>
        <a:srgbClr val="FFFFFF"/>
      </a:dk2>
      <a:lt2>
        <a:srgbClr val="687170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TECH_PPT_Temp_Nokia_Pure_Macro_Free_v51" id="{3C43FD36-B18B-4EC4-94AC-AC2CB9CFB10D}" vid="{96ED95D0-674F-4793-B85D-F8B2CF8CDE38}"/>
    </a:ext>
  </a:extLst>
</a:theme>
</file>

<file path=ppt/theme/theme4.xml><?xml version="1.0" encoding="utf-8"?>
<a:theme xmlns:a="http://schemas.openxmlformats.org/drawingml/2006/main" name="1_blank">
  <a:themeElements>
    <a:clrScheme name="Custom 30">
      <a:dk1>
        <a:srgbClr val="124191"/>
      </a:dk1>
      <a:lt1>
        <a:srgbClr val="FFFFFF"/>
      </a:lt1>
      <a:dk2>
        <a:srgbClr val="124191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tIns="90000" bIns="90000" rtlCol="0" anchor="ctr"/>
      <a:lstStyle>
        <a:defPPr algn="ctr">
          <a:defRPr sz="1400" dirty="0" err="1" smtClean="0">
            <a:solidFill>
              <a:schemeClr val="bg1"/>
            </a:solidFill>
            <a:latin typeface="Nokia Pure Text Light" pitchFamily="34" charset="0"/>
            <a:cs typeface="Arial" panose="020B0604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9525" cmpd="sng">
          <a:solidFill>
            <a:schemeClr val="accent4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sz="1400" dirty="0" err="1" smtClean="0">
            <a:solidFill>
              <a:srgbClr val="000000"/>
            </a:solidFill>
            <a:latin typeface="Nokia Pure Text Light" pitchFamily="34" charset="0"/>
          </a:defRPr>
        </a:defPPr>
      </a:lstStyle>
    </a:txDef>
  </a:objectDefaults>
  <a:extraClrSchemeLst/>
</a:theme>
</file>

<file path=ppt/theme/theme5.xml><?xml version="1.0" encoding="utf-8"?>
<a:theme xmlns:a="http://schemas.openxmlformats.org/drawingml/2006/main" name="17_TECH_PPT_Temp_Pure_V31">
  <a:themeElements>
    <a:clrScheme name="Nokia 120515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 fontAlgn="auto">
          <a:spcBef>
            <a:spcPts val="0"/>
          </a:spcBef>
          <a:spcAft>
            <a:spcPts val="0"/>
          </a:spcAft>
          <a:defRPr sz="1200" dirty="0" smtClean="0">
            <a:solidFill>
              <a:schemeClr val="bg1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6350" cmpd="sng">
          <a:solidFill>
            <a:schemeClr val="bg2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72000" tIns="72000" rIns="72000" bIns="72000" rtlCol="0">
        <a:spAutoFit/>
      </a:bodyPr>
      <a:lstStyle>
        <a:defPPr marR="0" algn="l" defTabSz="457200" rtl="0" eaLnBrk="1" fontAlgn="base" latinLnBrk="0" hangingPunct="1">
          <a:lnSpc>
            <a:spcPct val="100000"/>
          </a:lnSpc>
          <a:spcBef>
            <a:spcPts val="0"/>
          </a:spcBef>
          <a:spcAft>
            <a:spcPct val="0"/>
          </a:spcAft>
          <a:buClrTx/>
          <a:buSzTx/>
          <a:tabLst/>
          <a:defRPr sz="1200" dirty="0" smtClean="0">
            <a:solidFill>
              <a:schemeClr val="tx2"/>
            </a:solidFill>
            <a:latin typeface="+mn-lt"/>
            <a:cs typeface="Nokia Pure Headline Ligh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20FA3CCC-7F09-4380-B4ED-B540B5701BF8}" vid="{8C1DE882-E356-4A09-9613-B06642F731B0}"/>
    </a:ext>
  </a:extLst>
</a:theme>
</file>

<file path=ppt/theme/theme6.xml><?xml version="1.0" encoding="utf-8"?>
<a:theme xmlns:a="http://schemas.openxmlformats.org/drawingml/2006/main" name="1_TECH_PPT_Temp_Nokia_Pure_Macro_Free_v54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ECH_PPT_Temp_Nokia_Pure_Macro_Free_v51" id="{3C43FD36-B18B-4EC4-94AC-AC2CB9CFB10D}" vid="{DCF4F67C-EAD3-446C-BDA9-B7DD04650A78}"/>
    </a:ext>
  </a:extLst>
</a:theme>
</file>

<file path=ppt/theme/theme7.xml><?xml version="1.0" encoding="utf-8"?>
<a:theme xmlns:a="http://schemas.openxmlformats.org/drawingml/2006/main" name="2_TECH_PPT_Temp_Nokia_Pure_Macro_Free_v54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ECH_PPT_Temp_Nokia_Pure_Macro_Free_v51" id="{3C43FD36-B18B-4EC4-94AC-AC2CB9CFB10D}" vid="{DCF4F67C-EAD3-446C-BDA9-B7DD04650A78}"/>
    </a:ext>
  </a:extLst>
</a:theme>
</file>

<file path=ppt/theme/theme8.xml><?xml version="1.0" encoding="utf-8"?>
<a:theme xmlns:a="http://schemas.openxmlformats.org/drawingml/2006/main" name="5_TECH_PPT_Temp_Pure_V31">
  <a:themeElements>
    <a:clrScheme name="Nokia 120515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 fontAlgn="auto">
          <a:spcBef>
            <a:spcPts val="0"/>
          </a:spcBef>
          <a:spcAft>
            <a:spcPts val="0"/>
          </a:spcAft>
          <a:defRPr sz="1200" dirty="0" smtClean="0">
            <a:solidFill>
              <a:schemeClr val="bg1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6350" cmpd="sng">
          <a:solidFill>
            <a:schemeClr val="bg2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72000" tIns="72000" rIns="72000" bIns="72000" rtlCol="0">
        <a:spAutoFit/>
      </a:bodyPr>
      <a:lstStyle>
        <a:defPPr marR="0" algn="l" defTabSz="457200" rtl="0" eaLnBrk="1" fontAlgn="base" latinLnBrk="0" hangingPunct="1">
          <a:lnSpc>
            <a:spcPct val="100000"/>
          </a:lnSpc>
          <a:spcBef>
            <a:spcPts val="0"/>
          </a:spcBef>
          <a:spcAft>
            <a:spcPct val="0"/>
          </a:spcAft>
          <a:buClrTx/>
          <a:buSzTx/>
          <a:tabLst/>
          <a:defRPr sz="1200" dirty="0" smtClean="0">
            <a:solidFill>
              <a:schemeClr val="tx2"/>
            </a:solidFill>
            <a:latin typeface="+mn-lt"/>
            <a:cs typeface="Nokia Pure Headline Ligh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_Pure_PPT_TECH_V3.potx" id="{14433743-52F9-4774-A990-D82D154ABD07}" vid="{30D45774-10E7-4C9D-8A93-6CE8CCA0D7C1}"/>
    </a:ext>
  </a:extLst>
</a:theme>
</file>

<file path=ppt/theme/theme9.xml><?xml version="1.0" encoding="utf-8"?>
<a:theme xmlns:a="http://schemas.openxmlformats.org/drawingml/2006/main" name="3_TECH_PPT_Temp_Nokia_Pure_Macro_Free_v54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ECH_PPT_Temp_Nokia_Pure_Macro_Free_v51" id="{3C43FD36-B18B-4EC4-94AC-AC2CB9CFB10D}" vid="{DCF4F67C-EAD3-446C-BDA9-B7DD04650A78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95235CA1D26B942BB982780B04B9513" ma:contentTypeVersion="0" ma:contentTypeDescription="Create a new document." ma:contentTypeScope="" ma:versionID="1ebdc36ef2474cc3b22a79f49e3fc382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1b05d82d297216baf5b26c55225140df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EE7B180-15F7-4252-82C7-C97F62F4E01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6F34B1E5-ED30-4A1C-8B09-D7EF7FB7FEC3}">
  <ds:schemaRefs>
    <ds:schemaRef ds:uri="http://purl.org/dc/terms/"/>
    <ds:schemaRef ds:uri="http://purl.org/dc/elements/1.1/"/>
    <ds:schemaRef ds:uri="http://schemas.microsoft.com/office/infopath/2007/PartnerControls"/>
    <ds:schemaRef ds:uri="http://schemas.microsoft.com/office/2006/documentManagement/types"/>
    <ds:schemaRef ds:uri="http://www.w3.org/XML/1998/namespace"/>
    <ds:schemaRef ds:uri="http://schemas.openxmlformats.org/package/2006/metadata/core-properties"/>
    <ds:schemaRef ds:uri="http://schemas.microsoft.com/office/2006/metadata/propertie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8BC89982-2CA0-4886-8245-1F266FA3D75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TECH_PPT_Temp_Nokia_Pure_Macro_Free_v54</Template>
  <TotalTime>0</TotalTime>
  <Words>952</Words>
  <Application>Microsoft Macintosh PowerPoint</Application>
  <PresentationFormat>On-screen Show (16:9)</PresentationFormat>
  <Paragraphs>413</Paragraphs>
  <Slides>10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32" baseType="lpstr">
      <vt:lpstr>Arial</vt:lpstr>
      <vt:lpstr>Calibri</vt:lpstr>
      <vt:lpstr>Helvetica</vt:lpstr>
      <vt:lpstr>Lucida Grande</vt:lpstr>
      <vt:lpstr>Menlo</vt:lpstr>
      <vt:lpstr>Nokia Pure Headline Light</vt:lpstr>
      <vt:lpstr>Nokia Pure Headline Ultra Light</vt:lpstr>
      <vt:lpstr>Nokia Pure Text Light</vt:lpstr>
      <vt:lpstr>Times New Roman</vt:lpstr>
      <vt:lpstr>TECH_PPT_Temp_Nokia_Pure_Macro_Free_v54</vt:lpstr>
      <vt:lpstr>Nokia Master Blue Background</vt:lpstr>
      <vt:lpstr>Final Slide</vt:lpstr>
      <vt:lpstr>1_blank</vt:lpstr>
      <vt:lpstr>17_TECH_PPT_Temp_Pure_V31</vt:lpstr>
      <vt:lpstr>1_TECH_PPT_Temp_Nokia_Pure_Macro_Free_v54</vt:lpstr>
      <vt:lpstr>2_TECH_PPT_Temp_Nokia_Pure_Macro_Free_v54</vt:lpstr>
      <vt:lpstr>5_TECH_PPT_Temp_Pure_V31</vt:lpstr>
      <vt:lpstr>3_TECH_PPT_Temp_Nokia_Pure_Macro_Free_v54</vt:lpstr>
      <vt:lpstr>30_TECH_PPT_Temp_Nokia_Pure_Macro_Free_v54</vt:lpstr>
      <vt:lpstr>4_TECH_PPT_Temp_Nokia_Pure_Macro_Free_v54</vt:lpstr>
      <vt:lpstr>5_TECH_PPT_Temp_Nokia_Pure_Macro_Free_v54</vt:lpstr>
      <vt:lpstr>think-cell Slide</vt:lpstr>
      <vt:lpstr>PowerPoint Presentation</vt:lpstr>
      <vt:lpstr>JVET-M0305: Joint coding of chrominance residuals</vt:lpstr>
      <vt:lpstr>JVET-M0305: Joint coding of chrominance residuals</vt:lpstr>
      <vt:lpstr>JVET-M0305: Joint coding of chrominance residuals</vt:lpstr>
      <vt:lpstr>JVET-M0305: Joint coding of chrominance residuals</vt:lpstr>
      <vt:lpstr>JVET-M0305: Joint coding of chrominance residuals</vt:lpstr>
      <vt:lpstr>JVET-M0305: Joint coding of chrominance residuals</vt:lpstr>
      <vt:lpstr>JVET-M0305: Joint coding of chrominance residuals</vt:lpstr>
      <vt:lpstr>PowerPoint Presentation</vt:lpstr>
      <vt:lpstr>JVET-M0305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2017-02-03T08:03:41Z</dcterms:created>
  <dcterms:modified xsi:type="dcterms:W3CDTF">2019-01-16T11:29:14Z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0x010100495235CA1D26B942BB982780B04B9513</vt:lpwstr>
  </property>
</Properties>
</file>