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287" r:id="rId3"/>
    <p:sldId id="283" r:id="rId4"/>
    <p:sldId id="284" r:id="rId5"/>
    <p:sldId id="288" r:id="rId6"/>
    <p:sldId id="290" r:id="rId7"/>
    <p:sldId id="28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JVET-M0229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CE3-related: Simplification of LM Mode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32917"/>
          </a:xfrm>
        </p:spPr>
        <p:txBody>
          <a:bodyPr>
            <a:normAutofit fontScale="92500"/>
          </a:bodyPr>
          <a:lstStyle/>
          <a:p>
            <a:pPr hangingPunct="0"/>
            <a:r>
              <a:rPr lang="en-US" dirty="0"/>
              <a:t>In the current CCLM scheme, </a:t>
            </a:r>
            <a:r>
              <a:rPr lang="en-CA" dirty="0"/>
              <a:t>the minimum (min) and maximum (Max) </a:t>
            </a:r>
            <a:r>
              <a:rPr lang="en-CA" dirty="0" err="1"/>
              <a:t>luma</a:t>
            </a:r>
            <a:r>
              <a:rPr lang="en-CA" dirty="0"/>
              <a:t> values are searched among the neighboring down-sampled </a:t>
            </a:r>
            <a:r>
              <a:rPr lang="en-CA" dirty="0" err="1"/>
              <a:t>luma</a:t>
            </a:r>
            <a:r>
              <a:rPr lang="en-CA" dirty="0"/>
              <a:t> samples</a:t>
            </a:r>
          </a:p>
          <a:p>
            <a:pPr hangingPunct="0"/>
            <a:r>
              <a:rPr lang="en-US" dirty="0"/>
              <a:t>128 down-sampled points for a 64x64 chroma block</a:t>
            </a:r>
          </a:p>
          <a:p>
            <a:pPr hangingPunct="0"/>
            <a:r>
              <a:rPr lang="en-US" dirty="0"/>
              <a:t>Each down-sampled point requires 2 multiplications, 6 additions and 1 shift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1441BB-7DAA-46CD-9A05-1C8BE83657D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595" y="4186555"/>
            <a:ext cx="4956810" cy="256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The Proposed Modifications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2674086"/>
          </a:xfrm>
        </p:spPr>
        <p:txBody>
          <a:bodyPr>
            <a:normAutofit fontScale="92500"/>
          </a:bodyPr>
          <a:lstStyle/>
          <a:p>
            <a:pPr hangingPunct="0"/>
            <a:r>
              <a:rPr lang="en-US" altLang="zh-TW" dirty="0"/>
              <a:t>P</a:t>
            </a:r>
            <a:r>
              <a:rPr lang="en-US" dirty="0"/>
              <a:t>ropose to use the corresponding reconstructed </a:t>
            </a:r>
            <a:r>
              <a:rPr lang="en-US" dirty="0" err="1"/>
              <a:t>luma</a:t>
            </a:r>
            <a:r>
              <a:rPr lang="en-US" dirty="0"/>
              <a:t> samples directly (without down-sample filtering) to find the min/Max </a:t>
            </a:r>
            <a:r>
              <a:rPr lang="en-US" dirty="0" err="1"/>
              <a:t>luma</a:t>
            </a:r>
            <a:r>
              <a:rPr lang="en-US" dirty="0"/>
              <a:t> samples</a:t>
            </a:r>
          </a:p>
          <a:p>
            <a:pPr hangingPunct="0"/>
            <a:r>
              <a:rPr lang="en-CA" dirty="0"/>
              <a:t>After the min/Max </a:t>
            </a:r>
            <a:r>
              <a:rPr lang="en-CA" dirty="0" err="1"/>
              <a:t>luma</a:t>
            </a:r>
            <a:r>
              <a:rPr lang="en-CA" dirty="0"/>
              <a:t> samples are identified, their corresponding down-sampled </a:t>
            </a:r>
            <a:r>
              <a:rPr lang="en-CA" dirty="0" err="1"/>
              <a:t>luma</a:t>
            </a:r>
            <a:r>
              <a:rPr lang="en-CA" dirty="0"/>
              <a:t> samples are then generated to derive the α and β. </a:t>
            </a:r>
          </a:p>
          <a:p>
            <a:pPr hangingPunct="0"/>
            <a:r>
              <a:rPr lang="en-CA" dirty="0"/>
              <a:t>Only 2 down-sampled points are needed</a:t>
            </a:r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033219-5078-4CE5-A914-86445A1174A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902" y="4210345"/>
            <a:ext cx="4478338" cy="24073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 of Proposed Modifications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removing MV comparisons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785A31-80CB-4471-BFD4-A75DE8DB905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64610"/>
            <a:ext cx="4434840" cy="1607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0B9A1E-EDE3-411E-82B2-90D503135E2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100" y="2980690"/>
            <a:ext cx="4434840" cy="1607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B5B80C-FEF7-4FA7-A749-8D5E319C89E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890" y="4955223"/>
            <a:ext cx="4434840" cy="16078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A simplification on CCLM mode is proposed to reduce computational complexity</a:t>
            </a:r>
          </a:p>
          <a:p>
            <a:pPr hangingPunct="0"/>
            <a:r>
              <a:rPr lang="en-CA" dirty="0"/>
              <a:t>The modification provides around 98% reduction of down-sample filtering operations needed for a 64x64 chroma block</a:t>
            </a:r>
          </a:p>
          <a:p>
            <a:pPr lvl="1" hangingPunct="0"/>
            <a:r>
              <a:rPr lang="en-US" dirty="0"/>
              <a:t>0.03</a:t>
            </a:r>
            <a:r>
              <a:rPr lang="en-CA" dirty="0"/>
              <a:t>%, 0.14% and 0.19 BD-rate increase for Y, </a:t>
            </a:r>
            <a:r>
              <a:rPr lang="en-CA" dirty="0" err="1"/>
              <a:t>Cb</a:t>
            </a:r>
            <a:r>
              <a:rPr lang="en-CA" dirty="0"/>
              <a:t> and Cr components </a:t>
            </a:r>
          </a:p>
          <a:p>
            <a:pPr hangingPunct="0"/>
            <a:r>
              <a:rPr lang="en-CA" dirty="0"/>
              <a:t>It is recommended to consider adoption of the proposed</a:t>
            </a:r>
            <a:r>
              <a:rPr lang="zh-TW" altLang="en-US" dirty="0"/>
              <a:t> </a:t>
            </a:r>
            <a:r>
              <a:rPr lang="en-CA" dirty="0"/>
              <a:t>simplification into VVC for CCLM mode.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Computation Complexity Comparisons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4C17342-DA04-46E1-AA0A-D39B4C144A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8349462"/>
              </p:ext>
            </p:extLst>
          </p:nvPr>
        </p:nvGraphicFramePr>
        <p:xfrm>
          <a:off x="2260600" y="2404745"/>
          <a:ext cx="5257800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55294759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101046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778682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dirty="0"/>
                        <a:t>Operations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VTM-3.0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Proposed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288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Multiplications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2N+1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494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Additions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6N+3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486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Shifts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993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Comparisons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1206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Division*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49090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10E05FD-6166-4E86-8346-A960A729185C}"/>
              </a:ext>
            </a:extLst>
          </p:cNvPr>
          <p:cNvSpPr txBox="1"/>
          <p:nvPr/>
        </p:nvSpPr>
        <p:spPr>
          <a:xfrm>
            <a:off x="2260600" y="4846320"/>
            <a:ext cx="278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 = 4, 8, 16, … 128</a:t>
            </a:r>
          </a:p>
        </p:txBody>
      </p:sp>
    </p:spTree>
    <p:extLst>
      <p:ext uri="{BB962C8B-B14F-4D97-AF65-F5344CB8AC3E}">
        <p14:creationId xmlns:p14="http://schemas.microsoft.com/office/powerpoint/2010/main" val="3207282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</TotalTime>
  <Words>227</Words>
  <Application>Microsoft Office PowerPoint</Application>
  <PresentationFormat>Widescreen</PresentationFormat>
  <Paragraphs>41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The Proposed Modifications</vt:lpstr>
      <vt:lpstr>Results of Proposed Modifications</vt:lpstr>
      <vt:lpstr>Summary</vt:lpstr>
      <vt:lpstr>Computation Complexity Comparisons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98</cp:revision>
  <dcterms:created xsi:type="dcterms:W3CDTF">2018-09-04T21:01:33Z</dcterms:created>
  <dcterms:modified xsi:type="dcterms:W3CDTF">2019-01-09T05:49:26Z</dcterms:modified>
</cp:coreProperties>
</file>