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63" r:id="rId1"/>
  </p:sldMasterIdLst>
  <p:notesMasterIdLst>
    <p:notesMasterId r:id="rId9"/>
  </p:notesMasterIdLst>
  <p:sldIdLst>
    <p:sldId id="285" r:id="rId2"/>
    <p:sldId id="287" r:id="rId3"/>
    <p:sldId id="283" r:id="rId4"/>
    <p:sldId id="284" r:id="rId5"/>
    <p:sldId id="289" r:id="rId6"/>
    <p:sldId id="288" r:id="rId7"/>
    <p:sldId id="286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3" d="100"/>
          <a:sy n="63" d="100"/>
        </p:scale>
        <p:origin x="780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ABB144B-FC2B-4E97-B052-FB86E4847812}" type="datetimeFigureOut">
              <a:rPr lang="en-US" smtClean="0"/>
              <a:t>1/8/2019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B4BAB1F-9E17-4930-8244-862C9EC4CF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17093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E1E575-271C-4E44-A233-86FC79F6AB8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F00846A-4AAB-44D2-AA7C-4867ED1E493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67223EE-CDA0-4349-9D5F-74C97260E6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1/8/2019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D144C28-B0D7-4EB4-ADB8-353D1F2E1F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9F3C7B7-335A-42D5-9784-FD5ED2D53E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20292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0CDBC9-E49E-4C99-99F1-45E179B7F6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4DB62D6-198D-4C5C-AA6D-F0BF3ABB876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BD78E64-7870-4AC9-BD34-B800B2A585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1/8/2019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C66B875-55F3-4133-8B5F-32997D52B4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19131A2-47BF-4A43-8649-70CBFE099B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182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63B632C-41E8-48E8-AB78-99C6B0FE00C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1E95DD6-8C39-4F50-8EFE-E7D336DCD60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1841C08-080D-46A5-B378-E76C245961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1/8/2019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752E99E-1C3B-4D2B-8607-BFB866120E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FECC04D-8817-49A2-9C8A-B37F38A9C2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45188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ABEE24-598E-4846-A6F0-8E7D033D38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DBD38A7-B0A0-4FA4-9CD1-03652D69B81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B7B5B59-5F44-4971-A4F6-6615663779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1/8/2019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8F31031-B7DE-40EA-AFBE-FD5189A1A8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BA1B667-FE82-43F8-BA19-403859D72C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AB5DAFF-765F-4D17-BB81-089801C05A3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97" t="35897" r="10897" b="37607"/>
          <a:stretch/>
        </p:blipFill>
        <p:spPr bwMode="auto">
          <a:xfrm>
            <a:off x="242345" y="6311900"/>
            <a:ext cx="1191710" cy="403749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8" name="Shape 490">
            <a:extLst>
              <a:ext uri="{FF2B5EF4-FFF2-40B4-BE49-F238E27FC236}">
                <a16:creationId xmlns:a16="http://schemas.microsoft.com/office/drawing/2014/main" id="{351E7D08-0CC0-44F0-8C0B-BCF4735875D1}"/>
              </a:ext>
            </a:extLst>
          </p:cNvPr>
          <p:cNvSpPr/>
          <p:nvPr userDrawn="1"/>
        </p:nvSpPr>
        <p:spPr>
          <a:xfrm>
            <a:off x="-14139" y="0"/>
            <a:ext cx="155030" cy="5316836"/>
          </a:xfrm>
          <a:prstGeom prst="rect">
            <a:avLst/>
          </a:prstGeom>
          <a:solidFill>
            <a:srgbClr val="F0830A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 sz="1600"/>
          </a:p>
        </p:txBody>
      </p:sp>
      <p:sp>
        <p:nvSpPr>
          <p:cNvPr id="9" name="Shape 491">
            <a:extLst>
              <a:ext uri="{FF2B5EF4-FFF2-40B4-BE49-F238E27FC236}">
                <a16:creationId xmlns:a16="http://schemas.microsoft.com/office/drawing/2014/main" id="{386F1C00-02F0-4D8E-80E0-15E58955C617}"/>
              </a:ext>
            </a:extLst>
          </p:cNvPr>
          <p:cNvSpPr/>
          <p:nvPr userDrawn="1"/>
        </p:nvSpPr>
        <p:spPr>
          <a:xfrm>
            <a:off x="-14139" y="5306120"/>
            <a:ext cx="155030" cy="1551286"/>
          </a:xfrm>
          <a:prstGeom prst="rect">
            <a:avLst/>
          </a:prstGeom>
          <a:solidFill>
            <a:srgbClr val="979797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 sz="1600"/>
          </a:p>
        </p:txBody>
      </p:sp>
    </p:spTree>
    <p:extLst>
      <p:ext uri="{BB962C8B-B14F-4D97-AF65-F5344CB8AC3E}">
        <p14:creationId xmlns:p14="http://schemas.microsoft.com/office/powerpoint/2010/main" val="8748727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82A7CD-2F36-4C33-AC48-55E96D458F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50E21C2-F1EA-4E42-9F4E-973835ECDFD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6C0641F-332E-4148-BD6A-EE16270698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1/8/2019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4C38877-A9B3-4D1F-80EF-74F7F7AE2F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48025BC-C7B6-4CB6-9E9B-4508445457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31739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EAB629-00E8-4E20-8250-42D99B0275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5CADB51-1D6D-467C-9331-608D2AF44F5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3BA3380-A556-4F07-9450-08E0DBDD70B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FF5A501-2EB4-473F-973C-C6CFAC426C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1/8/2019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DB00AB2-8243-4EE4-9AAE-89DFCFBF7E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AD2081-A2B7-4D82-A080-2ADFFE5BE8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07426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502BB8-9085-460B-9E60-6A1F2451D7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808256A-ECBB-4A88-99B8-98E291CD67D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77D1A1A-0587-4E47-A030-DF5EA2B2D9E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F2745A3-C381-4AC6-A27A-2501B21B0A5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44FB5F7-F87F-4ECF-909E-B4E46195729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AEFE48E-B8C2-4C5D-A01C-64B81236DA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1/8/2019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6750522-1F3B-4942-86CC-B69220F87A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18E5CBB-7B78-47BB-9FB2-B54EA2755E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74068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93C73A-5AD2-4185-BE53-B834775803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449638B-30FF-4C73-8DCB-E942777599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1/8/2019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B37A1F5-E912-4757-B2B7-3046B9C6D7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BA8EC23-F6B3-49DC-B819-ADDBFAEB26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89615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E218B57-18DC-49A5-B6C4-5D9750C341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1/8/2019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29B18B0-BF5F-477B-AC13-719CA96F2D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E8C90D9-49CF-485A-A32E-A4C8705AC7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78414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CF3A32-DF58-41A7-8316-9D03749BC3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B1B9F83-3507-43E2-AE11-7D8AF401B7F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712945A-3710-4FD3-8F04-5C392899DD1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994EA0-DB54-40B9-8944-C840747523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1/8/2019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4E773A3-C36F-4419-8047-E9FEE82FA4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6DFB7F1-AF94-4A57-9587-2E881710D6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66447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79FBCF-633D-4FBE-BBB3-73D6A11858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0BA211B-5E32-45B7-822F-54A57DFB573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C93936C-2AB7-4D08-A68D-568943E7DE0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F364D02-ACEF-4AF6-8B03-2BBFE73A67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1/8/2019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6B3F26C-D067-44BC-A713-7F2DD4FBF8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F4C67F5-14D7-4B43-BC6B-738E6DCB8B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38313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9E2ED37-E5EC-4374-AF3C-AFC95EDCC7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9F1F70D-0957-4315-8DC4-BD42F6542D7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B0FFB39-D5FA-413C-AF1B-9045D5C7BC4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34413E-489C-4025-A407-F9CC65230B25}" type="datetimeFigureOut">
              <a:rPr lang="en-US" smtClean="0"/>
              <a:t>1/8/2019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08B1D17-96EC-4CFE-8D02-686B667B158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FAECF51-90EF-408A-9608-0344263E7C9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00177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4" r:id="rId1"/>
    <p:sldLayoutId id="2147483865" r:id="rId2"/>
    <p:sldLayoutId id="2147483866" r:id="rId3"/>
    <p:sldLayoutId id="2147483867" r:id="rId4"/>
    <p:sldLayoutId id="2147483868" r:id="rId5"/>
    <p:sldLayoutId id="2147483869" r:id="rId6"/>
    <p:sldLayoutId id="2147483870" r:id="rId7"/>
    <p:sldLayoutId id="2147483871" r:id="rId8"/>
    <p:sldLayoutId id="2147483872" r:id="rId9"/>
    <p:sldLayoutId id="2147483873" r:id="rId10"/>
    <p:sldLayoutId id="2147483874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hape 121">
            <a:extLst>
              <a:ext uri="{FF2B5EF4-FFF2-40B4-BE49-F238E27FC236}">
                <a16:creationId xmlns:a16="http://schemas.microsoft.com/office/drawing/2014/main" id="{883F1187-62EC-48A0-B703-7180E681E367}"/>
              </a:ext>
            </a:extLst>
          </p:cNvPr>
          <p:cNvSpPr/>
          <p:nvPr/>
        </p:nvSpPr>
        <p:spPr>
          <a:xfrm>
            <a:off x="495300" y="1669890"/>
            <a:ext cx="11402060" cy="115929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25400" tIns="25400" rIns="25400" bIns="25400" anchor="ctr">
            <a:spAutoFit/>
          </a:bodyPr>
          <a:lstStyle/>
          <a:p>
            <a:pPr defTabSz="228600">
              <a:defRPr sz="11600" spc="0">
                <a:solidFill>
                  <a:srgbClr val="FFFFFF"/>
                </a:solidFill>
                <a:latin typeface="Source Han Sans CN Light"/>
                <a:ea typeface="Source Han Sans CN Light"/>
                <a:cs typeface="Source Han Sans CN Light"/>
                <a:sym typeface="Source Han Sans CN Light"/>
              </a:defRPr>
            </a:pPr>
            <a:r>
              <a:rPr lang="en-US" altLang="zh-TW" sz="3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JV</a:t>
            </a:r>
            <a:r>
              <a:rPr lang="en-US" altLang="zh-TW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Light"/>
              </a:rPr>
              <a:t>ET-M0228</a:t>
            </a:r>
          </a:p>
          <a:p>
            <a:pPr defTabSz="228600">
              <a:defRPr sz="11600" spc="0">
                <a:solidFill>
                  <a:srgbClr val="FFFFFF"/>
                </a:solidFill>
                <a:latin typeface="Source Han Sans CN Light"/>
                <a:ea typeface="Source Han Sans CN Light"/>
                <a:cs typeface="Source Han Sans CN Light"/>
                <a:sym typeface="Source Han Sans CN Light"/>
              </a:defRPr>
            </a:pPr>
            <a:r>
              <a:rPr lang="en-CA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Light"/>
                <a:sym typeface="Source Han Sans CN Light"/>
              </a:rPr>
              <a:t>CE2-related: Affine mode modifications</a:t>
            </a:r>
            <a:endParaRPr lang="en-US" altLang="zh-TW" sz="3600" b="1" dirty="0">
              <a:solidFill>
                <a:schemeClr val="tx1">
                  <a:lumMod val="75000"/>
                  <a:lumOff val="25000"/>
                </a:schemeClr>
              </a:solidFill>
              <a:latin typeface="Source Han Sans CN Light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B95A9EA-1A61-4DF5-8735-E26F10BB6191}"/>
              </a:ext>
            </a:extLst>
          </p:cNvPr>
          <p:cNvSpPr txBox="1"/>
          <p:nvPr/>
        </p:nvSpPr>
        <p:spPr>
          <a:xfrm>
            <a:off x="495300" y="4111724"/>
            <a:ext cx="69189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Light"/>
              </a:rPr>
              <a:t>Yi-Wen Chen, Xianglin Wang</a:t>
            </a:r>
          </a:p>
        </p:txBody>
      </p:sp>
    </p:spTree>
    <p:extLst>
      <p:ext uri="{BB962C8B-B14F-4D97-AF65-F5344CB8AC3E}">
        <p14:creationId xmlns:p14="http://schemas.microsoft.com/office/powerpoint/2010/main" val="133125448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A7281D08-B617-4BF5-AC1F-60B4C7B9B5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Introduction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35A725D1-AB64-4D35-94A6-B4351796463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2132917"/>
          </a:xfrm>
        </p:spPr>
        <p:txBody>
          <a:bodyPr>
            <a:normAutofit lnSpcReduction="10000"/>
          </a:bodyPr>
          <a:lstStyle/>
          <a:p>
            <a:pPr hangingPunct="0"/>
            <a:r>
              <a:rPr lang="en-CA" dirty="0"/>
              <a:t>20 MV comparisons are needed during the derivation of the constructed affine merge to avoid translation motion</a:t>
            </a:r>
          </a:p>
          <a:p>
            <a:pPr lvl="1" hangingPunct="0"/>
            <a:r>
              <a:rPr lang="en-US" altLang="zh-TW" dirty="0"/>
              <a:t>40 comparisons considering both x- and y- components</a:t>
            </a:r>
            <a:endParaRPr lang="en-CA" dirty="0"/>
          </a:p>
          <a:p>
            <a:pPr hangingPunct="0"/>
            <a:r>
              <a:rPr lang="en-CA" dirty="0"/>
              <a:t>For each chroma sub-block, the motion vector </a:t>
            </a:r>
            <a:r>
              <a:rPr lang="en-US" dirty="0"/>
              <a:t>is calculated as the average of the MVs of the four corresponding 4×4 </a:t>
            </a:r>
            <a:r>
              <a:rPr lang="en-US" dirty="0" err="1"/>
              <a:t>luma</a:t>
            </a:r>
            <a:r>
              <a:rPr lang="en-US" dirty="0"/>
              <a:t> sub-blocks</a:t>
            </a:r>
          </a:p>
        </p:txBody>
      </p:sp>
      <p:sp>
        <p:nvSpPr>
          <p:cNvPr id="8" name="Shape 491">
            <a:extLst>
              <a:ext uri="{FF2B5EF4-FFF2-40B4-BE49-F238E27FC236}">
                <a16:creationId xmlns:a16="http://schemas.microsoft.com/office/drawing/2014/main" id="{FD2219BA-DCAE-4DFD-8F7A-734FC4C896FA}"/>
              </a:ext>
            </a:extLst>
          </p:cNvPr>
          <p:cNvSpPr/>
          <p:nvPr/>
        </p:nvSpPr>
        <p:spPr>
          <a:xfrm>
            <a:off x="-14139" y="5306120"/>
            <a:ext cx="155030" cy="1551286"/>
          </a:xfrm>
          <a:prstGeom prst="rect">
            <a:avLst/>
          </a:prstGeom>
          <a:solidFill>
            <a:srgbClr val="979797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 sz="1600"/>
          </a:p>
        </p:txBody>
      </p:sp>
    </p:spTree>
    <p:extLst>
      <p:ext uri="{BB962C8B-B14F-4D97-AF65-F5344CB8AC3E}">
        <p14:creationId xmlns:p14="http://schemas.microsoft.com/office/powerpoint/2010/main" val="16134382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A7281D08-B617-4BF5-AC1F-60B4C7B9B5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TW" sz="3600" dirty="0">
                <a:latin typeface="Arial" panose="020B0604020202020204" pitchFamily="34" charset="0"/>
                <a:cs typeface="Arial" panose="020B0604020202020204" pitchFamily="34" charset="0"/>
              </a:rPr>
              <a:t>Proposed Modifications</a:t>
            </a:r>
            <a:endParaRPr lang="en-US" sz="3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35A725D1-AB64-4D35-94A6-B4351796463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536258"/>
            <a:ext cx="10515600" cy="3769862"/>
          </a:xfrm>
        </p:spPr>
        <p:txBody>
          <a:bodyPr>
            <a:normAutofit/>
          </a:bodyPr>
          <a:lstStyle/>
          <a:p>
            <a:pPr hangingPunct="0"/>
            <a:r>
              <a:rPr lang="en-CA" dirty="0"/>
              <a:t>Remove all the 20 MVs comparisons between control points for generating constructed affine merge candidates</a:t>
            </a:r>
            <a:endParaRPr lang="en-US" sz="2400" dirty="0"/>
          </a:p>
          <a:p>
            <a:r>
              <a:rPr lang="en-CA" dirty="0"/>
              <a:t>Derive the affine motion vectors for each 4x4 chroma sub-block using the affine motion model directly</a:t>
            </a:r>
          </a:p>
          <a:p>
            <a:pPr lvl="1"/>
            <a:r>
              <a:rPr lang="en-US" altLang="zh-TW" dirty="0"/>
              <a:t>B</a:t>
            </a:r>
            <a:r>
              <a:rPr lang="en-CA" dirty="0" err="1"/>
              <a:t>oth</a:t>
            </a:r>
            <a:r>
              <a:rPr lang="en-CA" dirty="0"/>
              <a:t> </a:t>
            </a:r>
            <a:r>
              <a:rPr lang="en-CA" dirty="0" err="1"/>
              <a:t>luma</a:t>
            </a:r>
            <a:r>
              <a:rPr lang="en-CA" dirty="0"/>
              <a:t> and chroma subblocks use the same function to derive their affine motion for design consistency</a:t>
            </a:r>
          </a:p>
          <a:p>
            <a:pPr lvl="1"/>
            <a:r>
              <a:rPr lang="en-CA" dirty="0"/>
              <a:t>The proposed modification removes the necessity of </a:t>
            </a:r>
            <a:r>
              <a:rPr lang="en-CA" dirty="0" err="1"/>
              <a:t>luma</a:t>
            </a:r>
            <a:r>
              <a:rPr lang="en-CA" dirty="0"/>
              <a:t> motion buffer, and 32 lines of codes in VTM-3.0 without adding any into it</a:t>
            </a:r>
            <a:endParaRPr lang="en-CA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Shape 491">
            <a:extLst>
              <a:ext uri="{FF2B5EF4-FFF2-40B4-BE49-F238E27FC236}">
                <a16:creationId xmlns:a16="http://schemas.microsoft.com/office/drawing/2014/main" id="{FD2219BA-DCAE-4DFD-8F7A-734FC4C896FA}"/>
              </a:ext>
            </a:extLst>
          </p:cNvPr>
          <p:cNvSpPr/>
          <p:nvPr/>
        </p:nvSpPr>
        <p:spPr>
          <a:xfrm>
            <a:off x="-14139" y="5306120"/>
            <a:ext cx="155030" cy="1551286"/>
          </a:xfrm>
          <a:prstGeom prst="rect">
            <a:avLst/>
          </a:prstGeom>
          <a:solidFill>
            <a:srgbClr val="979797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 sz="1600"/>
          </a:p>
        </p:txBody>
      </p:sp>
    </p:spTree>
    <p:extLst>
      <p:ext uri="{BB962C8B-B14F-4D97-AF65-F5344CB8AC3E}">
        <p14:creationId xmlns:p14="http://schemas.microsoft.com/office/powerpoint/2010/main" val="271960080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A7281D08-B617-4BF5-AC1F-60B4C7B9B5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>
                <a:latin typeface="Arial" panose="020B0604020202020204" pitchFamily="34" charset="0"/>
                <a:cs typeface="Arial" panose="020B0604020202020204" pitchFamily="34" charset="0"/>
              </a:rPr>
              <a:t>Results of Removing MV Comparisons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35A725D1-AB64-4D35-94A6-B4351796463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 hangingPunct="0"/>
            <a:r>
              <a:rPr lang="en-US" dirty="0"/>
              <a:t>Anchor: VTM-3.0</a:t>
            </a:r>
          </a:p>
          <a:p>
            <a:pPr hangingPunct="0"/>
            <a:r>
              <a:rPr lang="en-US" dirty="0"/>
              <a:t>Test : Anchor + </a:t>
            </a:r>
            <a:r>
              <a:rPr lang="en-CA" dirty="0"/>
              <a:t>removing MV comparisons</a:t>
            </a:r>
          </a:p>
          <a:p>
            <a:pPr lvl="0" hangingPunct="0"/>
            <a:endParaRPr lang="en-US" dirty="0"/>
          </a:p>
          <a:p>
            <a:endParaRPr lang="en-CA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BF78C6EC-C562-4C64-BE22-B28C24914CFA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3155" y="3429000"/>
            <a:ext cx="4438650" cy="1593850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95DD4EB8-6FDE-4FD9-A51D-67CDF0F88D26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3429000"/>
            <a:ext cx="4438650" cy="159385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39936080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A7281D08-B617-4BF5-AC1F-60B4C7B9B5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>
                <a:latin typeface="Arial" panose="020B0604020202020204" pitchFamily="34" charset="0"/>
                <a:cs typeface="Arial" panose="020B0604020202020204" pitchFamily="34" charset="0"/>
              </a:rPr>
              <a:t>Results of Affine Chroma MV derivation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35A725D1-AB64-4D35-94A6-B4351796463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 hangingPunct="0"/>
            <a:r>
              <a:rPr lang="en-US" dirty="0"/>
              <a:t>Anchor: VTM-3.0</a:t>
            </a:r>
          </a:p>
          <a:p>
            <a:pPr hangingPunct="0"/>
            <a:r>
              <a:rPr lang="en-US" dirty="0"/>
              <a:t>Test : Anchor + </a:t>
            </a:r>
            <a:r>
              <a:rPr lang="en-CA" dirty="0"/>
              <a:t>derive the chroma MV using the affine motion model</a:t>
            </a:r>
          </a:p>
          <a:p>
            <a:pPr lvl="0" hangingPunct="0"/>
            <a:endParaRPr lang="en-US" dirty="0"/>
          </a:p>
          <a:p>
            <a:endParaRPr lang="en-CA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1BA2006-1F97-4B6E-96DF-D5F7243E603F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6035" y="3678555"/>
            <a:ext cx="4438650" cy="1593850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860F34D3-1F9E-4DA0-9B3E-FD488F015A60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57317" y="3678555"/>
            <a:ext cx="4438650" cy="159385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76670946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C16541-95E5-4ED8-A08F-0ED4C29009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Summary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F633FE5-E351-4475-ADB6-0D0B8306051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hangingPunct="0"/>
            <a:r>
              <a:rPr lang="en-CA" dirty="0"/>
              <a:t>The first modification is to remove the 20 MV comparisons when deriving the constructed affine merge candidates for a CU</a:t>
            </a:r>
          </a:p>
          <a:p>
            <a:pPr hangingPunct="0"/>
            <a:r>
              <a:rPr lang="en-CA" dirty="0"/>
              <a:t>The second modification is to derive the 4x4 chroma block using the affine motion model directly instead of taking average of the MVs from corresponding </a:t>
            </a:r>
            <a:r>
              <a:rPr lang="en-CA" dirty="0" err="1"/>
              <a:t>luma</a:t>
            </a:r>
            <a:r>
              <a:rPr lang="en-CA" dirty="0"/>
              <a:t> blocks</a:t>
            </a:r>
          </a:p>
          <a:p>
            <a:pPr hangingPunct="0"/>
            <a:r>
              <a:rPr lang="en-CA" dirty="0"/>
              <a:t>Both modifications introduce negligible coding performance impact</a:t>
            </a:r>
          </a:p>
          <a:p>
            <a:pPr hangingPunct="0"/>
            <a:r>
              <a:rPr lang="en-US" altLang="zh-TW" dirty="0"/>
              <a:t>It is recommended to adopt </a:t>
            </a:r>
            <a:r>
              <a:rPr lang="en-US" altLang="zh-TW"/>
              <a:t>both modifications into VVC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1840971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1F28C0-BFE7-4D0C-8068-0F7065F6AF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390694"/>
            <a:ext cx="4439856" cy="1325563"/>
          </a:xfrm>
        </p:spPr>
        <p:txBody>
          <a:bodyPr>
            <a:normAutofit/>
          </a:bodyPr>
          <a:lstStyle/>
          <a:p>
            <a:r>
              <a:rPr lang="en-US" sz="5400" dirty="0"/>
              <a:t>Thank you</a:t>
            </a:r>
          </a:p>
        </p:txBody>
      </p:sp>
    </p:spTree>
    <p:extLst>
      <p:ext uri="{BB962C8B-B14F-4D97-AF65-F5344CB8AC3E}">
        <p14:creationId xmlns:p14="http://schemas.microsoft.com/office/powerpoint/2010/main" val="61894947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194</TotalTime>
  <Words>237</Words>
  <Application>Microsoft Office PowerPoint</Application>
  <PresentationFormat>Widescreen</PresentationFormat>
  <Paragraphs>26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2" baseType="lpstr">
      <vt:lpstr>Source Han Sans CN Light</vt:lpstr>
      <vt:lpstr>Arial</vt:lpstr>
      <vt:lpstr>Calibri</vt:lpstr>
      <vt:lpstr>Calibri Light</vt:lpstr>
      <vt:lpstr>Office Theme</vt:lpstr>
      <vt:lpstr>PowerPoint Presentation</vt:lpstr>
      <vt:lpstr>Introduction</vt:lpstr>
      <vt:lpstr>Proposed Modifications</vt:lpstr>
      <vt:lpstr>Results of Removing MV Comparisons</vt:lpstr>
      <vt:lpstr>Results of Affine Chroma MV derivation</vt:lpstr>
      <vt:lpstr>Summary</vt:lpstr>
      <vt:lpstr>Thank you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yiwen Chen</dc:creator>
  <cp:lastModifiedBy>yiwen Chen</cp:lastModifiedBy>
  <cp:revision>86</cp:revision>
  <dcterms:created xsi:type="dcterms:W3CDTF">2018-09-04T21:01:33Z</dcterms:created>
  <dcterms:modified xsi:type="dcterms:W3CDTF">2019-01-09T00:29:35Z</dcterms:modified>
</cp:coreProperties>
</file>