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9" r:id="rId3"/>
    <p:sldId id="270" r:id="rId4"/>
    <p:sldId id="274" r:id="rId5"/>
    <p:sldId id="271" r:id="rId6"/>
    <p:sldId id="272" r:id="rId7"/>
    <p:sldId id="273" r:id="rId8"/>
    <p:sldId id="275" r:id="rId9"/>
    <p:sldId id="26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</p:embeddedFont>
    <p:embeddedFont>
      <p:font typeface="Ericsson Technical Icons" panose="00000500000000000000" pitchFamily="2" charset="0"/>
      <p:regular r:id="rId15"/>
    </p:embeddedFont>
    <p:embeddedFont>
      <p:font typeface="Ericsson Hilda Light" panose="00000400000000000000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7" autoAdjust="0"/>
    <p:restoredTop sz="9328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4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JVET-M0116</a:t>
            </a:r>
            <a:br>
              <a:rPr lang="en-US" dirty="0"/>
            </a:br>
            <a:r>
              <a:rPr lang="en-US" dirty="0"/>
              <a:t>CE2-related: ATMVP simplification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Ruoyang Yu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584960"/>
            <a:ext cx="10876552" cy="4652327"/>
          </a:xfrm>
        </p:spPr>
        <p:txBody>
          <a:bodyPr/>
          <a:lstStyle/>
          <a:p>
            <a:r>
              <a:rPr lang="en-US" dirty="0"/>
              <a:t>A temporal motion information prediction method.</a:t>
            </a:r>
          </a:p>
          <a:p>
            <a:endParaRPr lang="en-US" dirty="0"/>
          </a:p>
          <a:p>
            <a:r>
              <a:rPr lang="en-US" dirty="0"/>
              <a:t>For a current block, it derives motion information on sub-block basis from the corresponding sub-blocks in a collocated picture.</a:t>
            </a:r>
          </a:p>
          <a:p>
            <a:endParaRPr lang="en-US" dirty="0"/>
          </a:p>
          <a:p>
            <a:r>
              <a:rPr lang="en-US" dirty="0"/>
              <a:t>The position of the corresponding sub-blocks is identified by a motion shift.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21624"/>
          </a:xfrm>
        </p:spPr>
        <p:txBody>
          <a:bodyPr/>
          <a:lstStyle/>
          <a:p>
            <a:r>
              <a:rPr lang="en-US" dirty="0"/>
              <a:t>ATMVP (also known as </a:t>
            </a:r>
            <a:r>
              <a:rPr lang="en-US" dirty="0" err="1"/>
              <a:t>SbTMVP</a:t>
            </a:r>
            <a:r>
              <a:rPr lang="en-US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01FA10-0B20-462A-AB54-3C9212E63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15" y="3787501"/>
            <a:ext cx="6941602" cy="307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45920"/>
            <a:ext cx="10876552" cy="4981303"/>
          </a:xfrm>
        </p:spPr>
        <p:txBody>
          <a:bodyPr/>
          <a:lstStyle/>
          <a:p>
            <a:r>
              <a:rPr lang="en-US" dirty="0"/>
              <a:t>The motion shift derivation scans the neighboring blocks in the order of A1-B1-B0-A0.  The first (in the scan order) inter block’s MVs are selected to be the candidate for deriving the motion shift.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When no inter block is found or the found inter block does not have MV that points to the collocated picture, zero MV will be used as the motion shift.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/>
              <a:t>Motion shift derivation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7C7708-58CA-4843-852F-E41674940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09" y="2540604"/>
            <a:ext cx="2923450" cy="292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0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37211"/>
            <a:ext cx="10876552" cy="4600076"/>
          </a:xfrm>
        </p:spPr>
        <p:txBody>
          <a:bodyPr/>
          <a:lstStyle/>
          <a:p>
            <a:r>
              <a:rPr lang="en-US" dirty="0"/>
              <a:t>In the worst case, the current derivation process requires 4 neighboring block availability checks as well as memory accesses.</a:t>
            </a:r>
          </a:p>
          <a:p>
            <a:endParaRPr lang="en-US" dirty="0"/>
          </a:p>
          <a:p>
            <a:r>
              <a:rPr lang="en-US" dirty="0"/>
              <a:t>The contribution proposes two methods for simplifying the derivation process.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457055" cy="1081088"/>
          </a:xfrm>
        </p:spPr>
        <p:txBody>
          <a:bodyPr/>
          <a:lstStyle/>
          <a:p>
            <a:r>
              <a:rPr lang="en-US" dirty="0"/>
              <a:t>Motion shift derivation</a:t>
            </a:r>
          </a:p>
        </p:txBody>
      </p:sp>
    </p:spTree>
    <p:extLst>
      <p:ext uri="{BB962C8B-B14F-4D97-AF65-F5344CB8AC3E}">
        <p14:creationId xmlns:p14="http://schemas.microsoft.com/office/powerpoint/2010/main" val="388260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45920"/>
            <a:ext cx="10876552" cy="4591367"/>
          </a:xfrm>
        </p:spPr>
        <p:txBody>
          <a:bodyPr/>
          <a:lstStyle/>
          <a:p>
            <a:r>
              <a:rPr lang="en-US" dirty="0"/>
              <a:t>The method #1 checks the block A1 only.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method #1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53FA31-F08C-4DB9-B143-800986BFF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554" y="1724454"/>
            <a:ext cx="2490327" cy="19398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8AF8D7-1EED-4CCA-BDA3-77389F848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37" y="4163629"/>
            <a:ext cx="5404411" cy="2162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2C0D3BA-5DEE-43AA-9E04-B8900D3D2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2554" y="4163629"/>
            <a:ext cx="5404411" cy="21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532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654629"/>
            <a:ext cx="10876552" cy="4582658"/>
          </a:xfrm>
        </p:spPr>
        <p:txBody>
          <a:bodyPr/>
          <a:lstStyle/>
          <a:p>
            <a:r>
              <a:rPr lang="en-US" dirty="0"/>
              <a:t>The method #2 uses the last entry of the HMVP (history-based motion vector prediction) table.</a:t>
            </a:r>
          </a:p>
          <a:p>
            <a:pPr lvl="1"/>
            <a:r>
              <a:rPr lang="en-US" dirty="0"/>
              <a:t>The HMVP table is maintained throughout the encoding or decoding process. It is updated each time when an (non-affine or non-triangle) inter block is decoded.</a:t>
            </a:r>
          </a:p>
          <a:p>
            <a:pPr lvl="1"/>
            <a:r>
              <a:rPr lang="en-US" dirty="0"/>
              <a:t>The method entirely removes the neighboring blocks availability checks and accesses.</a:t>
            </a:r>
          </a:p>
          <a:p>
            <a:pPr lvl="1"/>
            <a:endParaRPr lang="en-US" dirty="0"/>
          </a:p>
          <a:p>
            <a:pPr marL="369888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method #2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E8DC59-09DB-4473-810E-C6A5FB6DD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10" y="4162610"/>
            <a:ext cx="5404411" cy="21622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5C0FE3-BE0B-43A0-BB11-13ED14D40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679" y="4162610"/>
            <a:ext cx="5404411" cy="21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21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20091"/>
            <a:ext cx="10876552" cy="4417196"/>
          </a:xfrm>
        </p:spPr>
        <p:txBody>
          <a:bodyPr/>
          <a:lstStyle/>
          <a:p>
            <a:r>
              <a:rPr lang="en-US" dirty="0"/>
              <a:t>The method #3 always uses zero MV as the motion shift.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19502" cy="1081088"/>
          </a:xfrm>
        </p:spPr>
        <p:txBody>
          <a:bodyPr/>
          <a:lstStyle/>
          <a:p>
            <a:r>
              <a:rPr lang="en-US" dirty="0"/>
              <a:t>Simplification method #3 (for information)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0CF652-B6AD-4532-AEE9-3A4AE134B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64" y="4162500"/>
            <a:ext cx="5404411" cy="21622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1E2797-881C-49F0-A3D9-55C6BC3FC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827" y="4162500"/>
            <a:ext cx="5404411" cy="21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49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20091"/>
            <a:ext cx="10876552" cy="4417196"/>
          </a:xfrm>
        </p:spPr>
        <p:txBody>
          <a:bodyPr/>
          <a:lstStyle/>
          <a:p>
            <a:r>
              <a:rPr lang="en-US" dirty="0"/>
              <a:t>Two motion shift derivation simplification methods are proposed. Both methods have negligible BD-rate impact.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is proposed to adopt one of the methods to the next VVC draft and VTM.</a:t>
            </a:r>
          </a:p>
          <a:p>
            <a:endParaRPr lang="en-US" dirty="0"/>
          </a:p>
          <a:p>
            <a:r>
              <a:rPr lang="en-US" dirty="0"/>
              <a:t>Thanks to </a:t>
            </a:r>
            <a:r>
              <a:rPr lang="en-US" dirty="0" err="1"/>
              <a:t>Bytedance</a:t>
            </a:r>
            <a:r>
              <a:rPr lang="en-US" dirty="0"/>
              <a:t> for cross-checking.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19502" cy="1081088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521959-CDB9-4D88-A44B-84DD91A80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445" y="2977923"/>
            <a:ext cx="5719590" cy="113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39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PPT_Template_Final</Template>
  <TotalTime>117</TotalTime>
  <Words>307</Words>
  <Application>Microsoft Office PowerPoint</Application>
  <PresentationFormat>Widescreen</PresentationFormat>
  <Paragraphs>72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Ericsson Hilda</vt:lpstr>
      <vt:lpstr>Ericsson Technical Icons</vt:lpstr>
      <vt:lpstr>Ericsson Hilda Light</vt:lpstr>
      <vt:lpstr>PresentationTemplate2017</vt:lpstr>
      <vt:lpstr>JVET-M0116 CE2-related: ATMVP simplification</vt:lpstr>
      <vt:lpstr>ATMVP (also known as SbTMVP)</vt:lpstr>
      <vt:lpstr>Motion shift derivation</vt:lpstr>
      <vt:lpstr>Motion shift derivation</vt:lpstr>
      <vt:lpstr>Simplification method #1</vt:lpstr>
      <vt:lpstr>Simplification method #2</vt:lpstr>
      <vt:lpstr>Simplification method #3 (for information)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 </dc:title>
  <dc:creator>Ruoyang Yu</dc:creator>
  <cp:keywords/>
  <dc:description/>
  <cp:lastModifiedBy>Ruoyang Yu</cp:lastModifiedBy>
  <cp:revision>66</cp:revision>
  <dcterms:created xsi:type="dcterms:W3CDTF">2019-01-07T10:47:13Z</dcterms:created>
  <dcterms:modified xsi:type="dcterms:W3CDTF">2019-01-09T21:42:11Z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</Properties>
</file>