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37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BF0F2-D00D-40B4-84AF-B96724D797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4DA8EA-2445-456B-92E5-E2553AC098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06FDE9-9188-47C8-8C34-FB0C40BAE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5657F-88AE-4276-A138-ED2BEFF06F31}" type="datetimeFigureOut">
              <a:rPr lang="en-US" smtClean="0"/>
              <a:t>1/7/2019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D5DF4-6B46-46C7-82A5-968C9BE96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B4423-7DD7-4089-8789-C9C96D664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39DCD-0D20-4042-BA8E-E86DE8692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434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35C0E-0347-4C96-BEA2-9E74459DA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7EECF6-7B4A-44D4-8946-668EA7ECA7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B26BF9-D6C3-402A-AE2A-E35FFC06A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5657F-88AE-4276-A138-ED2BEFF06F31}" type="datetimeFigureOut">
              <a:rPr lang="en-US" smtClean="0"/>
              <a:t>1/7/2019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664B1-34B8-47D8-A9E7-B490CE0C9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093E15-E4E6-499E-9101-8FE6ED4DB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39DCD-0D20-4042-BA8E-E86DE8692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04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DFC0C4-0D6B-4209-B8D1-C16BC4A51E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048CA4-B30B-403B-B6B4-6B94759168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3B79FA-4749-4B7B-859F-ED5E138EB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5657F-88AE-4276-A138-ED2BEFF06F31}" type="datetimeFigureOut">
              <a:rPr lang="en-US" smtClean="0"/>
              <a:t>1/7/2019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A126B0-5242-4246-8F22-0079D8802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316FC-EF92-40F4-BA32-275A54C6D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39DCD-0D20-4042-BA8E-E86DE8692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664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86E57-B2D7-4D84-BB49-F834C44A8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203EFA-1BA5-4A0B-A035-4021839B71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514342-FAD9-4529-9A9B-41B471E6C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5657F-88AE-4276-A138-ED2BEFF06F31}" type="datetimeFigureOut">
              <a:rPr lang="en-US" smtClean="0"/>
              <a:t>1/7/2019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F14128-93BD-42A5-AB00-DD04B2609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42938-2DDB-4443-BCA1-D83185DCA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39DCD-0D20-4042-BA8E-E86DE8692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716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AEC4C-69E8-4C5D-BAB1-38815140A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3F68FB-7AD1-4A9B-A373-874BCCF9C0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7663E3-0842-498D-A929-A0902B383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5657F-88AE-4276-A138-ED2BEFF06F31}" type="datetimeFigureOut">
              <a:rPr lang="en-US" smtClean="0"/>
              <a:t>1/7/2019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80A584-867E-400C-B944-5BD7449D1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E11E88-7759-42A0-931D-9BCB8B639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39DCD-0D20-4042-BA8E-E86DE8692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915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19FED-2BC7-45BE-97D2-C9F4D4892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2D0A72-545D-4B67-BABD-90C5AA281E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196AAA-4E23-4885-A2C4-F511A4237C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EF61C5-D7D2-4625-9CB7-3D0C6DC51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5657F-88AE-4276-A138-ED2BEFF06F31}" type="datetimeFigureOut">
              <a:rPr lang="en-US" smtClean="0"/>
              <a:t>1/7/2019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72256F-5A0D-488F-AA2D-E9C4E3AE8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5E590B-632E-48BF-9901-32C4053EB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39DCD-0D20-4042-BA8E-E86DE8692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141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B8279-AB7B-461D-A9A1-FA2B653A3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C50B4E-C5A7-48D8-9BAF-C7DCA8108D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62327B-1161-4CF6-B01B-8D4F7069C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0F9953-7056-4EF1-A615-43231B0AB3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EB8A7C-7EB4-4DC1-9EE7-F2ECD8DC0D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0D95F9-2C93-4287-B639-509D57F3C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5657F-88AE-4276-A138-ED2BEFF06F31}" type="datetimeFigureOut">
              <a:rPr lang="en-US" smtClean="0"/>
              <a:t>1/7/2019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54E221-10AE-4D88-8782-48404797E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C94CD5-E8C7-4632-9381-B14A0FD7D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39DCD-0D20-4042-BA8E-E86DE8692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244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0D88B-2481-4780-8E4B-D4F19EFCE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43887A-66F1-4C18-8504-A01C2447B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5657F-88AE-4276-A138-ED2BEFF06F31}" type="datetimeFigureOut">
              <a:rPr lang="en-US" smtClean="0"/>
              <a:t>1/7/2019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EA5403-277C-4EBB-95BB-DD5BCC251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82E972-7FEC-4F80-B6DB-6A44C5086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39DCD-0D20-4042-BA8E-E86DE8692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89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B0620F-B5AF-4048-AC19-039F75B08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5657F-88AE-4276-A138-ED2BEFF06F31}" type="datetimeFigureOut">
              <a:rPr lang="en-US" smtClean="0"/>
              <a:t>1/7/2019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4ED5C6-7C50-42DE-BAE1-B025B35EE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E25E78-BE5E-4D8C-83E5-A96BBE699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39DCD-0D20-4042-BA8E-E86DE8692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67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8F3E5-480D-4307-929F-13BF64817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762041-0C5F-44D6-A3CB-5A0F1C35D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2C441B-ABF4-4153-B737-58B4E13D37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5CF2F9-81CF-448E-B159-425BCBAC7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5657F-88AE-4276-A138-ED2BEFF06F31}" type="datetimeFigureOut">
              <a:rPr lang="en-US" smtClean="0"/>
              <a:t>1/7/2019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8A4855-A606-4D12-872B-CF9A19526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2B99E8-1F09-4C00-BEA6-AD568806E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39DCD-0D20-4042-BA8E-E86DE8692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711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27601-7B5C-4A3B-A354-55F5646CA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92F602-253B-4C44-A6EC-8AC6C05956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A534E7-DF92-4FA0-A436-A1E2C7868A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104D88-B008-4873-AEF0-3ACF61B52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5657F-88AE-4276-A138-ED2BEFF06F31}" type="datetimeFigureOut">
              <a:rPr lang="en-US" smtClean="0"/>
              <a:t>1/7/2019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568FE0-54B0-47DA-A5ED-ACC92C8A7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3E9A09-46F7-4696-8DD4-038EF9776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39DCD-0D20-4042-BA8E-E86DE8692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940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53A8B4-13BB-4394-BDBC-3833501E6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74ACA2-B7E0-425F-AF72-CABE5C8EFF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A6044C-1D51-49BF-8345-24E9377623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5657F-88AE-4276-A138-ED2BEFF06F31}" type="datetimeFigureOut">
              <a:rPr lang="en-US" smtClean="0"/>
              <a:t>1/7/2019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2CE5AF-ADCA-4A43-A16B-DA9280F31F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6196EA-A319-4C69-94E5-168EA14BB4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39DCD-0D20-4042-BA8E-E86DE8692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722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4F9C5-7168-42F2-A8A0-A1CBF972B9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/>
              <a:t>CE2-related: Alignment of affine control-point motion vector and subblock motion vector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CE2E34-05CE-46CF-9E15-05B5897799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Han Huang, Wei-Jung </a:t>
            </a:r>
            <a:r>
              <a:rPr lang="en-CA" dirty="0" err="1"/>
              <a:t>Chien</a:t>
            </a:r>
            <a:r>
              <a:rPr lang="en-CA" dirty="0"/>
              <a:t>, Vadim Seregin, </a:t>
            </a:r>
            <a:r>
              <a:rPr lang="en-CA" dirty="0" err="1"/>
              <a:t>Hongtao</a:t>
            </a:r>
            <a:r>
              <a:rPr lang="en-CA" dirty="0"/>
              <a:t> Wang and Marta </a:t>
            </a:r>
            <a:r>
              <a:rPr lang="en-CA" dirty="0" err="1"/>
              <a:t>Karczewicz</a:t>
            </a:r>
            <a:r>
              <a:rPr lang="en-CA" dirty="0"/>
              <a:t> (Qualcomm)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569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A8F83-6A58-4C8C-80E2-6187C1750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4587A-B562-44A3-B285-A808F58426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Proposed:</a:t>
            </a:r>
          </a:p>
          <a:p>
            <a:pPr lvl="1"/>
            <a:r>
              <a:rPr lang="en-US" dirty="0"/>
              <a:t>Use subblock MVs for affine inheritance </a:t>
            </a:r>
          </a:p>
          <a:p>
            <a:pPr lvl="2"/>
            <a:r>
              <a:rPr lang="en-US" dirty="0"/>
              <a:t>To remove affine CPMV buffer and unification of inherit from current CTU row and above CTU row.</a:t>
            </a:r>
          </a:p>
          <a:p>
            <a:pPr lvl="1"/>
            <a:r>
              <a:rPr lang="en-US" dirty="0"/>
              <a:t>Use subblock MVs as the control-point MV of affine motion </a:t>
            </a:r>
          </a:p>
          <a:p>
            <a:pPr lvl="2"/>
            <a:r>
              <a:rPr lang="en-US" dirty="0"/>
              <a:t>Alignment.</a:t>
            </a:r>
          </a:p>
          <a:p>
            <a:pPr lvl="1"/>
            <a:r>
              <a:rPr lang="en-US" dirty="0"/>
              <a:t>Directly predict subblock MVs in affine merge instead of affine CPMVs </a:t>
            </a:r>
          </a:p>
          <a:p>
            <a:pPr lvl="2"/>
            <a:r>
              <a:rPr lang="en-US" dirty="0"/>
              <a:t>Remove additional rounding process to reduce complexity.</a:t>
            </a:r>
          </a:p>
          <a:p>
            <a:r>
              <a:rPr lang="en-US" dirty="0"/>
              <a:t>Test results:</a:t>
            </a:r>
          </a:p>
          <a:p>
            <a:pPr lvl="1"/>
            <a:r>
              <a:rPr lang="en-CA" dirty="0"/>
              <a:t>-0.01%, 0.01%, 0.00% in RA,  0.03%, -0.17%, -0.03% in LDB</a:t>
            </a:r>
          </a:p>
          <a:p>
            <a:pPr lvl="1"/>
            <a:r>
              <a:rPr lang="en-CA" dirty="0"/>
              <a:t>Combined with CE2 test 2.4.7: 0.01%, 0.00%, 0.01% in RA, 0.06%, 0.22%, -0.08%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591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595CA-766A-4B7A-8DFC-973D0C9F0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64BE6-DC6F-406E-B42C-A340B2A292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Affine inheritance in VTM-3.0</a:t>
            </a:r>
          </a:p>
          <a:p>
            <a:pPr lvl="1"/>
            <a:r>
              <a:rPr lang="en-US" dirty="0"/>
              <a:t>From current and left CTU:  use CPMVs of the neighboring affine coded block</a:t>
            </a:r>
          </a:p>
          <a:p>
            <a:pPr lvl="1"/>
            <a:r>
              <a:rPr lang="en-US" dirty="0"/>
              <a:t>From above and above left CTU: use the bottom-left and bottom-right subblock MVs of the neighboring affine coded block</a:t>
            </a:r>
          </a:p>
          <a:p>
            <a:pPr lvl="1"/>
            <a:r>
              <a:rPr lang="en-US" dirty="0"/>
              <a:t>Need additional buffer to store the affine CPMVs</a:t>
            </a:r>
          </a:p>
          <a:p>
            <a:r>
              <a:rPr lang="en-US" dirty="0"/>
              <a:t>Affine inherited merge candidate in VTM-3.0</a:t>
            </a:r>
          </a:p>
          <a:p>
            <a:pPr lvl="1"/>
            <a:r>
              <a:rPr lang="en-US" dirty="0"/>
              <a:t>Derive the predicted CPMVs (1</a:t>
            </a:r>
            <a:r>
              <a:rPr lang="en-US" baseline="30000" dirty="0"/>
              <a:t>st</a:t>
            </a:r>
            <a:r>
              <a:rPr lang="en-US" dirty="0"/>
              <a:t> rounding process is applied for each CPMV)</a:t>
            </a:r>
          </a:p>
          <a:p>
            <a:pPr lvl="1"/>
            <a:r>
              <a:rPr lang="en-US" dirty="0"/>
              <a:t>Derive the subblock MVs from predicted CPMVs (2</a:t>
            </a:r>
            <a:r>
              <a:rPr lang="en-US" baseline="30000" dirty="0"/>
              <a:t>nd</a:t>
            </a:r>
            <a:r>
              <a:rPr lang="en-US" dirty="0"/>
              <a:t> rounding process is applied for each subblock)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536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7755F-D8D7-4AA0-92DB-47691D406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EADFFF-2423-4F3B-A6CC-D1AB72E8D3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71885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Inheritance from current and left CTU: Use the subblock MVs locate at the bottom-right, bottom-middle and right-middle.</a:t>
            </a:r>
          </a:p>
          <a:p>
            <a:r>
              <a:rPr lang="en-US" dirty="0"/>
              <a:t>Inheritance from above and above left CTU: use the bottom-right and bottom-middle subblock MVs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9562CF-5C69-4208-83D3-96C62B78D62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934200" y="3544478"/>
            <a:ext cx="3696970" cy="266128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446A8054-3326-44C2-8876-80ABEC6D1C6F}"/>
                  </a:ext>
                </a:extLst>
              </p:cNvPr>
              <p:cNvSpPr/>
              <p:nvPr/>
            </p:nvSpPr>
            <p:spPr>
              <a:xfrm>
                <a:off x="838200" y="3429000"/>
                <a:ext cx="6096000" cy="203132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en-US" dirty="0"/>
                  <a:t>Features: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Division in affine inheritance process remains power of 2 (W/2 and H/2), implemented by right shifting.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Only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acc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 need to be stored for affine inheritance from left and above left CTU. Total number of MVs:  (128/8+1)*2=34</a:t>
                </a:r>
              </a:p>
              <a:p>
                <a:pPr lvl="1"/>
                <a:endParaRPr lang="en-US" dirty="0"/>
              </a:p>
            </p:txBody>
          </p:sp>
        </mc:Choice>
        <mc:Fallback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446A8054-3326-44C2-8876-80ABEC6D1C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3429000"/>
                <a:ext cx="6096000" cy="2031325"/>
              </a:xfrm>
              <a:prstGeom prst="rect">
                <a:avLst/>
              </a:prstGeom>
              <a:blipFill>
                <a:blip r:embed="rId3"/>
                <a:stretch>
                  <a:fillRect l="-900" t="-1802" r="-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4102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1AFB6-8C37-4665-846E-19F686059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Proposed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3CE467-4600-4CC6-91BC-C508F6364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Use subblock MVs as the control-point MV of affine motion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6D1C09-C20D-4832-8026-82AED0802D2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98221" y="2705101"/>
            <a:ext cx="3554324" cy="24894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0916B38-C667-4ADD-B890-9035E325ED1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372897" y="2600801"/>
            <a:ext cx="4372610" cy="2800985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A2223708-8AED-4307-A03A-830692E2CB41}"/>
              </a:ext>
            </a:extLst>
          </p:cNvPr>
          <p:cNvSpPr/>
          <p:nvPr/>
        </p:nvSpPr>
        <p:spPr>
          <a:xfrm>
            <a:off x="4800600" y="3611880"/>
            <a:ext cx="495300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224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>
            <a:extLst>
              <a:ext uri="{FF2B5EF4-FFF2-40B4-BE49-F238E27FC236}">
                <a16:creationId xmlns:a16="http://schemas.microsoft.com/office/drawing/2014/main" id="{BC762544-F4A8-490B-B930-2BDFB6451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7901" y="2731981"/>
            <a:ext cx="2321972" cy="266128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BE524E-DDE5-4BE6-A3D7-4CC9E4E80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C26E2-5FE0-4191-A719-59DD420C5B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Directly predict subblock MVs in inherited affine merge candidate</a:t>
            </a:r>
          </a:p>
          <a:p>
            <a:pPr lvl="1"/>
            <a:r>
              <a:rPr lang="en-US" dirty="0"/>
              <a:t>Remove one unnecessary rounding process for predicting affine CPMVs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A23495-9E4D-43BF-AF31-3BCCE7ED711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62000" y="2875612"/>
            <a:ext cx="3696970" cy="2661285"/>
          </a:xfrm>
          <a:prstGeom prst="rect">
            <a:avLst/>
          </a:prstGeom>
        </p:spPr>
      </p:pic>
      <p:sp>
        <p:nvSpPr>
          <p:cNvPr id="92" name="Oval 91">
            <a:extLst>
              <a:ext uri="{FF2B5EF4-FFF2-40B4-BE49-F238E27FC236}">
                <a16:creationId xmlns:a16="http://schemas.microsoft.com/office/drawing/2014/main" id="{4EF180D6-DB89-4684-A36F-CCF0DBD7EAE8}"/>
              </a:ext>
            </a:extLst>
          </p:cNvPr>
          <p:cNvSpPr/>
          <p:nvPr/>
        </p:nvSpPr>
        <p:spPr>
          <a:xfrm rot="20353690">
            <a:off x="2197980" y="3994158"/>
            <a:ext cx="1754517" cy="1272994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5" name="Connector: Curved 94">
            <a:extLst>
              <a:ext uri="{FF2B5EF4-FFF2-40B4-BE49-F238E27FC236}">
                <a16:creationId xmlns:a16="http://schemas.microsoft.com/office/drawing/2014/main" id="{4D5769EC-BC60-46D2-8136-EC56627D0C86}"/>
              </a:ext>
            </a:extLst>
          </p:cNvPr>
          <p:cNvCxnSpPr>
            <a:cxnSpLocks/>
          </p:cNvCxnSpPr>
          <p:nvPr/>
        </p:nvCxnSpPr>
        <p:spPr>
          <a:xfrm flipV="1">
            <a:off x="4021009" y="3547533"/>
            <a:ext cx="1787124" cy="735382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1542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58C7B-C031-4F75-B65C-35569D187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CB7BF03-E23B-4C76-A3BE-5998BD64F9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3429165"/>
              </p:ext>
            </p:extLst>
          </p:nvPr>
        </p:nvGraphicFramePr>
        <p:xfrm>
          <a:off x="838200" y="2071423"/>
          <a:ext cx="4406899" cy="3724275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656797517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876418549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419677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205454298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659277589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01942263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6673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87771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54231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922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723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3454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339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2655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86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182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589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230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69513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6100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99768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6246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16553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71821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248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400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47113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6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986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877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47A1A-4F2D-4DB2-9A50-4544234ED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Combined test with CE2: test 2.4.7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D77B32-246A-43ED-8551-5AEFEA2FEE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Affine inheritance only available if width &gt;=16 and height &gt;= 16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0BF3210-3E4D-4C75-ABAA-FB45E974EC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375876"/>
              </p:ext>
            </p:extLst>
          </p:nvPr>
        </p:nvGraphicFramePr>
        <p:xfrm>
          <a:off x="838200" y="2452688"/>
          <a:ext cx="4406899" cy="3724275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2768312710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902069350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873106037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179812661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288863485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13283307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52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07807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3124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0316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550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58557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55176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9967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8361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4092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40400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7103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00903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89940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26025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599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05349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9574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461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60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00908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8536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703602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42FED93-1318-4F58-8A8E-DEEE53D44CD1}"/>
              </a:ext>
            </a:extLst>
          </p:cNvPr>
          <p:cNvSpPr/>
          <p:nvPr/>
        </p:nvSpPr>
        <p:spPr>
          <a:xfrm>
            <a:off x="5037528" y="2660134"/>
            <a:ext cx="52466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Total number of additional MVs to be stored:  </a:t>
            </a:r>
          </a:p>
          <a:p>
            <a:pPr lvl="1"/>
            <a:r>
              <a:rPr lang="en-US" dirty="0"/>
              <a:t>      (128/16+1)*2=18</a:t>
            </a:r>
          </a:p>
        </p:txBody>
      </p:sp>
    </p:spTree>
    <p:extLst>
      <p:ext uri="{BB962C8B-B14F-4D97-AF65-F5344CB8AC3E}">
        <p14:creationId xmlns:p14="http://schemas.microsoft.com/office/powerpoint/2010/main" val="9107674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768</Words>
  <Application>Microsoft Office PowerPoint</Application>
  <PresentationFormat>Widescreen</PresentationFormat>
  <Paragraphs>253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Office Theme</vt:lpstr>
      <vt:lpstr>CE2-related: Alignment of affine control-point motion vector and subblock motion vector </vt:lpstr>
      <vt:lpstr>Summary</vt:lpstr>
      <vt:lpstr>Introduction</vt:lpstr>
      <vt:lpstr>Proposed</vt:lpstr>
      <vt:lpstr>Proposed</vt:lpstr>
      <vt:lpstr>Proposed</vt:lpstr>
      <vt:lpstr>Test results</vt:lpstr>
      <vt:lpstr>Combined test with CE2: test 2.4.7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CE2-related: Alignment of affine control-point motion vector and subblock motion vector </dc:title>
  <dc:creator>Han Huang</dc:creator>
  <cp:lastModifiedBy>Han Huang</cp:lastModifiedBy>
  <cp:revision>8</cp:revision>
  <dcterms:created xsi:type="dcterms:W3CDTF">2019-01-07T19:40:23Z</dcterms:created>
  <dcterms:modified xsi:type="dcterms:W3CDTF">2019-01-07T20:20:12Z</dcterms:modified>
</cp:coreProperties>
</file>