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7993BF-5DE9-4D6A-9D25-E0E8B6BC3C60}" v="48" dt="2019-01-09T07:25:37.253"/>
    <p1510:client id="{6A207689-8D5E-43EB-A8FF-DCA3782F209F}" v="2" dt="2019-01-09T13:04:04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rsh Krishnan Ramasubramonian" userId="c865f620-7859-4c37-9dff-af41006459ec" providerId="ADAL" clId="{837993BF-5DE9-4D6A-9D25-E0E8B6BC3C60}"/>
    <pc:docChg chg="undo custSel addSld delSld modSld sldOrd">
      <pc:chgData name="Adarsh Krishnan Ramasubramonian" userId="c865f620-7859-4c37-9dff-af41006459ec" providerId="ADAL" clId="{837993BF-5DE9-4D6A-9D25-E0E8B6BC3C60}" dt="2019-01-09T07:25:37.253" v="2134"/>
      <pc:docMkLst>
        <pc:docMk/>
      </pc:docMkLst>
      <pc:sldChg chg="modSp add">
        <pc:chgData name="Adarsh Krishnan Ramasubramonian" userId="c865f620-7859-4c37-9dff-af41006459ec" providerId="ADAL" clId="{837993BF-5DE9-4D6A-9D25-E0E8B6BC3C60}" dt="2019-01-09T07:23:11.365" v="2104" actId="1076"/>
        <pc:sldMkLst>
          <pc:docMk/>
          <pc:sldMk cId="368701236" sldId="256"/>
        </pc:sldMkLst>
        <pc:spChg chg="mod">
          <ac:chgData name="Adarsh Krishnan Ramasubramonian" userId="c865f620-7859-4c37-9dff-af41006459ec" providerId="ADAL" clId="{837993BF-5DE9-4D6A-9D25-E0E8B6BC3C60}" dt="2019-01-09T07:23:01.872" v="2101" actId="404"/>
          <ac:spMkLst>
            <pc:docMk/>
            <pc:sldMk cId="368701236" sldId="256"/>
            <ac:spMk id="2" creationId="{6C282722-BF8F-4A13-A583-BEE1EC7D2E55}"/>
          </ac:spMkLst>
        </pc:spChg>
        <pc:spChg chg="mod">
          <ac:chgData name="Adarsh Krishnan Ramasubramonian" userId="c865f620-7859-4c37-9dff-af41006459ec" providerId="ADAL" clId="{837993BF-5DE9-4D6A-9D25-E0E8B6BC3C60}" dt="2019-01-09T07:23:11.365" v="2104" actId="1076"/>
          <ac:spMkLst>
            <pc:docMk/>
            <pc:sldMk cId="368701236" sldId="256"/>
            <ac:spMk id="3" creationId="{A482E722-EDD0-45BD-AD7C-E6723BB64E20}"/>
          </ac:spMkLst>
        </pc:spChg>
      </pc:sldChg>
      <pc:sldChg chg="modSp add">
        <pc:chgData name="Adarsh Krishnan Ramasubramonian" userId="c865f620-7859-4c37-9dff-af41006459ec" providerId="ADAL" clId="{837993BF-5DE9-4D6A-9D25-E0E8B6BC3C60}" dt="2019-01-09T07:23:30.330" v="2110" actId="15"/>
        <pc:sldMkLst>
          <pc:docMk/>
          <pc:sldMk cId="2002274859" sldId="257"/>
        </pc:sldMkLst>
        <pc:spChg chg="mod">
          <ac:chgData name="Adarsh Krishnan Ramasubramonian" userId="c865f620-7859-4c37-9dff-af41006459ec" providerId="ADAL" clId="{837993BF-5DE9-4D6A-9D25-E0E8B6BC3C60}" dt="2019-01-09T07:23:19.366" v="2109" actId="20577"/>
          <ac:spMkLst>
            <pc:docMk/>
            <pc:sldMk cId="2002274859" sldId="257"/>
            <ac:spMk id="2" creationId="{8B74D335-B5AB-49BF-998E-27BF79A45C77}"/>
          </ac:spMkLst>
        </pc:spChg>
        <pc:spChg chg="mod">
          <ac:chgData name="Adarsh Krishnan Ramasubramonian" userId="c865f620-7859-4c37-9dff-af41006459ec" providerId="ADAL" clId="{837993BF-5DE9-4D6A-9D25-E0E8B6BC3C60}" dt="2019-01-09T07:23:30.330" v="2110" actId="15"/>
          <ac:spMkLst>
            <pc:docMk/>
            <pc:sldMk cId="2002274859" sldId="257"/>
            <ac:spMk id="3" creationId="{75ABD7CC-E482-4810-81E6-0D75FD3D63CE}"/>
          </ac:spMkLst>
        </pc:spChg>
      </pc:sldChg>
      <pc:sldChg chg="modSp add">
        <pc:chgData name="Adarsh Krishnan Ramasubramonian" userId="c865f620-7859-4c37-9dff-af41006459ec" providerId="ADAL" clId="{837993BF-5DE9-4D6A-9D25-E0E8B6BC3C60}" dt="2019-01-09T07:24:58.371" v="2131" actId="20577"/>
        <pc:sldMkLst>
          <pc:docMk/>
          <pc:sldMk cId="4272009228" sldId="258"/>
        </pc:sldMkLst>
        <pc:spChg chg="mod">
          <ac:chgData name="Adarsh Krishnan Ramasubramonian" userId="c865f620-7859-4c37-9dff-af41006459ec" providerId="ADAL" clId="{837993BF-5DE9-4D6A-9D25-E0E8B6BC3C60}" dt="2019-01-09T05:58:02.047" v="681" actId="20577"/>
          <ac:spMkLst>
            <pc:docMk/>
            <pc:sldMk cId="4272009228" sldId="258"/>
            <ac:spMk id="2" creationId="{89BB97B2-EFC6-4765-A74B-41BB5F0BAD2B}"/>
          </ac:spMkLst>
        </pc:spChg>
        <pc:spChg chg="mod">
          <ac:chgData name="Adarsh Krishnan Ramasubramonian" userId="c865f620-7859-4c37-9dff-af41006459ec" providerId="ADAL" clId="{837993BF-5DE9-4D6A-9D25-E0E8B6BC3C60}" dt="2019-01-09T07:24:58.371" v="2131" actId="20577"/>
          <ac:spMkLst>
            <pc:docMk/>
            <pc:sldMk cId="4272009228" sldId="258"/>
            <ac:spMk id="3" creationId="{5AE17A92-FB26-48CD-A439-17E7387A4DBE}"/>
          </ac:spMkLst>
        </pc:spChg>
      </pc:sldChg>
      <pc:sldChg chg="modSp add">
        <pc:chgData name="Adarsh Krishnan Ramasubramonian" userId="c865f620-7859-4c37-9dff-af41006459ec" providerId="ADAL" clId="{837993BF-5DE9-4D6A-9D25-E0E8B6BC3C60}" dt="2019-01-09T06:03:25.700" v="1599" actId="20577"/>
        <pc:sldMkLst>
          <pc:docMk/>
          <pc:sldMk cId="50800681" sldId="259"/>
        </pc:sldMkLst>
        <pc:spChg chg="mod">
          <ac:chgData name="Adarsh Krishnan Ramasubramonian" userId="c865f620-7859-4c37-9dff-af41006459ec" providerId="ADAL" clId="{837993BF-5DE9-4D6A-9D25-E0E8B6BC3C60}" dt="2019-01-09T06:01:58.014" v="1303" actId="20577"/>
          <ac:spMkLst>
            <pc:docMk/>
            <pc:sldMk cId="50800681" sldId="259"/>
            <ac:spMk id="2" creationId="{83BAF620-6113-4B5D-B221-1CE7D2EA10CB}"/>
          </ac:spMkLst>
        </pc:spChg>
        <pc:spChg chg="mod">
          <ac:chgData name="Adarsh Krishnan Ramasubramonian" userId="c865f620-7859-4c37-9dff-af41006459ec" providerId="ADAL" clId="{837993BF-5DE9-4D6A-9D25-E0E8B6BC3C60}" dt="2019-01-09T06:03:25.700" v="1599" actId="20577"/>
          <ac:spMkLst>
            <pc:docMk/>
            <pc:sldMk cId="50800681" sldId="259"/>
            <ac:spMk id="3" creationId="{6FB7D64C-188A-4C5A-8B6F-427F74D2FCB2}"/>
          </ac:spMkLst>
        </pc:spChg>
      </pc:sldChg>
      <pc:sldChg chg="addSp delSp modSp add ord">
        <pc:chgData name="Adarsh Krishnan Ramasubramonian" userId="c865f620-7859-4c37-9dff-af41006459ec" providerId="ADAL" clId="{837993BF-5DE9-4D6A-9D25-E0E8B6BC3C60}" dt="2019-01-09T07:25:37.253" v="2134"/>
        <pc:sldMkLst>
          <pc:docMk/>
          <pc:sldMk cId="1304238668" sldId="260"/>
        </pc:sldMkLst>
        <pc:spChg chg="mod">
          <ac:chgData name="Adarsh Krishnan Ramasubramonian" userId="c865f620-7859-4c37-9dff-af41006459ec" providerId="ADAL" clId="{837993BF-5DE9-4D6A-9D25-E0E8B6BC3C60}" dt="2019-01-09T06:03:46.007" v="1632" actId="20577"/>
          <ac:spMkLst>
            <pc:docMk/>
            <pc:sldMk cId="1304238668" sldId="260"/>
            <ac:spMk id="2" creationId="{FE64CF18-4E76-4A27-858D-87627A3072DF}"/>
          </ac:spMkLst>
        </pc:spChg>
        <pc:spChg chg="del">
          <ac:chgData name="Adarsh Krishnan Ramasubramonian" userId="c865f620-7859-4c37-9dff-af41006459ec" providerId="ADAL" clId="{837993BF-5DE9-4D6A-9D25-E0E8B6BC3C60}" dt="2019-01-09T06:04:24.248" v="1633"/>
          <ac:spMkLst>
            <pc:docMk/>
            <pc:sldMk cId="1304238668" sldId="260"/>
            <ac:spMk id="3" creationId="{1C778444-0575-4178-8CF3-AAF5BB9FF63C}"/>
          </ac:spMkLst>
        </pc:spChg>
        <pc:graphicFrameChg chg="add mod modGraphic">
          <ac:chgData name="Adarsh Krishnan Ramasubramonian" userId="c865f620-7859-4c37-9dff-af41006459ec" providerId="ADAL" clId="{837993BF-5DE9-4D6A-9D25-E0E8B6BC3C60}" dt="2019-01-09T06:05:15.551" v="1647" actId="403"/>
          <ac:graphicFrameMkLst>
            <pc:docMk/>
            <pc:sldMk cId="1304238668" sldId="260"/>
            <ac:graphicFrameMk id="4" creationId="{EAC28FC7-DE4D-4B05-9F54-F5A056CF1349}"/>
          </ac:graphicFrameMkLst>
        </pc:graphicFrameChg>
      </pc:sldChg>
      <pc:sldChg chg="addSp delSp modSp add">
        <pc:chgData name="Adarsh Krishnan Ramasubramonian" userId="c865f620-7859-4c37-9dff-af41006459ec" providerId="ADAL" clId="{837993BF-5DE9-4D6A-9D25-E0E8B6BC3C60}" dt="2019-01-09T06:06:24.262" v="1717" actId="20577"/>
        <pc:sldMkLst>
          <pc:docMk/>
          <pc:sldMk cId="3502121545" sldId="261"/>
        </pc:sldMkLst>
        <pc:spChg chg="mod">
          <ac:chgData name="Adarsh Krishnan Ramasubramonian" userId="c865f620-7859-4c37-9dff-af41006459ec" providerId="ADAL" clId="{837993BF-5DE9-4D6A-9D25-E0E8B6BC3C60}" dt="2019-01-09T06:06:24.262" v="1717" actId="20577"/>
          <ac:spMkLst>
            <pc:docMk/>
            <pc:sldMk cId="3502121545" sldId="261"/>
            <ac:spMk id="2" creationId="{5746CF55-901A-441F-B79E-23DE3A33E1BD}"/>
          </ac:spMkLst>
        </pc:spChg>
        <pc:spChg chg="add del">
          <ac:chgData name="Adarsh Krishnan Ramasubramonian" userId="c865f620-7859-4c37-9dff-af41006459ec" providerId="ADAL" clId="{837993BF-5DE9-4D6A-9D25-E0E8B6BC3C60}" dt="2019-01-09T06:06:00.585" v="1674"/>
          <ac:spMkLst>
            <pc:docMk/>
            <pc:sldMk cId="3502121545" sldId="261"/>
            <ac:spMk id="3" creationId="{7871B457-66DD-4A91-B51C-8F11BD9D9FBA}"/>
          </ac:spMkLst>
        </pc:spChg>
        <pc:graphicFrameChg chg="add del mod modGraphic">
          <ac:chgData name="Adarsh Krishnan Ramasubramonian" userId="c865f620-7859-4c37-9dff-af41006459ec" providerId="ADAL" clId="{837993BF-5DE9-4D6A-9D25-E0E8B6BC3C60}" dt="2019-01-09T06:05:49.831" v="1669"/>
          <ac:graphicFrameMkLst>
            <pc:docMk/>
            <pc:sldMk cId="3502121545" sldId="261"/>
            <ac:graphicFrameMk id="4" creationId="{27FC6076-3604-4C84-8440-B1256AB79107}"/>
          </ac:graphicFrameMkLst>
        </pc:graphicFrameChg>
        <pc:graphicFrameChg chg="add del mod">
          <ac:chgData name="Adarsh Krishnan Ramasubramonian" userId="c865f620-7859-4c37-9dff-af41006459ec" providerId="ADAL" clId="{837993BF-5DE9-4D6A-9D25-E0E8B6BC3C60}" dt="2019-01-09T06:05:58.388" v="1673"/>
          <ac:graphicFrameMkLst>
            <pc:docMk/>
            <pc:sldMk cId="3502121545" sldId="261"/>
            <ac:graphicFrameMk id="5" creationId="{74C4E38D-2F23-4FC8-9DCA-286FB8DD2205}"/>
          </ac:graphicFrameMkLst>
        </pc:graphicFrameChg>
        <pc:graphicFrameChg chg="add mod modGraphic">
          <ac:chgData name="Adarsh Krishnan Ramasubramonian" userId="c865f620-7859-4c37-9dff-af41006459ec" providerId="ADAL" clId="{837993BF-5DE9-4D6A-9D25-E0E8B6BC3C60}" dt="2019-01-09T06:06:07.296" v="1678" actId="403"/>
          <ac:graphicFrameMkLst>
            <pc:docMk/>
            <pc:sldMk cId="3502121545" sldId="261"/>
            <ac:graphicFrameMk id="6" creationId="{51D01B5B-962B-46C0-83D1-E3EA4CB3381B}"/>
          </ac:graphicFrameMkLst>
        </pc:graphicFrameChg>
      </pc:sldChg>
      <pc:sldChg chg="modSp add">
        <pc:chgData name="Adarsh Krishnan Ramasubramonian" userId="c865f620-7859-4c37-9dff-af41006459ec" providerId="ADAL" clId="{837993BF-5DE9-4D6A-9D25-E0E8B6BC3C60}" dt="2019-01-09T06:07:46.917" v="2013" actId="20577"/>
        <pc:sldMkLst>
          <pc:docMk/>
          <pc:sldMk cId="2116720636" sldId="262"/>
        </pc:sldMkLst>
        <pc:spChg chg="mod">
          <ac:chgData name="Adarsh Krishnan Ramasubramonian" userId="c865f620-7859-4c37-9dff-af41006459ec" providerId="ADAL" clId="{837993BF-5DE9-4D6A-9D25-E0E8B6BC3C60}" dt="2019-01-09T06:06:34.357" v="1731" actId="20577"/>
          <ac:spMkLst>
            <pc:docMk/>
            <pc:sldMk cId="2116720636" sldId="262"/>
            <ac:spMk id="2" creationId="{F4F79A23-7A19-42BB-8202-E25276216275}"/>
          </ac:spMkLst>
        </pc:spChg>
        <pc:spChg chg="mod">
          <ac:chgData name="Adarsh Krishnan Ramasubramonian" userId="c865f620-7859-4c37-9dff-af41006459ec" providerId="ADAL" clId="{837993BF-5DE9-4D6A-9D25-E0E8B6BC3C60}" dt="2019-01-09T06:07:46.917" v="2013" actId="20577"/>
          <ac:spMkLst>
            <pc:docMk/>
            <pc:sldMk cId="2116720636" sldId="262"/>
            <ac:spMk id="3" creationId="{011B6E2E-4624-4884-A562-9CCDA5A5DF8E}"/>
          </ac:spMkLst>
        </pc:spChg>
      </pc:sldChg>
      <pc:sldChg chg="add">
        <pc:chgData name="Adarsh Krishnan Ramasubramonian" userId="c865f620-7859-4c37-9dff-af41006459ec" providerId="ADAL" clId="{837993BF-5DE9-4D6A-9D25-E0E8B6BC3C60}" dt="2019-01-09T07:25:33.055" v="2133"/>
        <pc:sldMkLst>
          <pc:docMk/>
          <pc:sldMk cId="2488252498" sldId="263"/>
        </pc:sldMkLst>
      </pc:sldChg>
      <pc:sldChg chg="addSp delSp modSp add del">
        <pc:chgData name="Adarsh Krishnan Ramasubramonian" userId="c865f620-7859-4c37-9dff-af41006459ec" providerId="ADAL" clId="{837993BF-5DE9-4D6A-9D25-E0E8B6BC3C60}" dt="2019-01-09T07:25:29.544" v="2132" actId="2696"/>
        <pc:sldMkLst>
          <pc:docMk/>
          <pc:sldMk cId="2543757261" sldId="263"/>
        </pc:sldMkLst>
        <pc:spChg chg="mod">
          <ac:chgData name="Adarsh Krishnan Ramasubramonian" userId="c865f620-7859-4c37-9dff-af41006459ec" providerId="ADAL" clId="{837993BF-5DE9-4D6A-9D25-E0E8B6BC3C60}" dt="2019-01-09T06:07:52.326" v="2029" actId="20577"/>
          <ac:spMkLst>
            <pc:docMk/>
            <pc:sldMk cId="2543757261" sldId="263"/>
            <ac:spMk id="2" creationId="{7C553C6F-DAC3-4CEF-8D12-8A6144215DB4}"/>
          </ac:spMkLst>
        </pc:spChg>
        <pc:spChg chg="del">
          <ac:chgData name="Adarsh Krishnan Ramasubramonian" userId="c865f620-7859-4c37-9dff-af41006459ec" providerId="ADAL" clId="{837993BF-5DE9-4D6A-9D25-E0E8B6BC3C60}" dt="2019-01-09T07:16:01.690" v="2030"/>
          <ac:spMkLst>
            <pc:docMk/>
            <pc:sldMk cId="2543757261" sldId="263"/>
            <ac:spMk id="3" creationId="{41E1AA40-2E28-44A0-A3DF-FA3EA62E84B8}"/>
          </ac:spMkLst>
        </pc:spChg>
        <pc:spChg chg="add del mod">
          <ac:chgData name="Adarsh Krishnan Ramasubramonian" userId="c865f620-7859-4c37-9dff-af41006459ec" providerId="ADAL" clId="{837993BF-5DE9-4D6A-9D25-E0E8B6BC3C60}" dt="2019-01-09T07:17:29.111" v="2041"/>
          <ac:spMkLst>
            <pc:docMk/>
            <pc:sldMk cId="2543757261" sldId="263"/>
            <ac:spMk id="4" creationId="{89D05451-A5E2-4AAC-9C0A-B3429E7562CD}"/>
          </ac:spMkLst>
        </pc:spChg>
        <pc:spChg chg="add del mod">
          <ac:chgData name="Adarsh Krishnan Ramasubramonian" userId="c865f620-7859-4c37-9dff-af41006459ec" providerId="ADAL" clId="{837993BF-5DE9-4D6A-9D25-E0E8B6BC3C60}" dt="2019-01-09T07:17:42.486" v="2046"/>
          <ac:spMkLst>
            <pc:docMk/>
            <pc:sldMk cId="2543757261" sldId="263"/>
            <ac:spMk id="5" creationId="{07188F73-0D7D-4C80-902F-88CC2ED8041E}"/>
          </ac:spMkLst>
        </pc:spChg>
        <pc:spChg chg="add del">
          <ac:chgData name="Adarsh Krishnan Ramasubramonian" userId="c865f620-7859-4c37-9dff-af41006459ec" providerId="ADAL" clId="{837993BF-5DE9-4D6A-9D25-E0E8B6BC3C60}" dt="2019-01-09T07:18:13.784" v="2052"/>
          <ac:spMkLst>
            <pc:docMk/>
            <pc:sldMk cId="2543757261" sldId="263"/>
            <ac:spMk id="8" creationId="{56469732-8EC1-43E0-B249-CA6EDF6C89A7}"/>
          </ac:spMkLst>
        </pc:spChg>
        <pc:spChg chg="add del">
          <ac:chgData name="Adarsh Krishnan Ramasubramonian" userId="c865f620-7859-4c37-9dff-af41006459ec" providerId="ADAL" clId="{837993BF-5DE9-4D6A-9D25-E0E8B6BC3C60}" dt="2019-01-09T07:18:46.699" v="2058"/>
          <ac:spMkLst>
            <pc:docMk/>
            <pc:sldMk cId="2543757261" sldId="263"/>
            <ac:spMk id="10" creationId="{2D5B19A5-168E-49B6-8FB0-4E83EE52FAA1}"/>
          </ac:spMkLst>
        </pc:spChg>
        <pc:spChg chg="add del">
          <ac:chgData name="Adarsh Krishnan Ramasubramonian" userId="c865f620-7859-4c37-9dff-af41006459ec" providerId="ADAL" clId="{837993BF-5DE9-4D6A-9D25-E0E8B6BC3C60}" dt="2019-01-09T07:19:50.793" v="2064"/>
          <ac:spMkLst>
            <pc:docMk/>
            <pc:sldMk cId="2543757261" sldId="263"/>
            <ac:spMk id="12" creationId="{54E65B97-C7CE-47AF-94BC-9FDF6569E6E8}"/>
          </ac:spMkLst>
        </pc:spChg>
        <pc:spChg chg="add del mod">
          <ac:chgData name="Adarsh Krishnan Ramasubramonian" userId="c865f620-7859-4c37-9dff-af41006459ec" providerId="ADAL" clId="{837993BF-5DE9-4D6A-9D25-E0E8B6BC3C60}" dt="2019-01-09T07:20:36.246" v="2075"/>
          <ac:spMkLst>
            <pc:docMk/>
            <pc:sldMk cId="2543757261" sldId="263"/>
            <ac:spMk id="14" creationId="{E1B51F65-E4A0-48BB-B787-0BB98043831A}"/>
          </ac:spMkLst>
        </pc:spChg>
        <pc:spChg chg="add mod">
          <ac:chgData name="Adarsh Krishnan Ramasubramonian" userId="c865f620-7859-4c37-9dff-af41006459ec" providerId="ADAL" clId="{837993BF-5DE9-4D6A-9D25-E0E8B6BC3C60}" dt="2019-01-09T07:22:21.784" v="2097" actId="108"/>
          <ac:spMkLst>
            <pc:docMk/>
            <pc:sldMk cId="2543757261" sldId="263"/>
            <ac:spMk id="15" creationId="{F67F3072-46E1-48B9-94B0-F8DCBED56E3E}"/>
          </ac:spMkLst>
        </pc:spChg>
        <pc:picChg chg="add mod">
          <ac:chgData name="Adarsh Krishnan Ramasubramonian" userId="c865f620-7859-4c37-9dff-af41006459ec" providerId="ADAL" clId="{837993BF-5DE9-4D6A-9D25-E0E8B6BC3C60}" dt="2019-01-09T07:17:46.260" v="2047" actId="1076"/>
          <ac:picMkLst>
            <pc:docMk/>
            <pc:sldMk cId="2543757261" sldId="263"/>
            <ac:picMk id="6" creationId="{85D29422-35E1-42D6-91DA-A746B59EB566}"/>
          </ac:picMkLst>
        </pc:picChg>
        <pc:picChg chg="add mod">
          <ac:chgData name="Adarsh Krishnan Ramasubramonian" userId="c865f620-7859-4c37-9dff-af41006459ec" providerId="ADAL" clId="{837993BF-5DE9-4D6A-9D25-E0E8B6BC3C60}" dt="2019-01-09T07:17:56.519" v="2050" actId="1076"/>
          <ac:picMkLst>
            <pc:docMk/>
            <pc:sldMk cId="2543757261" sldId="263"/>
            <ac:picMk id="7" creationId="{45426393-150D-4A74-BD65-74CE8B98683C}"/>
          </ac:picMkLst>
        </pc:picChg>
        <pc:picChg chg="add mod">
          <ac:chgData name="Adarsh Krishnan Ramasubramonian" userId="c865f620-7859-4c37-9dff-af41006459ec" providerId="ADAL" clId="{837993BF-5DE9-4D6A-9D25-E0E8B6BC3C60}" dt="2019-01-09T07:20:27.504" v="2072" actId="1076"/>
          <ac:picMkLst>
            <pc:docMk/>
            <pc:sldMk cId="2543757261" sldId="263"/>
            <ac:picMk id="9" creationId="{C9F1A73B-C9AC-4F6C-9448-18456A3A2D2E}"/>
          </ac:picMkLst>
        </pc:picChg>
        <pc:picChg chg="add del mod">
          <ac:chgData name="Adarsh Krishnan Ramasubramonian" userId="c865f620-7859-4c37-9dff-af41006459ec" providerId="ADAL" clId="{837993BF-5DE9-4D6A-9D25-E0E8B6BC3C60}" dt="2019-01-09T07:19:45.488" v="2062" actId="478"/>
          <ac:picMkLst>
            <pc:docMk/>
            <pc:sldMk cId="2543757261" sldId="263"/>
            <ac:picMk id="11" creationId="{EC06D8AC-0363-4047-8DBB-03E2D61D5753}"/>
          </ac:picMkLst>
        </pc:picChg>
        <pc:picChg chg="add del mod">
          <ac:chgData name="Adarsh Krishnan Ramasubramonian" userId="c865f620-7859-4c37-9dff-af41006459ec" providerId="ADAL" clId="{837993BF-5DE9-4D6A-9D25-E0E8B6BC3C60}" dt="2019-01-09T07:20:13.338" v="2068"/>
          <ac:picMkLst>
            <pc:docMk/>
            <pc:sldMk cId="2543757261" sldId="263"/>
            <ac:picMk id="13" creationId="{48AC78DA-98E4-4DE9-A874-07C70D486985}"/>
          </ac:picMkLst>
        </pc:picChg>
      </pc:sldChg>
    </pc:docChg>
  </pc:docChgLst>
  <pc:docChgLst>
    <pc:chgData name="Adarsh Krishnan Ramasubramonian" userId="c865f620-7859-4c37-9dff-af41006459ec" providerId="ADAL" clId="{6A207689-8D5E-43EB-A8FF-DCA3782F209F}"/>
    <pc:docChg chg="undo redo custSel modSld">
      <pc:chgData name="Adarsh Krishnan Ramasubramonian" userId="c865f620-7859-4c37-9dff-af41006459ec" providerId="ADAL" clId="{6A207689-8D5E-43EB-A8FF-DCA3782F209F}" dt="2019-01-09T15:20:24.152" v="480" actId="6549"/>
      <pc:docMkLst>
        <pc:docMk/>
      </pc:docMkLst>
      <pc:sldChg chg="modSp">
        <pc:chgData name="Adarsh Krishnan Ramasubramonian" userId="c865f620-7859-4c37-9dff-af41006459ec" providerId="ADAL" clId="{6A207689-8D5E-43EB-A8FF-DCA3782F209F}" dt="2019-01-09T13:05:03.205" v="351" actId="6549"/>
        <pc:sldMkLst>
          <pc:docMk/>
          <pc:sldMk cId="2002274859" sldId="257"/>
        </pc:sldMkLst>
        <pc:spChg chg="mod">
          <ac:chgData name="Adarsh Krishnan Ramasubramonian" userId="c865f620-7859-4c37-9dff-af41006459ec" providerId="ADAL" clId="{6A207689-8D5E-43EB-A8FF-DCA3782F209F}" dt="2019-01-09T13:05:03.205" v="351" actId="6549"/>
          <ac:spMkLst>
            <pc:docMk/>
            <pc:sldMk cId="2002274859" sldId="257"/>
            <ac:spMk id="3" creationId="{75ABD7CC-E482-4810-81E6-0D75FD3D63CE}"/>
          </ac:spMkLst>
        </pc:spChg>
      </pc:sldChg>
      <pc:sldChg chg="modSp">
        <pc:chgData name="Adarsh Krishnan Ramasubramonian" userId="c865f620-7859-4c37-9dff-af41006459ec" providerId="ADAL" clId="{6A207689-8D5E-43EB-A8FF-DCA3782F209F}" dt="2019-01-09T15:20:24.152" v="480" actId="6549"/>
        <pc:sldMkLst>
          <pc:docMk/>
          <pc:sldMk cId="4272009228" sldId="258"/>
        </pc:sldMkLst>
        <pc:spChg chg="mod">
          <ac:chgData name="Adarsh Krishnan Ramasubramonian" userId="c865f620-7859-4c37-9dff-af41006459ec" providerId="ADAL" clId="{6A207689-8D5E-43EB-A8FF-DCA3782F209F}" dt="2019-01-09T15:20:24.152" v="480" actId="6549"/>
          <ac:spMkLst>
            <pc:docMk/>
            <pc:sldMk cId="4272009228" sldId="258"/>
            <ac:spMk id="3" creationId="{5AE17A92-FB26-48CD-A439-17E7387A4DBE}"/>
          </ac:spMkLst>
        </pc:spChg>
      </pc:sldChg>
      <pc:sldChg chg="modSp">
        <pc:chgData name="Adarsh Krishnan Ramasubramonian" userId="c865f620-7859-4c37-9dff-af41006459ec" providerId="ADAL" clId="{6A207689-8D5E-43EB-A8FF-DCA3782F209F}" dt="2019-01-09T13:07:17.351" v="433" actId="20577"/>
        <pc:sldMkLst>
          <pc:docMk/>
          <pc:sldMk cId="50800681" sldId="259"/>
        </pc:sldMkLst>
        <pc:spChg chg="mod">
          <ac:chgData name="Adarsh Krishnan Ramasubramonian" userId="c865f620-7859-4c37-9dff-af41006459ec" providerId="ADAL" clId="{6A207689-8D5E-43EB-A8FF-DCA3782F209F}" dt="2019-01-09T13:07:17.351" v="433" actId="20577"/>
          <ac:spMkLst>
            <pc:docMk/>
            <pc:sldMk cId="50800681" sldId="259"/>
            <ac:spMk id="3" creationId="{6FB7D64C-188A-4C5A-8B6F-427F74D2FCB2}"/>
          </ac:spMkLst>
        </pc:spChg>
      </pc:sldChg>
      <pc:sldChg chg="modSp">
        <pc:chgData name="Adarsh Krishnan Ramasubramonian" userId="c865f620-7859-4c37-9dff-af41006459ec" providerId="ADAL" clId="{6A207689-8D5E-43EB-A8FF-DCA3782F209F}" dt="2019-01-09T13:05:36.992" v="366" actId="20577"/>
        <pc:sldMkLst>
          <pc:docMk/>
          <pc:sldMk cId="3502121545" sldId="261"/>
        </pc:sldMkLst>
        <pc:spChg chg="mod">
          <ac:chgData name="Adarsh Krishnan Ramasubramonian" userId="c865f620-7859-4c37-9dff-af41006459ec" providerId="ADAL" clId="{6A207689-8D5E-43EB-A8FF-DCA3782F209F}" dt="2019-01-09T13:05:36.992" v="366" actId="20577"/>
          <ac:spMkLst>
            <pc:docMk/>
            <pc:sldMk cId="3502121545" sldId="261"/>
            <ac:spMk id="2" creationId="{5746CF55-901A-441F-B79E-23DE3A33E1BD}"/>
          </ac:spMkLst>
        </pc:spChg>
      </pc:sldChg>
      <pc:sldChg chg="modSp">
        <pc:chgData name="Adarsh Krishnan Ramasubramonian" userId="c865f620-7859-4c37-9dff-af41006459ec" providerId="ADAL" clId="{6A207689-8D5E-43EB-A8FF-DCA3782F209F}" dt="2019-01-09T15:19:44.529" v="468" actId="20577"/>
        <pc:sldMkLst>
          <pc:docMk/>
          <pc:sldMk cId="2116720636" sldId="262"/>
        </pc:sldMkLst>
        <pc:spChg chg="mod">
          <ac:chgData name="Adarsh Krishnan Ramasubramonian" userId="c865f620-7859-4c37-9dff-af41006459ec" providerId="ADAL" clId="{6A207689-8D5E-43EB-A8FF-DCA3782F209F}" dt="2019-01-09T15:19:44.529" v="468" actId="20577"/>
          <ac:spMkLst>
            <pc:docMk/>
            <pc:sldMk cId="2116720636" sldId="262"/>
            <ac:spMk id="3" creationId="{011B6E2E-4624-4884-A562-9CCDA5A5DF8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599EB-57A3-4EE1-95B1-E8FD8EEAA308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8729E-0FA6-45F0-A555-C0FB9578D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5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8729E-0FA6-45F0-A555-C0FB9578D6F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7128-6B02-40D5-A9B1-F763492B4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99D5FA-09E8-4408-BC97-824703BF1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64AFD-1A62-4788-B403-E97700E3F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EC38A-40CB-4A10-AE4B-1EA6BE3FA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E5EC3-4860-48A5-8C64-0C4816C5B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0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EB798-849C-4D0D-8DC9-8358408F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41EBBC-B2DE-4A57-90F8-A97F45321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43605-CFE3-464C-8E94-6F7B9BDE8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AB7C2-C280-417A-9FF5-FE5E6332D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B8957-627B-4192-A8E0-5DB471F4D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41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FDF65B-484E-474E-8F74-F3474F4330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B3D53-BDA2-463D-8894-5193C4CE5C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CF010-393A-494F-A00F-4A12882A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C1B2B-6DA6-45AA-83C8-F4910D818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90420-53BC-4AC3-B420-F7B8A29B0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05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D1843-3C81-4AA7-9420-51B545FE6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544D61-79E8-41DC-9F83-8CD43CA11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C4A7A-7075-41B3-B66C-F50197CCA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40BCC-7F14-4915-A4ED-BA783F4A2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AFD2D-B346-49C9-91AB-818E8D790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8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7B932-A262-4397-8545-A174CA6A0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C9730-BA8E-44C5-8A55-18259F4A4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B29C2-0D6E-4487-AABB-944DA5FC9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9A924-B933-49A2-8F80-774748187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6B3F-9E35-4E46-B487-33BCC191D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6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4360A-E246-43A7-9557-41D329F7F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2CEB2-E8D2-4329-BB93-B62AE71086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BF6689-C336-4AA7-AC1E-8C82C89D5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BC6DB-1498-4D60-84CE-0D9105886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412603-7D91-4A21-A412-894E36B88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816767-3545-443B-B4DC-651E5315F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4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75AF-852A-475C-9D14-DF3A282C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D4C8B-CE39-4A27-811D-120C124F2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BE443-2F53-441F-837C-3BA943B51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F1CEDD-FF62-4C0E-A94E-5825FFAB8B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4CC73-470D-42E2-9A48-FB645F784C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518248-1B68-4D06-84C2-0E0C0AB0E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AFE733-566A-4CE5-AB0B-F1C771CB0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1CFA00-AEC0-40EF-B89A-2C15B1B0C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34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63BCE-DF3F-496B-B5E6-AC497E4FD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C1DE5-9FED-4A6E-ADA3-FFF3907A6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51BFC5-6D52-44DA-83F6-C8C41FAE2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468A21-4159-4A88-ADCA-44CB3CE63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40D167-5C94-4139-BA73-B488C122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2A6CA6-6E5D-4BC1-B992-199739B96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9AF0CE-4E78-4440-831E-80B11623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84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4C94E-3AB3-4C84-A151-E972BED09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FFAF9-DEFA-490B-B16C-FA11F9BB7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5591A-F01D-4AE8-AA62-453A6BDE36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FC6A02-D442-4266-84AC-87DD870F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539B0-E788-42F8-A779-671BE1C34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10561-6381-4F99-8D9D-FE9F58152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960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9DA34-112F-416C-9A50-0E6E295C1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668FB0-8F63-455D-AECD-D5F257C25E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68A7DF-4D09-472E-B0D9-782F073285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72D4D-F7A2-4BF5-9406-055ADFE50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DAB71-32E6-441E-B9F2-A5047180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C9D395-8AFA-463A-8DCE-4907E0FFD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011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74F771-B842-4160-B161-802144317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ADE9B-221D-4F61-A953-F1FE8F4C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906F0-74CB-4E8E-BB78-6CA7110B56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C3101-0556-4F80-9E08-73A0274A27D2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FCCBE-0D12-4CA9-AC5A-4F1DF56FE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71883-BEE6-4DAF-9BDB-22E9F8384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F102E-36F0-4551-B636-469435E9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7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82722-BF8F-4A13-A583-BEE1EC7D2E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JVET-M0099: Partial sorting for non-MPM modes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82E722-EDD0-45BD-AD7C-E6723BB64E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2050"/>
            <a:ext cx="9144000" cy="1655762"/>
          </a:xfrm>
        </p:spPr>
        <p:txBody>
          <a:bodyPr>
            <a:normAutofit/>
          </a:bodyPr>
          <a:lstStyle/>
          <a:p>
            <a:r>
              <a:rPr lang="en-US" sz="1800" dirty="0"/>
              <a:t>Adarsh K. Ramasubramonian, Geert Van der Auwera, Ted Hsieh, Vadim Seregin, Marta </a:t>
            </a:r>
            <a:r>
              <a:rPr lang="en-US" sz="1800" dirty="0" err="1"/>
              <a:t>Kacrzewicz</a:t>
            </a:r>
            <a:endParaRPr lang="en-US" sz="1800" dirty="0"/>
          </a:p>
          <a:p>
            <a:r>
              <a:rPr lang="en-US" sz="1800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36870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4D335-B5AB-49BF-998E-27BF79A45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Intra mode coding in VTM-3.0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BD7CC-E482-4810-81E6-0D75FD3D6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Two processes for difference reference line indices</a:t>
            </a:r>
          </a:p>
          <a:p>
            <a:pPr lvl="1"/>
            <a:r>
              <a:rPr lang="en-US" dirty="0"/>
              <a:t>Reference line with </a:t>
            </a:r>
            <a:r>
              <a:rPr lang="en-US" dirty="0" err="1"/>
              <a:t>idx</a:t>
            </a:r>
            <a:r>
              <a:rPr lang="en-US" dirty="0"/>
              <a:t> 0 (closest to the current block)</a:t>
            </a:r>
          </a:p>
          <a:p>
            <a:pPr lvl="2"/>
            <a:r>
              <a:rPr lang="en-US" dirty="0"/>
              <a:t>6 most probable modes, coded as truncated unary</a:t>
            </a:r>
          </a:p>
          <a:p>
            <a:pPr lvl="2"/>
            <a:r>
              <a:rPr lang="en-US" dirty="0"/>
              <a:t>61 non-MPM modes, coded as truncated binary</a:t>
            </a:r>
          </a:p>
          <a:p>
            <a:pPr lvl="1"/>
            <a:r>
              <a:rPr lang="en-US" dirty="0"/>
              <a:t>Reference line with </a:t>
            </a:r>
            <a:r>
              <a:rPr lang="en-US" dirty="0" err="1"/>
              <a:t>idx</a:t>
            </a:r>
            <a:r>
              <a:rPr lang="en-US" dirty="0"/>
              <a:t> &gt; 0 </a:t>
            </a:r>
          </a:p>
          <a:p>
            <a:pPr lvl="2"/>
            <a:r>
              <a:rPr lang="en-US" dirty="0"/>
              <a:t>6 most probable modes coded as truncated unary</a:t>
            </a:r>
          </a:p>
          <a:p>
            <a:endParaRPr lang="en-US" dirty="0"/>
          </a:p>
          <a:p>
            <a:r>
              <a:rPr lang="en-US" dirty="0"/>
              <a:t>Proposal: simplification applies to the non-MPM modes for reference line with </a:t>
            </a:r>
            <a:r>
              <a:rPr lang="en-US" dirty="0" err="1"/>
              <a:t>idx</a:t>
            </a:r>
            <a:r>
              <a:rPr lang="en-US" dirty="0"/>
              <a:t> = 0</a:t>
            </a:r>
          </a:p>
          <a:p>
            <a:pPr lvl="1"/>
            <a:r>
              <a:rPr lang="en-US" dirty="0"/>
              <a:t>Number of (conditions, comparisons, swaps, additions) reduced from (11, 11, 6, 4) to (1, 1, 0, 1)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274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B97B2-EFC6-4765-A74B-41BB5F0B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17A92-FB26-48CD-A439-17E7387A4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decoding of non-MPM </a:t>
            </a:r>
            <a:r>
              <a:rPr lang="en-US"/>
              <a:t>modes involves the </a:t>
            </a:r>
            <a:r>
              <a:rPr lang="en-US" dirty="0"/>
              <a:t>following steps:</a:t>
            </a:r>
          </a:p>
          <a:p>
            <a:pPr lvl="1"/>
            <a:r>
              <a:rPr lang="en-US" dirty="0"/>
              <a:t>Parsing the truncated binary coding of non-MPM mode</a:t>
            </a:r>
          </a:p>
          <a:p>
            <a:pPr lvl="1"/>
            <a:r>
              <a:rPr lang="en-US" dirty="0"/>
              <a:t>Sorting of the MPM list</a:t>
            </a:r>
          </a:p>
          <a:p>
            <a:pPr lvl="1"/>
            <a:r>
              <a:rPr lang="en-US" dirty="0"/>
              <a:t>Re-indexing the modes (comparing with sorted MPM and incrementing)</a:t>
            </a:r>
          </a:p>
          <a:p>
            <a:r>
              <a:rPr lang="en-US" dirty="0"/>
              <a:t>All operations above add to delay in the worst case </a:t>
            </a:r>
          </a:p>
          <a:p>
            <a:r>
              <a:rPr lang="en-US" dirty="0"/>
              <a:t>PL/DC always present in the MPMs for reference line </a:t>
            </a:r>
            <a:r>
              <a:rPr lang="en-US" dirty="0" err="1"/>
              <a:t>idx</a:t>
            </a:r>
            <a:r>
              <a:rPr lang="en-US" dirty="0"/>
              <a:t> = 0</a:t>
            </a:r>
          </a:p>
          <a:p>
            <a:pPr lvl="1"/>
            <a:r>
              <a:rPr lang="en-US" dirty="0"/>
              <a:t>Even using this, several comparisons/additions, swaps needed for each block in the worst case.</a:t>
            </a:r>
          </a:p>
        </p:txBody>
      </p:sp>
    </p:spTree>
    <p:extLst>
      <p:ext uri="{BB962C8B-B14F-4D97-AF65-F5344CB8AC3E}">
        <p14:creationId xmlns:p14="http://schemas.microsoft.com/office/powerpoint/2010/main" val="427200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620-6113-4B5D-B221-1CE7D2EA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to reduce operations – partial sorting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7D64C-188A-4C5A-8B6F-427F74D2F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changes</a:t>
            </a:r>
          </a:p>
          <a:p>
            <a:pPr lvl="1"/>
            <a:r>
              <a:rPr lang="en-US" dirty="0"/>
              <a:t>Code the non-MPM modes using 6-bit fixed length coding</a:t>
            </a:r>
          </a:p>
          <a:p>
            <a:pPr lvl="1"/>
            <a:r>
              <a:rPr lang="en-US" dirty="0"/>
              <a:t>Partial sorting with PL, DC and one non-PL-non-DC mode (M)</a:t>
            </a:r>
          </a:p>
          <a:p>
            <a:pPr lvl="2"/>
            <a:r>
              <a:rPr lang="en-US" dirty="0"/>
              <a:t>Non-PL-Non-DC mode chosen within the existing MPM derivation process</a:t>
            </a:r>
          </a:p>
          <a:p>
            <a:r>
              <a:rPr lang="en-US" dirty="0"/>
              <a:t>Simplifies the non-MPM derivation with minor loss</a:t>
            </a:r>
          </a:p>
          <a:p>
            <a:endParaRPr lang="en-US" dirty="0"/>
          </a:p>
          <a:p>
            <a:r>
              <a:rPr lang="en-US" dirty="0"/>
              <a:t>Thank Samsung for a cross-check of the proposal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00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53C6F-DAC3-4CEF-8D12-8A6144215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to Spec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5D29422-35E1-42D6-91DA-A746B59EB56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6460" y="1540595"/>
            <a:ext cx="5181600" cy="2460699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5426393-150D-4A74-BD65-74CE8B9868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6460" y="4606772"/>
            <a:ext cx="5181600" cy="1421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F1A73B-C9AC-4F6C-9448-18456A3A2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866399"/>
            <a:ext cx="5485660" cy="26050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7F3072-46E1-48B9-94B0-F8DCBED56E3E}"/>
              </a:ext>
            </a:extLst>
          </p:cNvPr>
          <p:cNvSpPr txBox="1"/>
          <p:nvPr/>
        </p:nvSpPr>
        <p:spPr>
          <a:xfrm>
            <a:off x="6232123" y="3653700"/>
            <a:ext cx="5709397" cy="3195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0215" algn="l"/>
                <a:tab pos="756285" algn="l"/>
                <a:tab pos="1008380" algn="l"/>
                <a:tab pos="1260475" algn="l"/>
              </a:tabLst>
            </a:pP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IntraPredModeY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 is derived by applying the following procedure: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1890395" algn="l"/>
              </a:tabLst>
            </a:pP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intra_luma_mpm_flag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1, the 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 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intra_luma_mpm_idx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 ].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1890395" algn="l"/>
              </a:tabLst>
            </a:pP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derived 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as 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follows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by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applying the following ordered steps: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20090" algn="l"/>
                <a:tab pos="1008380" algn="l"/>
                <a:tab pos="1080135" algn="l"/>
                <a:tab pos="3079115" algn="ctr"/>
                <a:tab pos="6156960" algn="r"/>
              </a:tabLst>
            </a:pP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= 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intra_luma_mpm_remainder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+ 2 +</a:t>
            </a:r>
            <a:b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( 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intra_luma_mpm_remainder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&gt;=  </a:t>
            </a:r>
            <a:r>
              <a:rPr lang="en-CA" sz="9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maxModeVal</a:t>
            </a:r>
            <a:r>
              <a:rPr lang="en-CA" sz="9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− 2 ) ? 1 : 0</a:t>
            </a:r>
            <a:endParaRPr lang="en-US" sz="9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1890395" algn="l"/>
              </a:tabLst>
            </a:pPr>
            <a:r>
              <a:rPr lang="en-CA" sz="900" strike="sngStrike" dirty="0">
                <a:latin typeface="Times New Roman" panose="02020603050405020304" pitchFamily="18" charset="0"/>
              </a:rPr>
              <a:t>When 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</a:rPr>
              <a:t> ] is greater than 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</a:rPr>
              <a:t>[ j ] for 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</a:rPr>
              <a:t> = 0..4 and for each 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</a:rPr>
              <a:t>, j = ( 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</a:rPr>
              <a:t> + 1 )..5, both values are swapped as follows:</a:t>
            </a:r>
            <a:endParaRPr lang="en-US" sz="900" strike="sngStrike" dirty="0">
              <a:latin typeface="Times New Roman" panose="02020603050405020304" pitchFamily="18" charset="0"/>
            </a:endParaRPr>
          </a:p>
          <a:p>
            <a:pPr marL="10883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1080135" algn="l"/>
                <a:tab pos="6156960" algn="r"/>
              </a:tabLst>
            </a:pP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( 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 ], 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[ j ] ) = Swap( 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 ], </a:t>
            </a:r>
            <a:r>
              <a:rPr lang="en-CA" sz="900" strike="sngStrike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  <a:ea typeface="SimSun" panose="02010600030101010101" pitchFamily="2" charset="-122"/>
              </a:rPr>
              <a:t>[ j ] )	(8‑66)</a:t>
            </a:r>
            <a:endParaRPr lang="en-US" sz="9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1890395" algn="l"/>
              </a:tabLst>
            </a:pPr>
            <a:r>
              <a:rPr lang="en-CA" sz="900" strike="sngStrike" dirty="0" err="1">
                <a:latin typeface="Times New Roman" panose="02020603050405020304" pitchFamily="18" charset="0"/>
              </a:rPr>
              <a:t>IntraPredModeY</a:t>
            </a:r>
            <a:r>
              <a:rPr lang="en-CA" sz="900" strike="sngStrike" dirty="0">
                <a:latin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xCb</a:t>
            </a:r>
            <a:r>
              <a:rPr lang="en-CA" sz="900" strike="sngStrike" dirty="0">
                <a:latin typeface="Times New Roman" panose="02020603050405020304" pitchFamily="18" charset="0"/>
              </a:rPr>
              <a:t> ][ </a:t>
            </a:r>
            <a:r>
              <a:rPr lang="en-CA" sz="900" strike="sngStrike" dirty="0" err="1">
                <a:latin typeface="Times New Roman" panose="02020603050405020304" pitchFamily="18" charset="0"/>
              </a:rPr>
              <a:t>yCb</a:t>
            </a:r>
            <a:r>
              <a:rPr lang="en-CA" sz="900" strike="sngStrike" dirty="0">
                <a:latin typeface="Times New Roman" panose="02020603050405020304" pitchFamily="18" charset="0"/>
              </a:rPr>
              <a:t> ] is derived by the following ordered steps:</a:t>
            </a:r>
            <a:endParaRPr lang="en-US" sz="900" strike="sngStrike" dirty="0">
              <a:latin typeface="Times New Roman" panose="02020603050405020304" pitchFamily="18" charset="0"/>
            </a:endParaRPr>
          </a:p>
          <a:p>
            <a:pPr marL="742950" marR="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intra_luma_mpm_remainder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0 to 5, inclusive, when 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greater than or equal to 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], the value of 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900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900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incremented by one.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88252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4CF18-4E76-4A27-858D-87627A307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operations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AC28FC7-DE4D-4B05-9F54-F5A056CF13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815959"/>
              </p:ext>
            </p:extLst>
          </p:nvPr>
        </p:nvGraphicFramePr>
        <p:xfrm>
          <a:off x="1225119" y="1855433"/>
          <a:ext cx="9570129" cy="4530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7241">
                  <a:extLst>
                    <a:ext uri="{9D8B030D-6E8A-4147-A177-3AD203B41FA5}">
                      <a16:colId xmlns:a16="http://schemas.microsoft.com/office/drawing/2014/main" val="2684695667"/>
                    </a:ext>
                  </a:extLst>
                </a:gridCol>
                <a:gridCol w="2907241">
                  <a:extLst>
                    <a:ext uri="{9D8B030D-6E8A-4147-A177-3AD203B41FA5}">
                      <a16:colId xmlns:a16="http://schemas.microsoft.com/office/drawing/2014/main" val="4199176748"/>
                    </a:ext>
                  </a:extLst>
                </a:gridCol>
                <a:gridCol w="2027356">
                  <a:extLst>
                    <a:ext uri="{9D8B030D-6E8A-4147-A177-3AD203B41FA5}">
                      <a16:colId xmlns:a16="http://schemas.microsoft.com/office/drawing/2014/main" val="2313209407"/>
                    </a:ext>
                  </a:extLst>
                </a:gridCol>
                <a:gridCol w="1728291">
                  <a:extLst>
                    <a:ext uri="{9D8B030D-6E8A-4147-A177-3AD203B41FA5}">
                      <a16:colId xmlns:a16="http://schemas.microsoft.com/office/drawing/2014/main" val="1122269135"/>
                    </a:ext>
                  </a:extLst>
                </a:gridCol>
              </a:tblGrid>
              <a:tr h="49044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Step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Operations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Anchor (VTM3)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Proposed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7373026"/>
                  </a:ext>
                </a:extLst>
              </a:tr>
              <a:tr h="245221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Sorting (four non-PL non-DC modes)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conditions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8521200"/>
                  </a:ext>
                </a:extLst>
              </a:tr>
              <a:tr h="2452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Comparisons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4467331"/>
                  </a:ext>
                </a:extLst>
              </a:tr>
              <a:tr h="2474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Swaps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8291202"/>
                  </a:ext>
                </a:extLst>
              </a:tr>
              <a:tr h="312204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Re-indexing (worst case)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If conditions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2435264"/>
                  </a:ext>
                </a:extLst>
              </a:tr>
              <a:tr h="2781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Comparisons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0897428"/>
                  </a:ext>
                </a:extLst>
              </a:tr>
              <a:tr h="490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Increments/additions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0410827"/>
                  </a:ext>
                </a:extLst>
              </a:tr>
              <a:tr h="346261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Coding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If conditions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4383777"/>
                  </a:ext>
                </a:extLst>
              </a:tr>
              <a:tr h="346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Comparisons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1839010"/>
                  </a:ext>
                </a:extLst>
              </a:tr>
              <a:tr h="346261"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Total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If conditions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11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4836043"/>
                  </a:ext>
                </a:extLst>
              </a:tr>
              <a:tr h="346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Comparisons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8584266"/>
                  </a:ext>
                </a:extLst>
              </a:tr>
              <a:tr h="346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Swaps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</a:rPr>
                        <a:t>0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116149"/>
                  </a:ext>
                </a:extLst>
              </a:tr>
              <a:tr h="4904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Increments/additions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614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238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6CF55-901A-441F-B79E-23DE3A33E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– minor loss 0.04% (AI), 0.00% (RA)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1D01B5B-962B-46C0-83D1-E3EA4CB338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861031"/>
              </p:ext>
            </p:extLst>
          </p:nvPr>
        </p:nvGraphicFramePr>
        <p:xfrm>
          <a:off x="2778711" y="1766656"/>
          <a:ext cx="6818049" cy="4726224"/>
        </p:xfrm>
        <a:graphic>
          <a:graphicData uri="http://schemas.openxmlformats.org/drawingml/2006/table">
            <a:tbl>
              <a:tblPr firstRow="1" firstCol="1" bandRow="1"/>
              <a:tblGrid>
                <a:gridCol w="1611182">
                  <a:extLst>
                    <a:ext uri="{9D8B030D-6E8A-4147-A177-3AD203B41FA5}">
                      <a16:colId xmlns:a16="http://schemas.microsoft.com/office/drawing/2014/main" val="4269391680"/>
                    </a:ext>
                  </a:extLst>
                </a:gridCol>
                <a:gridCol w="1149441">
                  <a:extLst>
                    <a:ext uri="{9D8B030D-6E8A-4147-A177-3AD203B41FA5}">
                      <a16:colId xmlns:a16="http://schemas.microsoft.com/office/drawing/2014/main" val="3285306535"/>
                    </a:ext>
                  </a:extLst>
                </a:gridCol>
                <a:gridCol w="1148458">
                  <a:extLst>
                    <a:ext uri="{9D8B030D-6E8A-4147-A177-3AD203B41FA5}">
                      <a16:colId xmlns:a16="http://schemas.microsoft.com/office/drawing/2014/main" val="774351774"/>
                    </a:ext>
                  </a:extLst>
                </a:gridCol>
                <a:gridCol w="1148458">
                  <a:extLst>
                    <a:ext uri="{9D8B030D-6E8A-4147-A177-3AD203B41FA5}">
                      <a16:colId xmlns:a16="http://schemas.microsoft.com/office/drawing/2014/main" val="2827194996"/>
                    </a:ext>
                  </a:extLst>
                </a:gridCol>
                <a:gridCol w="880255">
                  <a:extLst>
                    <a:ext uri="{9D8B030D-6E8A-4147-A177-3AD203B41FA5}">
                      <a16:colId xmlns:a16="http://schemas.microsoft.com/office/drawing/2014/main" val="2020057256"/>
                    </a:ext>
                  </a:extLst>
                </a:gridCol>
                <a:gridCol w="880255">
                  <a:extLst>
                    <a:ext uri="{9D8B030D-6E8A-4147-A177-3AD203B41FA5}">
                      <a16:colId xmlns:a16="http://schemas.microsoft.com/office/drawing/2014/main" val="4180774848"/>
                    </a:ext>
                  </a:extLst>
                </a:gridCol>
              </a:tblGrid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938973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6098482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638130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726791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589023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563515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885410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938500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230788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62061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859107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415863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25418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707463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426630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437612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886137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639394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3599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45663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429255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508677"/>
                  </a:ext>
                </a:extLst>
              </a:tr>
              <a:tr h="2054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209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121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79A23-7A19-42BB-8202-E25276216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6E2E-4624-4884-A562-9CCDA5A5D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Simplification proposed for coding of non-MPM modes</a:t>
            </a:r>
          </a:p>
          <a:p>
            <a:r>
              <a:rPr lang="en-US" dirty="0"/>
              <a:t>Reduces the number of operations in sorting, re-indexing and parsing for the non-MPM modes</a:t>
            </a:r>
          </a:p>
          <a:p>
            <a:pPr lvl="1"/>
            <a:r>
              <a:rPr lang="en-US" dirty="0"/>
              <a:t>Number of (conditions, comparisons, swaps, additions) reduced from (11, 11, 6, 4) to (1, 1, 0, 1)</a:t>
            </a:r>
          </a:p>
          <a:p>
            <a:r>
              <a:rPr lang="en-US" dirty="0"/>
              <a:t>Minor BD-rate loss (0.04% for AI, 0.00% for RA) for the simplification</a:t>
            </a:r>
          </a:p>
          <a:p>
            <a:r>
              <a:rPr lang="en-US" dirty="0"/>
              <a:t>Propose to adopt this in the VVC specification</a:t>
            </a:r>
          </a:p>
        </p:txBody>
      </p:sp>
    </p:spTree>
    <p:extLst>
      <p:ext uri="{BB962C8B-B14F-4D97-AF65-F5344CB8AC3E}">
        <p14:creationId xmlns:p14="http://schemas.microsoft.com/office/powerpoint/2010/main" val="2116720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642</Words>
  <Application>Microsoft Office PowerPoint</Application>
  <PresentationFormat>Widescreen</PresentationFormat>
  <Paragraphs>201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JVET-M0099: Partial sorting for non-MPM modes</vt:lpstr>
      <vt:lpstr>Luma Intra mode coding in VTM-3.0</vt:lpstr>
      <vt:lpstr>Motivation</vt:lpstr>
      <vt:lpstr>Proposal to reduce operations – partial sorting</vt:lpstr>
      <vt:lpstr>Changes to Spec</vt:lpstr>
      <vt:lpstr>Comparison of operations</vt:lpstr>
      <vt:lpstr>Performance – minor loss 0.04% (AI), 0.00% (RA)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JVET-M0099: Partial sorting for non-MPM modes</dc:title>
  <dc:creator>Adarsh Krishnan Ramasubramonian</dc:creator>
  <cp:lastModifiedBy>Adarsh Krishnan Ramasubramonian</cp:lastModifiedBy>
  <cp:revision>2</cp:revision>
  <dcterms:created xsi:type="dcterms:W3CDTF">2019-01-09T05:52:31Z</dcterms:created>
  <dcterms:modified xsi:type="dcterms:W3CDTF">2019-01-09T15:28:42Z</dcterms:modified>
</cp:coreProperties>
</file>