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681" r:id="rId1"/>
  </p:sldMasterIdLst>
  <p:notesMasterIdLst>
    <p:notesMasterId r:id="rId9"/>
  </p:notesMasterIdLst>
  <p:handoutMasterIdLst>
    <p:handoutMasterId r:id="rId10"/>
  </p:handoutMasterIdLst>
  <p:sldIdLst>
    <p:sldId id="256" r:id="rId2"/>
    <p:sldId id="439" r:id="rId3"/>
    <p:sldId id="428" r:id="rId4"/>
    <p:sldId id="435" r:id="rId5"/>
    <p:sldId id="437" r:id="rId6"/>
    <p:sldId id="431" r:id="rId7"/>
    <p:sldId id="436" r:id="rId8"/>
  </p:sldIdLst>
  <p:sldSz cx="9144000" cy="5143500" type="screen16x9"/>
  <p:notesSz cx="6731000" cy="9867900"/>
  <p:embeddedFontLst>
    <p:embeddedFont>
      <p:font typeface="Frutiger LT Com 45 Light" panose="020B0303030504020204" pitchFamily="34" charset="0"/>
      <p:regular r:id="rId11"/>
      <p:bold r:id="rId12"/>
      <p:italic r:id="rId13"/>
      <p:boldItalic r:id="rId14"/>
    </p:embeddedFont>
    <p:embeddedFont>
      <p:font typeface="Frutiger LT Com 55 Roman" panose="020B0503030504020204" pitchFamily="34" charset="0"/>
      <p:regular r:id="rId15"/>
      <p:bold r:id="rId16"/>
      <p:italic r:id="rId17"/>
    </p:embeddedFont>
  </p:embeddedFontLst>
  <p:defaultTextStyle>
    <a:defPPr>
      <a:defRPr lang="de-DE"/>
    </a:defPPr>
    <a:lvl1pPr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1pPr>
    <a:lvl2pPr marL="4572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2pPr>
    <a:lvl3pPr marL="9144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3pPr>
    <a:lvl4pPr marL="13716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4pPr>
    <a:lvl5pPr marL="18288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5pPr>
    <a:lvl6pPr marL="2286000" algn="l" defTabSz="914400" rtl="0" eaLnBrk="1" latinLnBrk="0" hangingPunct="1">
      <a:defRPr kern="1200">
        <a:solidFill>
          <a:schemeClr val="tx1"/>
        </a:solidFill>
        <a:latin typeface="Frutiger LT Com 55 Roman" pitchFamily="34" charset="0"/>
        <a:ea typeface="+mn-ea"/>
        <a:cs typeface="+mn-cs"/>
      </a:defRPr>
    </a:lvl6pPr>
    <a:lvl7pPr marL="2743200" algn="l" defTabSz="914400" rtl="0" eaLnBrk="1" latinLnBrk="0" hangingPunct="1">
      <a:defRPr kern="1200">
        <a:solidFill>
          <a:schemeClr val="tx1"/>
        </a:solidFill>
        <a:latin typeface="Frutiger LT Com 55 Roman" pitchFamily="34" charset="0"/>
        <a:ea typeface="+mn-ea"/>
        <a:cs typeface="+mn-cs"/>
      </a:defRPr>
    </a:lvl7pPr>
    <a:lvl8pPr marL="3200400" algn="l" defTabSz="914400" rtl="0" eaLnBrk="1" latinLnBrk="0" hangingPunct="1">
      <a:defRPr kern="1200">
        <a:solidFill>
          <a:schemeClr val="tx1"/>
        </a:solidFill>
        <a:latin typeface="Frutiger LT Com 55 Roman" pitchFamily="34" charset="0"/>
        <a:ea typeface="+mn-ea"/>
        <a:cs typeface="+mn-cs"/>
      </a:defRPr>
    </a:lvl8pPr>
    <a:lvl9pPr marL="3657600" algn="l" defTabSz="914400" rtl="0" eaLnBrk="1" latinLnBrk="0" hangingPunct="1">
      <a:defRPr kern="1200">
        <a:solidFill>
          <a:schemeClr val="tx1"/>
        </a:solidFill>
        <a:latin typeface="Frutiger LT Com 55 Roman" pitchFamily="34" charset="0"/>
        <a:ea typeface="+mn-ea"/>
        <a:cs typeface="+mn-cs"/>
      </a:defRPr>
    </a:lvl9pPr>
  </p:defaultTextStyle>
  <p:extLst>
    <p:ext uri="{EFAFB233-063F-42B5-8137-9DF3F51BA10A}">
      <p15:sldGuideLst xmlns:p15="http://schemas.microsoft.com/office/powerpoint/2012/main">
        <p15:guide id="1" orient="horz" pos="2845">
          <p15:clr>
            <a:srgbClr val="A4A3A4"/>
          </p15:clr>
        </p15:guide>
        <p15:guide id="2" orient="horz" pos="191">
          <p15:clr>
            <a:srgbClr val="A4A3A4"/>
          </p15:clr>
        </p15:guide>
        <p15:guide id="3" orient="horz" pos="1280">
          <p15:clr>
            <a:srgbClr val="A4A3A4"/>
          </p15:clr>
        </p15:guide>
        <p15:guide id="4" pos="5466">
          <p15:clr>
            <a:srgbClr val="A4A3A4"/>
          </p15:clr>
        </p15:guide>
        <p15:guide id="5" pos="294">
          <p15:clr>
            <a:srgbClr val="A4A3A4"/>
          </p15:clr>
        </p15:guide>
      </p15:sldGuideLst>
    </p:ext>
    <p:ext uri="{2D200454-40CA-4A62-9FC3-DE9A4176ACB9}">
      <p15:notesGuideLst xmlns:p15="http://schemas.microsoft.com/office/powerpoint/2012/main">
        <p15:guide id="1" orient="horz" pos="386">
          <p15:clr>
            <a:srgbClr val="A4A3A4"/>
          </p15:clr>
        </p15:guide>
        <p15:guide id="2" orient="horz" pos="5830">
          <p15:clr>
            <a:srgbClr val="A4A3A4"/>
          </p15:clr>
        </p15:guide>
        <p15:guide id="3" orient="horz" pos="2201">
          <p15:clr>
            <a:srgbClr val="A4A3A4"/>
          </p15:clr>
        </p15:guide>
        <p15:guide id="4" orient="horz" pos="2065">
          <p15:clr>
            <a:srgbClr val="A4A3A4"/>
          </p15:clr>
        </p15:guide>
        <p15:guide id="5" pos="306">
          <p15:clr>
            <a:srgbClr val="A4A3A4"/>
          </p15:clr>
        </p15:guide>
        <p15:guide id="6" pos="393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D7CB"/>
    <a:srgbClr val="D4E6F4"/>
    <a:srgbClr val="F9FBFD"/>
    <a:srgbClr val="5CBAA4"/>
    <a:srgbClr val="EEEFEF"/>
    <a:srgbClr val="FF5050"/>
    <a:srgbClr val="179C7D"/>
    <a:srgbClr val="FFFFFF"/>
    <a:srgbClr val="B2B2B2"/>
    <a:srgbClr val="4C99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87911" autoAdjust="0"/>
  </p:normalViewPr>
  <p:slideViewPr>
    <p:cSldViewPr showGuides="1">
      <p:cViewPr varScale="1">
        <p:scale>
          <a:sx n="75" d="100"/>
          <a:sy n="75" d="100"/>
        </p:scale>
        <p:origin x="1192" y="32"/>
      </p:cViewPr>
      <p:guideLst>
        <p:guide orient="horz" pos="2845"/>
        <p:guide orient="horz" pos="191"/>
        <p:guide orient="horz" pos="1280"/>
        <p:guide pos="5466"/>
        <p:guide pos="294"/>
      </p:guideLst>
    </p:cSldViewPr>
  </p:slideViewPr>
  <p:outlineViewPr>
    <p:cViewPr>
      <p:scale>
        <a:sx n="33" d="100"/>
        <a:sy n="33" d="100"/>
      </p:scale>
      <p:origin x="0" y="1764"/>
    </p:cViewPr>
  </p:outlineViewPr>
  <p:notesTextViewPr>
    <p:cViewPr>
      <p:scale>
        <a:sx n="100" d="100"/>
        <a:sy n="100" d="100"/>
      </p:scale>
      <p:origin x="0" y="0"/>
    </p:cViewPr>
  </p:notesTextViewPr>
  <p:sorterViewPr>
    <p:cViewPr varScale="1">
      <p:scale>
        <a:sx n="100" d="100"/>
        <a:sy n="100" d="100"/>
      </p:scale>
      <p:origin x="0" y="0"/>
    </p:cViewPr>
  </p:sorterViewPr>
  <p:notesViewPr>
    <p:cSldViewPr>
      <p:cViewPr>
        <p:scale>
          <a:sx n="82" d="100"/>
          <a:sy n="82" d="100"/>
        </p:scale>
        <p:origin x="-2755" y="-58"/>
      </p:cViewPr>
      <p:guideLst>
        <p:guide orient="horz" pos="386"/>
        <p:guide orient="horz" pos="5830"/>
        <p:guide orient="horz" pos="2201"/>
        <p:guide orient="horz" pos="2065"/>
        <p:guide pos="306"/>
        <p:guide pos="393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handoutMaster" Target="handoutMasters/handout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16238" cy="4937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13175" y="0"/>
            <a:ext cx="2916238" cy="493713"/>
          </a:xfrm>
          <a:prstGeom prst="rect">
            <a:avLst/>
          </a:prstGeom>
        </p:spPr>
        <p:txBody>
          <a:bodyPr vert="horz" lIns="91440" tIns="45720" rIns="91440" bIns="45720" rtlCol="0"/>
          <a:lstStyle>
            <a:lvl1pPr algn="r">
              <a:defRPr sz="1200"/>
            </a:lvl1pPr>
          </a:lstStyle>
          <a:p>
            <a:fld id="{712E56AE-624E-49E0-8ED0-94A91F974A6E}" type="datetimeFigureOut">
              <a:rPr lang="de-DE" smtClean="0"/>
              <a:t>17.01.2019</a:t>
            </a:fld>
            <a:endParaRPr lang="de-DE"/>
          </a:p>
        </p:txBody>
      </p:sp>
      <p:sp>
        <p:nvSpPr>
          <p:cNvPr id="4" name="Fußzeilenplatzhalter 3"/>
          <p:cNvSpPr>
            <a:spLocks noGrp="1"/>
          </p:cNvSpPr>
          <p:nvPr>
            <p:ph type="ftr" sz="quarter" idx="2"/>
          </p:nvPr>
        </p:nvSpPr>
        <p:spPr>
          <a:xfrm>
            <a:off x="0" y="9372600"/>
            <a:ext cx="2916238" cy="4937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13175" y="9372600"/>
            <a:ext cx="2916238" cy="493713"/>
          </a:xfrm>
          <a:prstGeom prst="rect">
            <a:avLst/>
          </a:prstGeom>
        </p:spPr>
        <p:txBody>
          <a:bodyPr vert="horz" lIns="91440" tIns="45720" rIns="91440" bIns="45720" rtlCol="0" anchor="b"/>
          <a:lstStyle>
            <a:lvl1pPr algn="r">
              <a:defRPr sz="1200"/>
            </a:lvl1pPr>
          </a:lstStyle>
          <a:p>
            <a:fld id="{80BC5AC0-20DA-4069-B102-9653FA907D55}" type="slidenum">
              <a:rPr lang="de-DE" smtClean="0"/>
              <a:t>‹#›</a:t>
            </a:fld>
            <a:endParaRPr lang="de-DE"/>
          </a:p>
        </p:txBody>
      </p:sp>
    </p:spTree>
    <p:extLst>
      <p:ext uri="{BB962C8B-B14F-4D97-AF65-F5344CB8AC3E}">
        <p14:creationId xmlns:p14="http://schemas.microsoft.com/office/powerpoint/2010/main" val="2314779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85774" y="0"/>
            <a:ext cx="3599826" cy="493713"/>
          </a:xfrm>
          <a:prstGeom prst="rect">
            <a:avLst/>
          </a:prstGeom>
        </p:spPr>
        <p:txBody>
          <a:bodyPr vert="horz" lIns="0" tIns="90000" rIns="91440" bIns="45720" rtlCol="0"/>
          <a:lstStyle>
            <a:lvl1pPr algn="l">
              <a:defRPr sz="1200">
                <a:latin typeface="Frutiger LT Com 55 Roman" pitchFamily="34" charset="0"/>
              </a:defRPr>
            </a:lvl1pPr>
          </a:lstStyle>
          <a:p>
            <a:endParaRPr lang="de-DE" dirty="0"/>
          </a:p>
        </p:txBody>
      </p:sp>
      <p:sp>
        <p:nvSpPr>
          <p:cNvPr id="3" name="Datumsplatzhalter 2"/>
          <p:cNvSpPr>
            <a:spLocks noGrp="1"/>
          </p:cNvSpPr>
          <p:nvPr>
            <p:ph type="dt" idx="1"/>
          </p:nvPr>
        </p:nvSpPr>
        <p:spPr>
          <a:xfrm>
            <a:off x="4805700" y="0"/>
            <a:ext cx="1439525" cy="493713"/>
          </a:xfrm>
          <a:prstGeom prst="rect">
            <a:avLst/>
          </a:prstGeom>
        </p:spPr>
        <p:txBody>
          <a:bodyPr vert="horz" lIns="91440" tIns="90000" rIns="0" bIns="45720" rtlCol="0"/>
          <a:lstStyle>
            <a:lvl1pPr algn="r">
              <a:defRPr sz="1200">
                <a:latin typeface="Frutiger LT Com 55 Roman" pitchFamily="34" charset="0"/>
              </a:defRPr>
            </a:lvl1pPr>
          </a:lstStyle>
          <a:p>
            <a:fld id="{D64C5CA1-81F4-43E1-8D15-34184FE6F392}" type="datetimeFigureOut">
              <a:rPr lang="de-DE" smtClean="0"/>
              <a:pPr/>
              <a:t>17.01.2019</a:t>
            </a:fld>
            <a:endParaRPr lang="de-DE" dirty="0"/>
          </a:p>
        </p:txBody>
      </p:sp>
      <p:sp>
        <p:nvSpPr>
          <p:cNvPr id="4" name="Folienbildplatzhalter 3"/>
          <p:cNvSpPr>
            <a:spLocks noGrp="1" noRot="1" noChangeAspect="1"/>
          </p:cNvSpPr>
          <p:nvPr>
            <p:ph type="sldImg" idx="2"/>
          </p:nvPr>
        </p:nvSpPr>
        <p:spPr>
          <a:xfrm>
            <a:off x="-106363" y="612775"/>
            <a:ext cx="4737101" cy="2665413"/>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485774" y="3494088"/>
            <a:ext cx="5759451" cy="5760462"/>
          </a:xfrm>
          <a:prstGeom prst="rect">
            <a:avLst/>
          </a:prstGeom>
        </p:spPr>
        <p:txBody>
          <a:bodyPr vert="horz" lIns="0" tIns="0" rIns="0" bIns="0" rtlCol="0"/>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ußzeilenplatzhalter 5"/>
          <p:cNvSpPr>
            <a:spLocks noGrp="1"/>
          </p:cNvSpPr>
          <p:nvPr>
            <p:ph type="ftr" sz="quarter" idx="4"/>
          </p:nvPr>
        </p:nvSpPr>
        <p:spPr>
          <a:xfrm>
            <a:off x="485774" y="9372600"/>
            <a:ext cx="3599826" cy="493713"/>
          </a:xfrm>
          <a:prstGeom prst="rect">
            <a:avLst/>
          </a:prstGeom>
        </p:spPr>
        <p:txBody>
          <a:bodyPr vert="horz" lIns="0" tIns="45720" rIns="91440" bIns="180000" rtlCol="0" anchor="b"/>
          <a:lstStyle>
            <a:lvl1pPr algn="l">
              <a:defRPr sz="1200">
                <a:latin typeface="Frutiger LT Com 55 Roman" pitchFamily="34" charset="0"/>
              </a:defRPr>
            </a:lvl1pPr>
          </a:lstStyle>
          <a:p>
            <a:endParaRPr lang="de-DE" dirty="0"/>
          </a:p>
        </p:txBody>
      </p:sp>
      <p:sp>
        <p:nvSpPr>
          <p:cNvPr id="7" name="Foliennummernplatzhalter 6"/>
          <p:cNvSpPr>
            <a:spLocks noGrp="1"/>
          </p:cNvSpPr>
          <p:nvPr>
            <p:ph type="sldNum" sz="quarter" idx="5"/>
          </p:nvPr>
        </p:nvSpPr>
        <p:spPr>
          <a:xfrm>
            <a:off x="4805699" y="9372600"/>
            <a:ext cx="1439525" cy="493713"/>
          </a:xfrm>
          <a:prstGeom prst="rect">
            <a:avLst/>
          </a:prstGeom>
        </p:spPr>
        <p:txBody>
          <a:bodyPr vert="horz" lIns="91440" tIns="45720" rIns="0" bIns="180000" rtlCol="0" anchor="b"/>
          <a:lstStyle>
            <a:lvl1pPr algn="r">
              <a:defRPr sz="1200">
                <a:latin typeface="Frutiger LT Com 55 Roman" pitchFamily="34" charset="0"/>
              </a:defRPr>
            </a:lvl1pPr>
          </a:lstStyle>
          <a:p>
            <a:fld id="{6F118F77-BF2E-4843-AA6C-ED9ACCB38B45}" type="slidenum">
              <a:rPr lang="de-DE" smtClean="0"/>
              <a:pPr/>
              <a:t>‹#›</a:t>
            </a:fld>
            <a:endParaRPr lang="de-DE" dirty="0"/>
          </a:p>
        </p:txBody>
      </p:sp>
    </p:spTree>
    <p:extLst>
      <p:ext uri="{BB962C8B-B14F-4D97-AF65-F5344CB8AC3E}">
        <p14:creationId xmlns:p14="http://schemas.microsoft.com/office/powerpoint/2010/main" val="152435395"/>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Clr>
        <a:srgbClr val="179C7D"/>
      </a:buClr>
      <a:buFont typeface="Wingdings" pitchFamily="2" charset="2"/>
      <a:buChar char="n"/>
      <a:defRPr sz="1200" kern="1200">
        <a:solidFill>
          <a:schemeClr val="tx1"/>
        </a:solidFill>
        <a:latin typeface="Frutiger LT Com 55 Roman" pitchFamily="34" charset="0"/>
        <a:ea typeface="+mn-ea"/>
        <a:cs typeface="+mn-cs"/>
      </a:defRPr>
    </a:lvl1pPr>
    <a:lvl2pPr marL="360363" indent="-184150"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2pPr>
    <a:lvl3pPr marL="536575" indent="-176213"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3pPr>
    <a:lvl4pPr marL="715963" indent="-174625"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4pPr>
    <a:lvl5pPr marL="896938" indent="-180975"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mit Bild">
    <p:spTree>
      <p:nvGrpSpPr>
        <p:cNvPr id="1" name=""/>
        <p:cNvGrpSpPr/>
        <p:nvPr/>
      </p:nvGrpSpPr>
      <p:grpSpPr>
        <a:xfrm>
          <a:off x="0" y="0"/>
          <a:ext cx="0" cy="0"/>
          <a:chOff x="0" y="0"/>
          <a:chExt cx="0" cy="0"/>
        </a:xfrm>
      </p:grpSpPr>
      <p:sp>
        <p:nvSpPr>
          <p:cNvPr id="8" name="Rectangle 3"/>
          <p:cNvSpPr>
            <a:spLocks noGrp="1" noChangeArrowheads="1"/>
          </p:cNvSpPr>
          <p:nvPr>
            <p:ph type="subTitle" idx="1"/>
          </p:nvPr>
        </p:nvSpPr>
        <p:spPr>
          <a:xfrm>
            <a:off x="245876" y="1329929"/>
            <a:ext cx="8640000" cy="485717"/>
          </a:xfrm>
        </p:spPr>
        <p:txBody>
          <a:bodyPr/>
          <a:lstStyle>
            <a:lvl1pPr marL="0" indent="0">
              <a:buNone/>
              <a:defRPr sz="2000">
                <a:solidFill>
                  <a:srgbClr val="179C7D"/>
                </a:solidFill>
              </a:defRPr>
            </a:lvl1pPr>
          </a:lstStyle>
          <a:p>
            <a:pPr lvl="0"/>
            <a:endParaRPr lang="de-DE" noProof="0" dirty="0" smtClean="0"/>
          </a:p>
        </p:txBody>
      </p:sp>
      <p:sp>
        <p:nvSpPr>
          <p:cNvPr id="9" name="Line 13"/>
          <p:cNvSpPr>
            <a:spLocks noChangeShapeType="1"/>
          </p:cNvSpPr>
          <p:nvPr userDrawn="1"/>
        </p:nvSpPr>
        <p:spPr bwMode="auto">
          <a:xfrm>
            <a:off x="251520" y="1869653"/>
            <a:ext cx="86400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 name="Bildplatzhalter 2"/>
          <p:cNvSpPr>
            <a:spLocks noGrp="1"/>
          </p:cNvSpPr>
          <p:nvPr>
            <p:ph type="pic" sz="quarter" idx="10"/>
          </p:nvPr>
        </p:nvSpPr>
        <p:spPr>
          <a:xfrm>
            <a:off x="245876" y="1977668"/>
            <a:ext cx="8640000" cy="2538353"/>
          </a:xfrm>
        </p:spPr>
        <p:txBody>
          <a:bodyPr anchor="ctr" anchorCtr="0"/>
          <a:lstStyle>
            <a:lvl1pPr marL="0" indent="0" algn="ctr">
              <a:buNone/>
              <a:defRPr/>
            </a:lvl1pPr>
          </a:lstStyle>
          <a:p>
            <a:endParaRPr lang="de-DE" dirty="0"/>
          </a:p>
        </p:txBody>
      </p:sp>
      <p:sp>
        <p:nvSpPr>
          <p:cNvPr id="11" name="Line 12"/>
          <p:cNvSpPr>
            <a:spLocks noChangeShapeType="1"/>
          </p:cNvSpPr>
          <p:nvPr userDrawn="1"/>
        </p:nvSpPr>
        <p:spPr bwMode="auto">
          <a:xfrm flipV="1">
            <a:off x="245876" y="303610"/>
            <a:ext cx="864000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 name="Rectangle 2"/>
          <p:cNvSpPr>
            <a:spLocks noGrp="1" noChangeArrowheads="1"/>
          </p:cNvSpPr>
          <p:nvPr>
            <p:ph type="ctrTitle"/>
          </p:nvPr>
        </p:nvSpPr>
        <p:spPr>
          <a:xfrm>
            <a:off x="245876" y="357617"/>
            <a:ext cx="8640000" cy="756105"/>
          </a:xfrm>
          <a:noFill/>
        </p:spPr>
        <p:txBody>
          <a:bodyPr/>
          <a:lstStyle>
            <a:lvl1pPr marL="0" indent="0">
              <a:defRPr sz="3200" cap="all" baseline="0"/>
            </a:lvl1pPr>
          </a:lstStyle>
          <a:p>
            <a:pPr lvl="0"/>
            <a:endParaRPr lang="de-DE" noProof="0" dirty="0" smtClean="0"/>
          </a:p>
        </p:txBody>
      </p:sp>
      <p:sp>
        <p:nvSpPr>
          <p:cNvPr id="14"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34476634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mit Logo">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63922" y="2668950"/>
            <a:ext cx="3608278" cy="984728"/>
          </a:xfrm>
          <a:prstGeom prst="rect">
            <a:avLst/>
          </a:prstGeom>
        </p:spPr>
      </p:pic>
      <p:sp>
        <p:nvSpPr>
          <p:cNvPr id="17" name="Line 7"/>
          <p:cNvSpPr>
            <a:spLocks noChangeShapeType="1"/>
          </p:cNvSpPr>
          <p:nvPr userDrawn="1"/>
        </p:nvSpPr>
        <p:spPr bwMode="auto">
          <a:xfrm flipV="1">
            <a:off x="251520" y="4624035"/>
            <a:ext cx="864096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8" name="Rectangle 3"/>
          <p:cNvSpPr>
            <a:spLocks noGrp="1" noChangeArrowheads="1"/>
          </p:cNvSpPr>
          <p:nvPr>
            <p:ph type="subTitle" idx="1"/>
          </p:nvPr>
        </p:nvSpPr>
        <p:spPr>
          <a:xfrm>
            <a:off x="245876" y="1329929"/>
            <a:ext cx="8640000" cy="485717"/>
          </a:xfrm>
        </p:spPr>
        <p:txBody>
          <a:bodyPr/>
          <a:lstStyle>
            <a:lvl1pPr marL="0" indent="0">
              <a:buNone/>
              <a:defRPr sz="2000">
                <a:solidFill>
                  <a:srgbClr val="179C7D"/>
                </a:solidFill>
              </a:defRPr>
            </a:lvl1pPr>
          </a:lstStyle>
          <a:p>
            <a:pPr lvl="0"/>
            <a:endParaRPr lang="de-DE" noProof="0" dirty="0" smtClean="0"/>
          </a:p>
        </p:txBody>
      </p:sp>
      <p:sp>
        <p:nvSpPr>
          <p:cNvPr id="19" name="Line 13"/>
          <p:cNvSpPr>
            <a:spLocks noChangeShapeType="1"/>
          </p:cNvSpPr>
          <p:nvPr userDrawn="1"/>
        </p:nvSpPr>
        <p:spPr bwMode="auto">
          <a:xfrm>
            <a:off x="251520" y="1869653"/>
            <a:ext cx="86400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 name="Line 12"/>
          <p:cNvSpPr>
            <a:spLocks noChangeShapeType="1"/>
          </p:cNvSpPr>
          <p:nvPr userDrawn="1"/>
        </p:nvSpPr>
        <p:spPr bwMode="auto">
          <a:xfrm flipV="1">
            <a:off x="245876" y="303610"/>
            <a:ext cx="864000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1" name="Rectangle 2"/>
          <p:cNvSpPr>
            <a:spLocks noGrp="1" noChangeArrowheads="1"/>
          </p:cNvSpPr>
          <p:nvPr>
            <p:ph type="ctrTitle"/>
          </p:nvPr>
        </p:nvSpPr>
        <p:spPr>
          <a:xfrm>
            <a:off x="245876" y="357617"/>
            <a:ext cx="8640000" cy="756105"/>
          </a:xfrm>
          <a:noFill/>
        </p:spPr>
        <p:txBody>
          <a:bodyPr/>
          <a:lstStyle>
            <a:lvl1pPr marL="0" indent="0">
              <a:defRPr sz="3200" cap="all" baseline="0"/>
            </a:lvl1pPr>
          </a:lstStyle>
          <a:p>
            <a:pPr lvl="0"/>
            <a:endParaRPr lang="de-DE" noProof="0" dirty="0" smtClean="0"/>
          </a:p>
        </p:txBody>
      </p:sp>
      <p:sp>
        <p:nvSpPr>
          <p:cNvPr id="22" name="Text Box 8"/>
          <p:cNvSpPr txBox="1">
            <a:spLocks noChangeArrowheads="1"/>
          </p:cNvSpPr>
          <p:nvPr userDrawn="1"/>
        </p:nvSpPr>
        <p:spPr bwMode="auto">
          <a:xfrm>
            <a:off x="251520" y="4804293"/>
            <a:ext cx="1656184" cy="1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marL="0" marR="0" indent="0" algn="l" defTabSz="914400" rtl="0" eaLnBrk="1" fontAlgn="base" latinLnBrk="0" hangingPunct="1">
              <a:lnSpc>
                <a:spcPct val="100000"/>
              </a:lnSpc>
              <a:spcBef>
                <a:spcPct val="50000"/>
              </a:spcBef>
              <a:spcAft>
                <a:spcPct val="0"/>
              </a:spcAft>
              <a:buClrTx/>
              <a:buSzTx/>
              <a:buFontTx/>
              <a:buNone/>
              <a:tabLst/>
              <a:defRPr/>
            </a:pPr>
            <a:r>
              <a:rPr lang="de-DE" sz="700" dirty="0">
                <a:solidFill>
                  <a:schemeClr val="bg2"/>
                </a:solidFill>
              </a:rPr>
              <a:t>© </a:t>
            </a:r>
            <a:r>
              <a:rPr lang="de-DE" sz="700" dirty="0" smtClean="0">
                <a:solidFill>
                  <a:schemeClr val="bg2"/>
                </a:solidFill>
              </a:rPr>
              <a:t>Fraunhofer</a:t>
            </a:r>
            <a:r>
              <a:rPr lang="de-DE" sz="700" baseline="0" dirty="0" smtClean="0">
                <a:solidFill>
                  <a:schemeClr val="bg2"/>
                </a:solidFill>
              </a:rPr>
              <a:t> HHI | </a:t>
            </a:r>
            <a:r>
              <a:rPr lang="de-DE" sz="700" kern="1200" dirty="0" smtClean="0">
                <a:solidFill>
                  <a:schemeClr val="bg2"/>
                </a:solidFill>
                <a:latin typeface="Frutiger LT Com 55 Roman" pitchFamily="34" charset="0"/>
                <a:ea typeface="+mn-ea"/>
                <a:cs typeface="+mn-cs"/>
              </a:rPr>
              <a:t>06.09.2017</a:t>
            </a:r>
            <a:r>
              <a:rPr lang="de-DE" sz="700" dirty="0" smtClean="0"/>
              <a:t> </a:t>
            </a:r>
            <a:r>
              <a:rPr lang="de-DE" sz="700" baseline="0" dirty="0" smtClean="0">
                <a:solidFill>
                  <a:schemeClr val="bg2"/>
                </a:solidFill>
              </a:rPr>
              <a:t>| </a:t>
            </a:r>
            <a:fld id="{4785A00F-3F63-4AFD-A8F6-82BEE2F21D45}" type="slidenum">
              <a:rPr lang="de-DE" sz="700" baseline="0" smtClean="0">
                <a:solidFill>
                  <a:schemeClr val="bg2"/>
                </a:solidFill>
              </a:rPr>
              <a:pPr marL="0" marR="0" indent="0" algn="l" defTabSz="914400" rtl="0" eaLnBrk="1" fontAlgn="base" latinLnBrk="0" hangingPunct="1">
                <a:lnSpc>
                  <a:spcPct val="100000"/>
                </a:lnSpc>
                <a:spcBef>
                  <a:spcPct val="50000"/>
                </a:spcBef>
                <a:spcAft>
                  <a:spcPct val="0"/>
                </a:spcAft>
                <a:buClrTx/>
                <a:buSzTx/>
                <a:buFontTx/>
                <a:buNone/>
                <a:tabLst/>
                <a:defRPr/>
              </a:pPr>
              <a:t>‹#›</a:t>
            </a:fld>
            <a:endParaRPr lang="de-DE" sz="700" dirty="0">
              <a:solidFill>
                <a:schemeClr val="bg2"/>
              </a:solidFill>
            </a:endParaRPr>
          </a:p>
        </p:txBody>
      </p:sp>
      <p:sp>
        <p:nvSpPr>
          <p:cNvPr id="10"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42170539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5" name="Titel 1"/>
          <p:cNvSpPr>
            <a:spLocks noGrp="1"/>
          </p:cNvSpPr>
          <p:nvPr>
            <p:ph type="title"/>
          </p:nvPr>
        </p:nvSpPr>
        <p:spPr>
          <a:xfrm>
            <a:off x="245876" y="251100"/>
            <a:ext cx="8640000" cy="369332"/>
          </a:xfrm>
        </p:spPr>
        <p:txBody>
          <a:bodyPr wrap="square">
            <a:spAutoFit/>
          </a:bodyPr>
          <a:lstStyle>
            <a:lvl1pPr marL="0" indent="0" defTabSz="504000">
              <a:defRPr/>
            </a:lvl1pPr>
          </a:lstStyle>
          <a:p>
            <a:endParaRPr lang="de-DE" dirty="0"/>
          </a:p>
        </p:txBody>
      </p:sp>
      <p:sp>
        <p:nvSpPr>
          <p:cNvPr id="6" name="Inhaltsplatzhalter 2"/>
          <p:cNvSpPr>
            <a:spLocks noGrp="1"/>
          </p:cNvSpPr>
          <p:nvPr>
            <p:ph idx="1"/>
          </p:nvPr>
        </p:nvSpPr>
        <p:spPr>
          <a:xfrm>
            <a:off x="245876" y="1131591"/>
            <a:ext cx="8640000" cy="3384452"/>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8"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22107533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alt mit Untertitel">
    <p:spTree>
      <p:nvGrpSpPr>
        <p:cNvPr id="1" name=""/>
        <p:cNvGrpSpPr/>
        <p:nvPr/>
      </p:nvGrpSpPr>
      <p:grpSpPr>
        <a:xfrm>
          <a:off x="0" y="0"/>
          <a:ext cx="0" cy="0"/>
          <a:chOff x="0" y="0"/>
          <a:chExt cx="0" cy="0"/>
        </a:xfrm>
      </p:grpSpPr>
      <p:sp>
        <p:nvSpPr>
          <p:cNvPr id="6" name="Titel 1"/>
          <p:cNvSpPr>
            <a:spLocks noGrp="1"/>
          </p:cNvSpPr>
          <p:nvPr>
            <p:ph type="title"/>
          </p:nvPr>
        </p:nvSpPr>
        <p:spPr>
          <a:xfrm>
            <a:off x="245876" y="251100"/>
            <a:ext cx="8640000" cy="369332"/>
          </a:xfrm>
        </p:spPr>
        <p:txBody>
          <a:bodyPr wrap="square">
            <a:spAutoFit/>
          </a:bodyPr>
          <a:lstStyle>
            <a:lvl1pPr marL="0" indent="0" defTabSz="504000">
              <a:defRPr sz="2400"/>
            </a:lvl1pPr>
          </a:lstStyle>
          <a:p>
            <a:endParaRPr lang="de-DE" dirty="0"/>
          </a:p>
        </p:txBody>
      </p:sp>
      <p:sp>
        <p:nvSpPr>
          <p:cNvPr id="7" name="Textplatzhalter 15"/>
          <p:cNvSpPr>
            <a:spLocks noGrp="1"/>
          </p:cNvSpPr>
          <p:nvPr>
            <p:ph type="body" sz="quarter" idx="10"/>
          </p:nvPr>
        </p:nvSpPr>
        <p:spPr>
          <a:xfrm>
            <a:off x="245876" y="627534"/>
            <a:ext cx="8640000" cy="370800"/>
          </a:xfrm>
        </p:spPr>
        <p:txBody>
          <a:bodyPr/>
          <a:lstStyle>
            <a:lvl1pPr marL="0" indent="0">
              <a:buNone/>
              <a:defRPr sz="2000" b="0">
                <a:solidFill>
                  <a:schemeClr val="tx2"/>
                </a:solidFill>
                <a:latin typeface="+mn-lt"/>
              </a:defRPr>
            </a:lvl1pPr>
            <a:lvl2pPr marL="360000" indent="0">
              <a:buNone/>
              <a:defRPr/>
            </a:lvl2pPr>
            <a:lvl3pPr marL="720000" indent="0">
              <a:buNone/>
              <a:defRPr/>
            </a:lvl3pPr>
            <a:lvl4pPr marL="1080000" indent="0">
              <a:buNone/>
              <a:defRPr/>
            </a:lvl4pPr>
            <a:lvl5pPr marL="1440000" indent="0">
              <a:buNone/>
              <a:defRPr/>
            </a:lvl5pPr>
          </a:lstStyle>
          <a:p>
            <a:pPr lvl="0"/>
            <a:endParaRPr lang="de-DE" dirty="0" smtClean="0"/>
          </a:p>
        </p:txBody>
      </p:sp>
      <p:sp>
        <p:nvSpPr>
          <p:cNvPr id="8" name="Inhaltsplatzhalter 2"/>
          <p:cNvSpPr>
            <a:spLocks noGrp="1"/>
          </p:cNvSpPr>
          <p:nvPr>
            <p:ph idx="1"/>
          </p:nvPr>
        </p:nvSpPr>
        <p:spPr>
          <a:xfrm>
            <a:off x="245876" y="1131591"/>
            <a:ext cx="8640000" cy="3384452"/>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0"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13221145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sp>
        <p:nvSpPr>
          <p:cNvPr id="7" name="Bildplatzhalter 2"/>
          <p:cNvSpPr>
            <a:spLocks noGrp="1"/>
          </p:cNvSpPr>
          <p:nvPr>
            <p:ph type="pic" sz="quarter" idx="11"/>
          </p:nvPr>
        </p:nvSpPr>
        <p:spPr>
          <a:xfrm>
            <a:off x="245876" y="1131590"/>
            <a:ext cx="8640000" cy="3384000"/>
          </a:xfrm>
        </p:spPr>
        <p:txBody>
          <a:bodyPr anchor="ctr" anchorCtr="0"/>
          <a:lstStyle>
            <a:lvl1pPr marL="0" indent="0" algn="ctr">
              <a:buNone/>
              <a:defRPr/>
            </a:lvl1pPr>
          </a:lstStyle>
          <a:p>
            <a:r>
              <a:rPr lang="de-DE" dirty="0" smtClean="0"/>
              <a:t>Bild durch Klicken auf Symbol hinzufügen</a:t>
            </a:r>
            <a:endParaRPr lang="de-DE" dirty="0"/>
          </a:p>
        </p:txBody>
      </p:sp>
      <p:sp>
        <p:nvSpPr>
          <p:cNvPr id="8" name="Titel 1"/>
          <p:cNvSpPr>
            <a:spLocks noGrp="1"/>
          </p:cNvSpPr>
          <p:nvPr>
            <p:ph type="title"/>
          </p:nvPr>
        </p:nvSpPr>
        <p:spPr>
          <a:xfrm>
            <a:off x="245876" y="251100"/>
            <a:ext cx="8640000" cy="369332"/>
          </a:xfrm>
        </p:spPr>
        <p:txBody>
          <a:bodyPr wrap="square">
            <a:spAutoFit/>
          </a:bodyPr>
          <a:lstStyle>
            <a:lvl1pPr marL="0" indent="0" defTabSz="504000">
              <a:defRPr sz="2400"/>
            </a:lvl1pPr>
          </a:lstStyle>
          <a:p>
            <a:endParaRPr lang="de-DE" dirty="0"/>
          </a:p>
        </p:txBody>
      </p:sp>
      <p:sp>
        <p:nvSpPr>
          <p:cNvPr id="9" name="Textplatzhalter 15"/>
          <p:cNvSpPr>
            <a:spLocks noGrp="1"/>
          </p:cNvSpPr>
          <p:nvPr>
            <p:ph type="body" sz="quarter" idx="10"/>
          </p:nvPr>
        </p:nvSpPr>
        <p:spPr>
          <a:xfrm>
            <a:off x="245876" y="627534"/>
            <a:ext cx="8640000" cy="370800"/>
          </a:xfrm>
        </p:spPr>
        <p:txBody>
          <a:bodyPr/>
          <a:lstStyle>
            <a:lvl1pPr marL="0" indent="0">
              <a:buNone/>
              <a:defRPr sz="2000" b="0">
                <a:solidFill>
                  <a:schemeClr val="tx2"/>
                </a:solidFill>
                <a:latin typeface="+mn-lt"/>
              </a:defRPr>
            </a:lvl1pPr>
            <a:lvl2pPr marL="360000" indent="0">
              <a:buNone/>
              <a:defRPr/>
            </a:lvl2pPr>
            <a:lvl3pPr marL="720000" indent="0">
              <a:buNone/>
              <a:defRPr/>
            </a:lvl3pPr>
            <a:lvl4pPr marL="1080000" indent="0">
              <a:buNone/>
              <a:defRPr/>
            </a:lvl4pPr>
            <a:lvl5pPr marL="1440000" indent="0">
              <a:buNone/>
              <a:defRPr/>
            </a:lvl5pPr>
          </a:lstStyle>
          <a:p>
            <a:pPr lvl="0"/>
            <a:endParaRPr lang="de-DE" dirty="0" smtClean="0"/>
          </a:p>
        </p:txBody>
      </p:sp>
      <p:sp>
        <p:nvSpPr>
          <p:cNvPr id="11"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37234371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bwMode="auto">
          <a:xfrm>
            <a:off x="246836" y="251100"/>
            <a:ext cx="8640000" cy="919155"/>
          </a:xfrm>
          <a:prstGeom prst="rect">
            <a:avLst/>
          </a:prstGeom>
          <a:noFill/>
          <a:ln>
            <a:noFill/>
          </a:ln>
          <a:effectLst/>
          <a:extLst/>
        </p:spPr>
        <p:txBody>
          <a:bodyPr vert="horz" wrap="square" lIns="0" tIns="0" rIns="0" bIns="0" numCol="1" anchor="t" anchorCtr="0" compatLnSpc="1">
            <a:prstTxWarp prst="textNoShape">
              <a:avLst/>
            </a:prstTxWarp>
            <a:noAutofit/>
          </a:bodyPr>
          <a:lstStyle/>
          <a:p>
            <a:pPr lvl="0"/>
            <a:endParaRPr lang="de-DE" dirty="0" smtClean="0"/>
          </a:p>
        </p:txBody>
      </p:sp>
      <p:sp>
        <p:nvSpPr>
          <p:cNvPr id="11" name="Rectangle 3"/>
          <p:cNvSpPr>
            <a:spLocks noGrp="1" noChangeArrowheads="1"/>
          </p:cNvSpPr>
          <p:nvPr>
            <p:ph type="body" idx="1"/>
          </p:nvPr>
        </p:nvSpPr>
        <p:spPr bwMode="auto">
          <a:xfrm>
            <a:off x="246836" y="1331100"/>
            <a:ext cx="8640000" cy="3186113"/>
          </a:xfrm>
          <a:prstGeom prst="rect">
            <a:avLst/>
          </a:prstGeom>
          <a:noFill/>
          <a:ln>
            <a:noFill/>
          </a:ln>
          <a:effectLst/>
          <a:extLst/>
        </p:spPr>
        <p:txBody>
          <a:bodyPr vert="horz" wrap="square" lIns="0" tIns="0" rIns="0" bIns="0" numCol="1" anchor="t" anchorCtr="0" compatLnSpc="1">
            <a:prstTxWarp prst="textNoShape">
              <a:avLst/>
            </a:prstTxWarp>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13" name="Line 7"/>
          <p:cNvSpPr>
            <a:spLocks noChangeShapeType="1"/>
          </p:cNvSpPr>
          <p:nvPr userDrawn="1"/>
        </p:nvSpPr>
        <p:spPr bwMode="auto">
          <a:xfrm flipV="1">
            <a:off x="251520" y="4624035"/>
            <a:ext cx="864096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pic>
        <p:nvPicPr>
          <p:cNvPr id="14" name="Grafik 1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837179" y="4714293"/>
            <a:ext cx="1055301" cy="288000"/>
          </a:xfrm>
          <a:prstGeom prst="rect">
            <a:avLst/>
          </a:prstGeom>
        </p:spPr>
      </p:pic>
      <p:sp>
        <p:nvSpPr>
          <p:cNvPr id="16" name="Text Box 8"/>
          <p:cNvSpPr txBox="1">
            <a:spLocks noChangeArrowheads="1"/>
          </p:cNvSpPr>
          <p:nvPr userDrawn="1"/>
        </p:nvSpPr>
        <p:spPr bwMode="auto">
          <a:xfrm>
            <a:off x="251520" y="4804293"/>
            <a:ext cx="201622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marL="0" marR="0" indent="0" algn="l" defTabSz="914400" rtl="0" eaLnBrk="1" fontAlgn="base" latinLnBrk="0" hangingPunct="1">
              <a:lnSpc>
                <a:spcPct val="100000"/>
              </a:lnSpc>
              <a:spcBef>
                <a:spcPct val="50000"/>
              </a:spcBef>
              <a:spcAft>
                <a:spcPct val="0"/>
              </a:spcAft>
              <a:buClrTx/>
              <a:buSzTx/>
              <a:buFontTx/>
              <a:buNone/>
              <a:tabLst/>
              <a:defRPr/>
            </a:pPr>
            <a:r>
              <a:rPr lang="de-DE" sz="700" dirty="0">
                <a:solidFill>
                  <a:schemeClr val="bg2"/>
                </a:solidFill>
              </a:rPr>
              <a:t>© </a:t>
            </a:r>
            <a:r>
              <a:rPr lang="de-DE" sz="700" dirty="0" smtClean="0">
                <a:solidFill>
                  <a:schemeClr val="bg2"/>
                </a:solidFill>
              </a:rPr>
              <a:t>Fraunhofer</a:t>
            </a:r>
            <a:r>
              <a:rPr lang="de-DE" sz="700" baseline="0" dirty="0" smtClean="0">
                <a:solidFill>
                  <a:schemeClr val="bg2"/>
                </a:solidFill>
              </a:rPr>
              <a:t> HHI | </a:t>
            </a:r>
            <a:fld id="{4785A00F-3F63-4AFD-A8F6-82BEE2F21D45}" type="slidenum">
              <a:rPr lang="de-DE" sz="700" baseline="0" smtClean="0">
                <a:solidFill>
                  <a:schemeClr val="bg2"/>
                </a:solidFill>
              </a:rPr>
              <a:pPr marL="0" marR="0" indent="0" algn="l" defTabSz="914400" rtl="0" eaLnBrk="1" fontAlgn="base" latinLnBrk="0" hangingPunct="1">
                <a:lnSpc>
                  <a:spcPct val="100000"/>
                </a:lnSpc>
                <a:spcBef>
                  <a:spcPct val="50000"/>
                </a:spcBef>
                <a:spcAft>
                  <a:spcPct val="0"/>
                </a:spcAft>
                <a:buClrTx/>
                <a:buSzTx/>
                <a:buFontTx/>
                <a:buNone/>
                <a:tabLst/>
                <a:defRPr/>
              </a:pPr>
              <a:t>‹#›</a:t>
            </a:fld>
            <a:endParaRPr lang="de-DE" sz="700" dirty="0">
              <a:solidFill>
                <a:schemeClr val="bg2"/>
              </a:solidFill>
            </a:endParaRPr>
          </a:p>
        </p:txBody>
      </p:sp>
      <p:sp>
        <p:nvSpPr>
          <p:cNvPr id="7" name="Fußzeilenplatzhalter 1"/>
          <p:cNvSpPr>
            <a:spLocks noGrp="1" noChangeAspect="1"/>
          </p:cNvSpPr>
          <p:nvPr>
            <p:ph type="ftr" sz="quarter" idx="3"/>
          </p:nvPr>
        </p:nvSpPr>
        <p:spPr>
          <a:xfrm>
            <a:off x="2610000" y="4807043"/>
            <a:ext cx="3924000" cy="138499"/>
          </a:xfrm>
          <a:prstGeom prst="rect">
            <a:avLst/>
          </a:prstGeom>
        </p:spPr>
        <p:txBody>
          <a:bodyPr vert="horz" lIns="0" tIns="0" rIns="0" bIns="0" rtlCol="0" anchor="ctr">
            <a:spAutoFit/>
          </a:bodyPr>
          <a:lstStyle>
            <a:lvl1pPr algn="ctr">
              <a:defRPr sz="900">
                <a:solidFill>
                  <a:schemeClr val="tx1">
                    <a:tint val="75000"/>
                  </a:schemeClr>
                </a:solidFill>
              </a:defRPr>
            </a:lvl1pPr>
          </a:lstStyle>
          <a:p>
            <a:r>
              <a:rPr lang="de-DE" dirty="0" smtClean="0"/>
              <a:t>Hinz/</a:t>
            </a:r>
            <a:r>
              <a:rPr lang="de-DE" dirty="0" err="1" smtClean="0"/>
              <a:t>Wieckowski</a:t>
            </a:r>
            <a:endParaRPr lang="de-DE" dirty="0"/>
          </a:p>
        </p:txBody>
      </p:sp>
    </p:spTree>
    <p:extLst>
      <p:ext uri="{BB962C8B-B14F-4D97-AF65-F5344CB8AC3E}">
        <p14:creationId xmlns:p14="http://schemas.microsoft.com/office/powerpoint/2010/main" val="3302042094"/>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5" r:id="rId3"/>
    <p:sldLayoutId id="2147483686" r:id="rId4"/>
    <p:sldLayoutId id="2147483688" r:id="rId5"/>
  </p:sldLayoutIdLst>
  <p:timing>
    <p:tnLst>
      <p:par>
        <p:cTn id="1" dur="indefinite" restart="never" nodeType="tmRoot"/>
      </p:par>
    </p:tnLst>
  </p:timing>
  <p:hf sldNum="0" hdr="0"/>
  <p:txStyles>
    <p:titleStyle>
      <a:lvl1pPr marL="0" indent="0" algn="l" defTabSz="504000" rtl="0" fontAlgn="base">
        <a:spcBef>
          <a:spcPct val="0"/>
        </a:spcBef>
        <a:spcAft>
          <a:spcPct val="0"/>
        </a:spcAft>
        <a:defRPr sz="2400" b="1">
          <a:solidFill>
            <a:schemeClr val="tx1"/>
          </a:solidFill>
          <a:latin typeface="Frutiger LT Com 45 Light" panose="020B0303030504020204" pitchFamily="34" charset="0"/>
          <a:ea typeface="+mj-ea"/>
          <a:cs typeface="+mj-cs"/>
        </a:defRPr>
      </a:lvl1pPr>
      <a:lvl2pPr algn="l" rtl="0" fontAlgn="base">
        <a:spcBef>
          <a:spcPct val="0"/>
        </a:spcBef>
        <a:spcAft>
          <a:spcPct val="0"/>
        </a:spcAft>
        <a:defRPr sz="2400" b="1">
          <a:solidFill>
            <a:schemeClr val="tx1"/>
          </a:solidFill>
          <a:latin typeface="Frutiger LT Com 45 Light" pitchFamily="34" charset="0"/>
        </a:defRPr>
      </a:lvl2pPr>
      <a:lvl3pPr algn="l" rtl="0" fontAlgn="base">
        <a:spcBef>
          <a:spcPct val="0"/>
        </a:spcBef>
        <a:spcAft>
          <a:spcPct val="0"/>
        </a:spcAft>
        <a:defRPr sz="2400" b="1">
          <a:solidFill>
            <a:schemeClr val="tx1"/>
          </a:solidFill>
          <a:latin typeface="Frutiger LT Com 45 Light" pitchFamily="34" charset="0"/>
        </a:defRPr>
      </a:lvl3pPr>
      <a:lvl4pPr algn="l" rtl="0" fontAlgn="base">
        <a:spcBef>
          <a:spcPct val="0"/>
        </a:spcBef>
        <a:spcAft>
          <a:spcPct val="0"/>
        </a:spcAft>
        <a:defRPr sz="2400" b="1">
          <a:solidFill>
            <a:schemeClr val="tx1"/>
          </a:solidFill>
          <a:latin typeface="Frutiger LT Com 45 Light" pitchFamily="34" charset="0"/>
        </a:defRPr>
      </a:lvl4pPr>
      <a:lvl5pPr algn="l" rtl="0" fontAlgn="base">
        <a:spcBef>
          <a:spcPct val="0"/>
        </a:spcBef>
        <a:spcAft>
          <a:spcPct val="0"/>
        </a:spcAft>
        <a:defRPr sz="2400" b="1">
          <a:solidFill>
            <a:schemeClr val="tx1"/>
          </a:solidFill>
          <a:latin typeface="Frutiger LT Com 45 Light" pitchFamily="34" charset="0"/>
        </a:defRPr>
      </a:lvl5pPr>
      <a:lvl6pPr marL="457200" algn="l" rtl="0" fontAlgn="base">
        <a:spcBef>
          <a:spcPct val="0"/>
        </a:spcBef>
        <a:spcAft>
          <a:spcPct val="0"/>
        </a:spcAft>
        <a:defRPr sz="2400" b="1">
          <a:solidFill>
            <a:schemeClr val="tx1"/>
          </a:solidFill>
          <a:latin typeface="Frutiger LT Com 45 Light" pitchFamily="34" charset="0"/>
        </a:defRPr>
      </a:lvl6pPr>
      <a:lvl7pPr marL="914400" algn="l" rtl="0" fontAlgn="base">
        <a:spcBef>
          <a:spcPct val="0"/>
        </a:spcBef>
        <a:spcAft>
          <a:spcPct val="0"/>
        </a:spcAft>
        <a:defRPr sz="2400" b="1">
          <a:solidFill>
            <a:schemeClr val="tx1"/>
          </a:solidFill>
          <a:latin typeface="Frutiger LT Com 45 Light" pitchFamily="34" charset="0"/>
        </a:defRPr>
      </a:lvl7pPr>
      <a:lvl8pPr marL="1371600" algn="l" rtl="0" fontAlgn="base">
        <a:spcBef>
          <a:spcPct val="0"/>
        </a:spcBef>
        <a:spcAft>
          <a:spcPct val="0"/>
        </a:spcAft>
        <a:defRPr sz="2400" b="1">
          <a:solidFill>
            <a:schemeClr val="tx1"/>
          </a:solidFill>
          <a:latin typeface="Frutiger LT Com 45 Light" pitchFamily="34" charset="0"/>
        </a:defRPr>
      </a:lvl8pPr>
      <a:lvl9pPr marL="1828800" algn="l" rtl="0" fontAlgn="base">
        <a:spcBef>
          <a:spcPct val="0"/>
        </a:spcBef>
        <a:spcAft>
          <a:spcPct val="0"/>
        </a:spcAft>
        <a:defRPr sz="2400" b="1">
          <a:solidFill>
            <a:schemeClr val="tx1"/>
          </a:solidFill>
          <a:latin typeface="Frutiger LT Com 45 Light" pitchFamily="34" charset="0"/>
        </a:defRPr>
      </a:lvl9pPr>
    </p:titleStyle>
    <p:body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239318" y="699542"/>
            <a:ext cx="8640000" cy="756105"/>
          </a:xfrm>
        </p:spPr>
        <p:txBody>
          <a:bodyPr/>
          <a:lstStyle/>
          <a:p>
            <a:pPr algn="ctr"/>
            <a:r>
              <a:rPr lang="de-DE" sz="3600" noProof="0" dirty="0" smtClean="0">
                <a:latin typeface="+mj-lt"/>
                <a:cs typeface="Times New Roman" panose="02020603050405020304" pitchFamily="18" charset="0"/>
              </a:rPr>
              <a:t>VTM </a:t>
            </a:r>
            <a:r>
              <a:rPr lang="de-DE" sz="3600" noProof="0" dirty="0" err="1" smtClean="0">
                <a:latin typeface="+mj-lt"/>
                <a:cs typeface="Times New Roman" panose="02020603050405020304" pitchFamily="18" charset="0"/>
              </a:rPr>
              <a:t>transcoding</a:t>
            </a:r>
            <a:r>
              <a:rPr lang="de-DE" sz="3600" noProof="0" dirty="0" smtClean="0">
                <a:latin typeface="+mj-lt"/>
                <a:cs typeface="Times New Roman" panose="02020603050405020304" pitchFamily="18" charset="0"/>
              </a:rPr>
              <a:t> </a:t>
            </a:r>
            <a:r>
              <a:rPr lang="de-DE" sz="3600" noProof="0" dirty="0" err="1" smtClean="0">
                <a:latin typeface="+mj-lt"/>
                <a:cs typeface="Times New Roman" panose="02020603050405020304" pitchFamily="18" charset="0"/>
              </a:rPr>
              <a:t>and</a:t>
            </a:r>
            <a:r>
              <a:rPr lang="de-DE" sz="3600" noProof="0" dirty="0" smtClean="0">
                <a:latin typeface="+mj-lt"/>
                <a:cs typeface="Times New Roman" panose="02020603050405020304" pitchFamily="18" charset="0"/>
              </a:rPr>
              <a:t> DEBUG OPTIONS</a:t>
            </a:r>
            <a:endParaRPr lang="en-US" sz="3600" noProof="0" dirty="0">
              <a:latin typeface="+mj-lt"/>
              <a:cs typeface="Times New Roman" panose="02020603050405020304" pitchFamily="18" charset="0"/>
            </a:endParaRPr>
          </a:p>
        </p:txBody>
      </p:sp>
      <p:pic>
        <p:nvPicPr>
          <p:cNvPr id="6" name="Picture 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126649" y="1975476"/>
            <a:ext cx="3759525" cy="2520000"/>
          </a:xfrm>
          <a:prstGeom prst="rect">
            <a:avLst/>
          </a:prstGeom>
          <a:solidFill>
            <a:srgbClr val="FFFFFF">
              <a:shade val="85000"/>
            </a:srgbClr>
          </a:solidFill>
          <a:ln w="88900" cap="sq">
            <a:noFill/>
            <a:miter lim="800000"/>
          </a:ln>
          <a:effectLst/>
          <a:extLst/>
        </p:spPr>
      </p:pic>
      <p:sp>
        <p:nvSpPr>
          <p:cNvPr id="2" name="TextBox 1"/>
          <p:cNvSpPr txBox="1"/>
          <p:nvPr/>
        </p:nvSpPr>
        <p:spPr>
          <a:xfrm>
            <a:off x="239318" y="2067694"/>
            <a:ext cx="4887331" cy="861774"/>
          </a:xfrm>
          <a:prstGeom prst="rect">
            <a:avLst/>
          </a:prstGeom>
          <a:noFill/>
        </p:spPr>
        <p:txBody>
          <a:bodyPr wrap="square" rtlCol="0">
            <a:spAutoFit/>
          </a:bodyPr>
          <a:lstStyle/>
          <a:p>
            <a:pPr hangingPunct="0">
              <a:spcAft>
                <a:spcPts val="0"/>
              </a:spcAft>
            </a:pPr>
            <a:r>
              <a:rPr lang="de-DE" sz="1600" dirty="0" smtClean="0"/>
              <a:t>Tobias Hinz	</a:t>
            </a:r>
            <a:endParaRPr lang="en-US" sz="1600" dirty="0"/>
          </a:p>
          <a:p>
            <a:pPr hangingPunct="0">
              <a:spcAft>
                <a:spcPts val="0"/>
              </a:spcAft>
            </a:pPr>
            <a:r>
              <a:rPr lang="de-DE" sz="1600" dirty="0" smtClean="0"/>
              <a:t>Adam </a:t>
            </a:r>
            <a:r>
              <a:rPr lang="de-DE" sz="1600" dirty="0" err="1" smtClean="0"/>
              <a:t>Wieckowski</a:t>
            </a:r>
            <a:r>
              <a:rPr lang="de-DE" sz="1600" dirty="0"/>
              <a:t/>
            </a:r>
            <a:br>
              <a:rPr lang="de-DE" sz="1600" dirty="0"/>
            </a:br>
            <a:endParaRPr lang="en-US" dirty="0"/>
          </a:p>
        </p:txBody>
      </p:sp>
      <p:sp>
        <p:nvSpPr>
          <p:cNvPr id="3" name="TextBox 2"/>
          <p:cNvSpPr txBox="1"/>
          <p:nvPr/>
        </p:nvSpPr>
        <p:spPr>
          <a:xfrm>
            <a:off x="179512" y="4286335"/>
            <a:ext cx="4509389" cy="338554"/>
          </a:xfrm>
          <a:prstGeom prst="rect">
            <a:avLst/>
          </a:prstGeom>
          <a:noFill/>
        </p:spPr>
        <p:txBody>
          <a:bodyPr wrap="square" rtlCol="0">
            <a:spAutoFit/>
          </a:bodyPr>
          <a:lstStyle/>
          <a:p>
            <a:r>
              <a:rPr lang="en-US" sz="1600" dirty="0" smtClean="0"/>
              <a:t>JVET-M0055</a:t>
            </a:r>
          </a:p>
        </p:txBody>
      </p:sp>
    </p:spTree>
    <p:extLst>
      <p:ext uri="{BB962C8B-B14F-4D97-AF65-F5344CB8AC3E}">
        <p14:creationId xmlns:p14="http://schemas.microsoft.com/office/powerpoint/2010/main" val="2330352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5876" y="251100"/>
            <a:ext cx="8640000" cy="369332"/>
          </a:xfrm>
        </p:spPr>
        <p:txBody>
          <a:bodyPr/>
          <a:lstStyle/>
          <a:p>
            <a:r>
              <a:rPr lang="de-DE" dirty="0"/>
              <a:t>VTM Encoder </a:t>
            </a:r>
            <a:r>
              <a:rPr lang="de-DE" dirty="0" err="1" smtClean="0"/>
              <a:t>with</a:t>
            </a:r>
            <a:r>
              <a:rPr lang="de-DE" dirty="0" smtClean="0"/>
              <a:t> </a:t>
            </a:r>
            <a:r>
              <a:rPr lang="de-DE" dirty="0" err="1" smtClean="0"/>
              <a:t>build</a:t>
            </a:r>
            <a:r>
              <a:rPr lang="de-DE" dirty="0" smtClean="0"/>
              <a:t>-in Decoder</a:t>
            </a:r>
            <a:endParaRPr lang="en-US" dirty="0"/>
          </a:p>
        </p:txBody>
      </p:sp>
      <p:sp>
        <p:nvSpPr>
          <p:cNvPr id="4" name="Text Placeholder 3"/>
          <p:cNvSpPr>
            <a:spLocks noGrp="1"/>
          </p:cNvSpPr>
          <p:nvPr>
            <p:ph type="body" sz="quarter" idx="10"/>
          </p:nvPr>
        </p:nvSpPr>
        <p:spPr/>
        <p:txBody>
          <a:bodyPr/>
          <a:lstStyle/>
          <a:p>
            <a:r>
              <a:rPr lang="en-US" dirty="0" smtClean="0"/>
              <a:t>Fast Processing with Transcoding</a:t>
            </a:r>
            <a:endParaRPr lang="en-US" dirty="0"/>
          </a:p>
        </p:txBody>
      </p:sp>
      <p:sp>
        <p:nvSpPr>
          <p:cNvPr id="5" name="Footer Placeholder 4"/>
          <p:cNvSpPr>
            <a:spLocks noGrp="1"/>
          </p:cNvSpPr>
          <p:nvPr>
            <p:ph type="ftr" sz="quarter" idx="3"/>
          </p:nvPr>
        </p:nvSpPr>
        <p:spPr/>
        <p:txBody>
          <a:bodyPr/>
          <a:lstStyle/>
          <a:p>
            <a:r>
              <a:rPr lang="de-DE" dirty="0" smtClean="0"/>
              <a:t>Hinz/</a:t>
            </a:r>
            <a:r>
              <a:rPr lang="de-DE" dirty="0" err="1" smtClean="0"/>
              <a:t>Wieckowski</a:t>
            </a:r>
            <a:endParaRPr lang="de-DE" dirty="0"/>
          </a:p>
        </p:txBody>
      </p:sp>
      <p:sp>
        <p:nvSpPr>
          <p:cNvPr id="11" name="Content Placeholder 2"/>
          <p:cNvSpPr txBox="1">
            <a:spLocks/>
          </p:cNvSpPr>
          <p:nvPr/>
        </p:nvSpPr>
        <p:spPr>
          <a:xfrm>
            <a:off x="245876" y="1131591"/>
            <a:ext cx="8640000" cy="3384452"/>
          </a:xfrm>
          <a:prstGeom prst="rect">
            <a:avLst/>
          </a:prstGeom>
        </p:spPr>
        <p:txBody>
          <a:bodyPr/>
          <a:lst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a:lstStyle>
          <a:p>
            <a:endParaRPr lang="en-US" dirty="0">
              <a:latin typeface="Times New Roman" panose="02020603050405020304" pitchFamily="18" charset="0"/>
              <a:ea typeface="Times New Roman" panose="02020603050405020304" pitchFamily="18" charset="0"/>
            </a:endParaRPr>
          </a:p>
        </p:txBody>
      </p:sp>
      <p:sp>
        <p:nvSpPr>
          <p:cNvPr id="2" name="Rectangle 1"/>
          <p:cNvSpPr/>
          <p:nvPr/>
        </p:nvSpPr>
        <p:spPr bwMode="auto">
          <a:xfrm>
            <a:off x="2411760" y="3435846"/>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40000"/>
              </a:spcAft>
              <a:buClrTx/>
              <a:buSzTx/>
              <a:buFont typeface="Wingdings" pitchFamily="2" charset="2"/>
              <a:buNone/>
              <a:tabLst/>
            </a:pPr>
            <a:endParaRPr kumimoji="0" lang="en-US" sz="1800" b="0" i="0" u="none" strike="noStrike" cap="none" normalizeH="0" baseline="0" smtClean="0">
              <a:ln>
                <a:noFill/>
              </a:ln>
              <a:solidFill>
                <a:schemeClr val="tx1"/>
              </a:solidFill>
              <a:effectLst/>
              <a:latin typeface="Frutiger LT Com 55 Roman" pitchFamily="34" charset="0"/>
            </a:endParaRPr>
          </a:p>
        </p:txBody>
      </p:sp>
      <p:sp>
        <p:nvSpPr>
          <p:cNvPr id="12" name="Content Placeholder 2"/>
          <p:cNvSpPr txBox="1">
            <a:spLocks/>
          </p:cNvSpPr>
          <p:nvPr/>
        </p:nvSpPr>
        <p:spPr>
          <a:xfrm>
            <a:off x="323528" y="1059582"/>
            <a:ext cx="8640000" cy="3384452"/>
          </a:xfrm>
          <a:prstGeom prst="rect">
            <a:avLst/>
          </a:prstGeom>
        </p:spPr>
        <p:txBody>
          <a:bodyPr/>
          <a:lst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a:lstStyle>
          <a:p>
            <a:r>
              <a:rPr lang="en-CA" dirty="0" smtClean="0"/>
              <a:t>Additional Decoder Instance   </a:t>
            </a:r>
          </a:p>
          <a:p>
            <a:r>
              <a:rPr lang="en-CA" dirty="0" smtClean="0"/>
              <a:t>Decoder bypasses MD and PF</a:t>
            </a:r>
          </a:p>
          <a:p>
            <a:r>
              <a:rPr lang="en-CA" dirty="0" smtClean="0"/>
              <a:t>Fixed </a:t>
            </a:r>
            <a:r>
              <a:rPr lang="en-CA" dirty="0"/>
              <a:t>in </a:t>
            </a:r>
            <a:r>
              <a:rPr lang="en-CA" dirty="0" smtClean="0"/>
              <a:t>VTM 3.1</a:t>
            </a:r>
          </a:p>
          <a:p>
            <a:r>
              <a:rPr lang="en-CA" dirty="0" smtClean="0"/>
              <a:t>Configurable Variants for Transcoding, </a:t>
            </a:r>
            <a:r>
              <a:rPr lang="en-CA" dirty="0" smtClean="0"/>
              <a:t>QP-Switching </a:t>
            </a:r>
            <a:r>
              <a:rPr lang="en-CA" dirty="0" smtClean="0"/>
              <a:t>and Debugging</a:t>
            </a:r>
          </a:p>
          <a:p>
            <a:r>
              <a:rPr lang="en-CA" dirty="0"/>
              <a:t>Speed up Factor </a:t>
            </a:r>
            <a:r>
              <a:rPr lang="en-DE" dirty="0"/>
              <a:t>≈</a:t>
            </a:r>
            <a:r>
              <a:rPr lang="en-CA" dirty="0"/>
              <a:t>1K</a:t>
            </a:r>
          </a:p>
          <a:p>
            <a:endParaRPr lang="en-CA" dirty="0" smtClean="0"/>
          </a:p>
          <a:p>
            <a:pPr marL="0" indent="0">
              <a:buNone/>
            </a:pPr>
            <a:endParaRPr lang="en-CA" dirty="0" smtClean="0"/>
          </a:p>
          <a:p>
            <a:endParaRPr lang="en-US" dirty="0">
              <a:latin typeface="Times New Roman" panose="02020603050405020304" pitchFamily="18" charset="0"/>
              <a:ea typeface="Times New Roman" panose="02020603050405020304" pitchFamily="18" charset="0"/>
            </a:endParaRPr>
          </a:p>
          <a:p>
            <a:endParaRPr lang="en-US" dirty="0">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384318" y="3813458"/>
            <a:ext cx="8375363" cy="630500"/>
          </a:xfrm>
          <a:prstGeom prst="rect">
            <a:avLst/>
          </a:prstGeom>
        </p:spPr>
      </p:pic>
      <p:pic>
        <p:nvPicPr>
          <p:cNvPr id="7" name="Picture 6"/>
          <p:cNvPicPr>
            <a:picLocks noChangeAspect="1"/>
          </p:cNvPicPr>
          <p:nvPr/>
        </p:nvPicPr>
        <p:blipFill>
          <a:blip r:embed="rId3"/>
          <a:stretch>
            <a:fillRect/>
          </a:stretch>
        </p:blipFill>
        <p:spPr>
          <a:xfrm>
            <a:off x="1475656" y="2804658"/>
            <a:ext cx="4703438" cy="1639300"/>
          </a:xfrm>
          <a:prstGeom prst="rect">
            <a:avLst/>
          </a:prstGeom>
        </p:spPr>
      </p:pic>
    </p:spTree>
    <p:extLst>
      <p:ext uri="{BB962C8B-B14F-4D97-AF65-F5344CB8AC3E}">
        <p14:creationId xmlns:p14="http://schemas.microsoft.com/office/powerpoint/2010/main" val="10599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5876" y="251100"/>
            <a:ext cx="8640000" cy="369332"/>
          </a:xfrm>
        </p:spPr>
        <p:txBody>
          <a:bodyPr/>
          <a:lstStyle/>
          <a:p>
            <a:r>
              <a:rPr lang="de-DE" dirty="0"/>
              <a:t>VTM Encoder </a:t>
            </a:r>
            <a:r>
              <a:rPr lang="de-DE" dirty="0" err="1" smtClean="0"/>
              <a:t>with</a:t>
            </a:r>
            <a:r>
              <a:rPr lang="de-DE" dirty="0" smtClean="0"/>
              <a:t> </a:t>
            </a:r>
            <a:r>
              <a:rPr lang="de-DE" dirty="0" err="1" smtClean="0"/>
              <a:t>build</a:t>
            </a:r>
            <a:r>
              <a:rPr lang="de-DE" dirty="0" smtClean="0"/>
              <a:t>-in Decoder</a:t>
            </a:r>
            <a:endParaRPr lang="en-US" dirty="0"/>
          </a:p>
        </p:txBody>
      </p:sp>
      <p:sp>
        <p:nvSpPr>
          <p:cNvPr id="4" name="Text Placeholder 3"/>
          <p:cNvSpPr>
            <a:spLocks noGrp="1"/>
          </p:cNvSpPr>
          <p:nvPr>
            <p:ph type="body" sz="quarter" idx="10"/>
          </p:nvPr>
        </p:nvSpPr>
        <p:spPr/>
        <p:txBody>
          <a:bodyPr/>
          <a:lstStyle/>
          <a:p>
            <a:r>
              <a:rPr lang="en-US" dirty="0" smtClean="0"/>
              <a:t>Fast Encoder Debugging using Transcoding</a:t>
            </a:r>
            <a:endParaRPr lang="en-US" dirty="0"/>
          </a:p>
        </p:txBody>
      </p:sp>
      <p:sp>
        <p:nvSpPr>
          <p:cNvPr id="5" name="Footer Placeholder 4"/>
          <p:cNvSpPr>
            <a:spLocks noGrp="1"/>
          </p:cNvSpPr>
          <p:nvPr>
            <p:ph type="ftr" sz="quarter" idx="3"/>
          </p:nvPr>
        </p:nvSpPr>
        <p:spPr/>
        <p:txBody>
          <a:bodyPr/>
          <a:lstStyle/>
          <a:p>
            <a:r>
              <a:rPr lang="de-DE" dirty="0" smtClean="0"/>
              <a:t>Hinz/</a:t>
            </a:r>
            <a:r>
              <a:rPr lang="de-DE" dirty="0" err="1" smtClean="0"/>
              <a:t>Wieckowski</a:t>
            </a:r>
            <a:endParaRPr lang="de-DE" dirty="0"/>
          </a:p>
        </p:txBody>
      </p:sp>
      <p:sp>
        <p:nvSpPr>
          <p:cNvPr id="11" name="Content Placeholder 2"/>
          <p:cNvSpPr txBox="1">
            <a:spLocks/>
          </p:cNvSpPr>
          <p:nvPr/>
        </p:nvSpPr>
        <p:spPr>
          <a:xfrm>
            <a:off x="245876" y="1131591"/>
            <a:ext cx="8640000" cy="3384452"/>
          </a:xfrm>
          <a:prstGeom prst="rect">
            <a:avLst/>
          </a:prstGeom>
        </p:spPr>
        <p:txBody>
          <a:bodyPr/>
          <a:lst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a:lstStyle>
          <a:p>
            <a:r>
              <a:rPr lang="en-CA" kern="0" dirty="0" err="1" smtClean="0"/>
              <a:t>DebugBitstream</a:t>
            </a:r>
            <a:r>
              <a:rPr lang="en-CA" kern="0" dirty="0" smtClean="0"/>
              <a:t> </a:t>
            </a:r>
            <a:endParaRPr lang="en-US" kern="0" dirty="0" smtClean="0">
              <a:latin typeface="Times New Roman" panose="02020603050405020304" pitchFamily="18" charset="0"/>
              <a:ea typeface="Times New Roman" panose="02020603050405020304" pitchFamily="18" charset="0"/>
            </a:endParaRPr>
          </a:p>
          <a:p>
            <a:r>
              <a:rPr lang="en-CA" kern="0" dirty="0" err="1" smtClean="0"/>
              <a:t>DebugPOC</a:t>
            </a:r>
            <a:endParaRPr lang="en-CA" kern="0" dirty="0" smtClean="0"/>
          </a:p>
          <a:p>
            <a:r>
              <a:rPr lang="en-CA" b="1" kern="0" dirty="0" err="1" smtClean="0"/>
              <a:t>DebugCTU</a:t>
            </a:r>
            <a:endParaRPr lang="en-US" b="1" kern="0" dirty="0"/>
          </a:p>
        </p:txBody>
      </p:sp>
      <p:pic>
        <p:nvPicPr>
          <p:cNvPr id="2" name="Picture 1"/>
          <p:cNvPicPr>
            <a:picLocks noChangeAspect="1"/>
          </p:cNvPicPr>
          <p:nvPr/>
        </p:nvPicPr>
        <p:blipFill>
          <a:blip r:embed="rId2"/>
          <a:stretch>
            <a:fillRect/>
          </a:stretch>
        </p:blipFill>
        <p:spPr>
          <a:xfrm>
            <a:off x="2195736" y="2139702"/>
            <a:ext cx="6315166" cy="1527804"/>
          </a:xfrm>
          <a:prstGeom prst="rect">
            <a:avLst/>
          </a:prstGeom>
        </p:spPr>
      </p:pic>
      <p:pic>
        <p:nvPicPr>
          <p:cNvPr id="9" name="Picture 8"/>
          <p:cNvPicPr>
            <a:picLocks noChangeAspect="1"/>
          </p:cNvPicPr>
          <p:nvPr/>
        </p:nvPicPr>
        <p:blipFill>
          <a:blip r:embed="rId3"/>
          <a:stretch>
            <a:fillRect/>
          </a:stretch>
        </p:blipFill>
        <p:spPr>
          <a:xfrm>
            <a:off x="1043608" y="3188695"/>
            <a:ext cx="2755586" cy="1224136"/>
          </a:xfrm>
          <a:prstGeom prst="rect">
            <a:avLst/>
          </a:prstGeom>
        </p:spPr>
      </p:pic>
    </p:spTree>
    <p:extLst>
      <p:ext uri="{BB962C8B-B14F-4D97-AF65-F5344CB8AC3E}">
        <p14:creationId xmlns:p14="http://schemas.microsoft.com/office/powerpoint/2010/main" val="1692873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5876" y="251100"/>
            <a:ext cx="8640000" cy="369332"/>
          </a:xfrm>
        </p:spPr>
        <p:txBody>
          <a:bodyPr/>
          <a:lstStyle/>
          <a:p>
            <a:r>
              <a:rPr lang="de-DE" dirty="0"/>
              <a:t>VTM Encoder </a:t>
            </a:r>
            <a:r>
              <a:rPr lang="de-DE" dirty="0" err="1" smtClean="0"/>
              <a:t>with</a:t>
            </a:r>
            <a:r>
              <a:rPr lang="de-DE" dirty="0" smtClean="0"/>
              <a:t> </a:t>
            </a:r>
            <a:r>
              <a:rPr lang="de-DE" dirty="0" err="1" smtClean="0"/>
              <a:t>build</a:t>
            </a:r>
            <a:r>
              <a:rPr lang="de-DE" dirty="0" smtClean="0"/>
              <a:t>-in </a:t>
            </a:r>
            <a:r>
              <a:rPr lang="de-DE" dirty="0"/>
              <a:t>Decoder</a:t>
            </a:r>
            <a:endParaRPr lang="en-US" dirty="0"/>
          </a:p>
        </p:txBody>
      </p:sp>
      <p:sp>
        <p:nvSpPr>
          <p:cNvPr id="4" name="Text Placeholder 3"/>
          <p:cNvSpPr>
            <a:spLocks noGrp="1"/>
          </p:cNvSpPr>
          <p:nvPr>
            <p:ph type="body" sz="quarter" idx="10"/>
          </p:nvPr>
        </p:nvSpPr>
        <p:spPr/>
        <p:txBody>
          <a:bodyPr/>
          <a:lstStyle/>
          <a:p>
            <a:r>
              <a:rPr lang="en-US" dirty="0" smtClean="0"/>
              <a:t>Bitrate Matching / QP Switching</a:t>
            </a:r>
            <a:endParaRPr lang="en-US" dirty="0"/>
          </a:p>
        </p:txBody>
      </p:sp>
      <p:sp>
        <p:nvSpPr>
          <p:cNvPr id="5" name="Footer Placeholder 4"/>
          <p:cNvSpPr>
            <a:spLocks noGrp="1"/>
          </p:cNvSpPr>
          <p:nvPr>
            <p:ph type="ftr" sz="quarter" idx="3"/>
          </p:nvPr>
        </p:nvSpPr>
        <p:spPr/>
        <p:txBody>
          <a:bodyPr/>
          <a:lstStyle/>
          <a:p>
            <a:r>
              <a:rPr lang="de-DE" dirty="0" smtClean="0"/>
              <a:t>Hinz/</a:t>
            </a:r>
            <a:r>
              <a:rPr lang="de-DE" dirty="0" err="1" smtClean="0"/>
              <a:t>Wieckowski</a:t>
            </a:r>
            <a:endParaRPr lang="de-DE" dirty="0"/>
          </a:p>
        </p:txBody>
      </p:sp>
      <p:sp>
        <p:nvSpPr>
          <p:cNvPr id="11" name="Content Placeholder 2"/>
          <p:cNvSpPr txBox="1">
            <a:spLocks/>
          </p:cNvSpPr>
          <p:nvPr/>
        </p:nvSpPr>
        <p:spPr>
          <a:xfrm>
            <a:off x="245876" y="1131591"/>
            <a:ext cx="8640000" cy="3384452"/>
          </a:xfrm>
          <a:prstGeom prst="rect">
            <a:avLst/>
          </a:prstGeom>
        </p:spPr>
        <p:txBody>
          <a:bodyPr/>
          <a:lst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a:lstStyle>
          <a:p>
            <a:pPr marL="0" indent="0">
              <a:buNone/>
            </a:pPr>
            <a:r>
              <a:rPr lang="en-CA" kern="0" dirty="0" smtClean="0"/>
              <a:t>Only Re-Encode Pictures </a:t>
            </a:r>
            <a:r>
              <a:rPr lang="en-CA" kern="0" dirty="0" smtClean="0"/>
              <a:t>with Broken </a:t>
            </a:r>
            <a:r>
              <a:rPr lang="en-CA" kern="0" dirty="0" smtClean="0"/>
              <a:t>References</a:t>
            </a:r>
            <a:endParaRPr lang="en-CA" kern="0" dirty="0" smtClean="0"/>
          </a:p>
          <a:p>
            <a:r>
              <a:rPr lang="en-CA" kern="0" dirty="0" smtClean="0"/>
              <a:t>DecodeBitstream1</a:t>
            </a:r>
          </a:p>
          <a:p>
            <a:r>
              <a:rPr lang="en-CA" kern="0" dirty="0" smtClean="0"/>
              <a:t>DecodeBitstream2</a:t>
            </a:r>
            <a:endParaRPr lang="en-US" kern="0" dirty="0" smtClean="0">
              <a:latin typeface="Times New Roman" panose="02020603050405020304" pitchFamily="18" charset="0"/>
              <a:ea typeface="Times New Roman" panose="02020603050405020304" pitchFamily="18" charset="0"/>
            </a:endParaRPr>
          </a:p>
          <a:p>
            <a:r>
              <a:rPr lang="en-CA" kern="0" dirty="0" err="1" smtClean="0"/>
              <a:t>SwitchPOC</a:t>
            </a:r>
            <a:endParaRPr lang="en-CA" kern="0" dirty="0" smtClean="0"/>
          </a:p>
          <a:p>
            <a:r>
              <a:rPr lang="en-CA" kern="0" dirty="0" err="1" smtClean="0"/>
              <a:t>SwitchDQP</a:t>
            </a:r>
            <a:endParaRPr lang="en-US" kern="0" dirty="0"/>
          </a:p>
        </p:txBody>
      </p:sp>
      <p:sp>
        <p:nvSpPr>
          <p:cNvPr id="6" name="Rectangle 5"/>
          <p:cNvSpPr/>
          <p:nvPr/>
        </p:nvSpPr>
        <p:spPr bwMode="auto">
          <a:xfrm>
            <a:off x="3059832" y="2571750"/>
            <a:ext cx="4946848"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40000"/>
              </a:spcAft>
              <a:buClrTx/>
              <a:buSzTx/>
              <a:buFont typeface="Wingdings" pitchFamily="2" charset="2"/>
              <a:buNone/>
              <a:tabLst/>
            </a:pPr>
            <a:endParaRPr kumimoji="0" lang="en-US" sz="1800" b="0" i="0" u="none" strike="noStrike" cap="none" normalizeH="0" baseline="0" smtClean="0">
              <a:ln>
                <a:noFill/>
              </a:ln>
              <a:solidFill>
                <a:schemeClr val="tx1"/>
              </a:solidFill>
              <a:effectLst/>
              <a:latin typeface="Frutiger LT Com 55 Roman" pitchFamily="34" charset="0"/>
            </a:endParaRPr>
          </a:p>
        </p:txBody>
      </p:sp>
      <p:pic>
        <p:nvPicPr>
          <p:cNvPr id="7" name="Picture 6"/>
          <p:cNvPicPr>
            <a:picLocks noChangeAspect="1"/>
          </p:cNvPicPr>
          <p:nvPr/>
        </p:nvPicPr>
        <p:blipFill>
          <a:blip r:embed="rId2"/>
          <a:stretch>
            <a:fillRect/>
          </a:stretch>
        </p:blipFill>
        <p:spPr>
          <a:xfrm>
            <a:off x="2483768" y="2787774"/>
            <a:ext cx="5927763" cy="1512168"/>
          </a:xfrm>
          <a:prstGeom prst="rect">
            <a:avLst/>
          </a:prstGeom>
        </p:spPr>
      </p:pic>
    </p:spTree>
    <p:extLst>
      <p:ext uri="{BB962C8B-B14F-4D97-AF65-F5344CB8AC3E}">
        <p14:creationId xmlns:p14="http://schemas.microsoft.com/office/powerpoint/2010/main" val="2586807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5876" y="251100"/>
            <a:ext cx="8640000" cy="369332"/>
          </a:xfrm>
        </p:spPr>
        <p:txBody>
          <a:bodyPr/>
          <a:lstStyle/>
          <a:p>
            <a:r>
              <a:rPr lang="de-DE" dirty="0"/>
              <a:t>VTM Encoder Fast </a:t>
            </a:r>
            <a:r>
              <a:rPr lang="de-DE" dirty="0" err="1"/>
              <a:t>Debug</a:t>
            </a:r>
            <a:r>
              <a:rPr lang="de-DE" dirty="0"/>
              <a:t> Options</a:t>
            </a:r>
            <a:endParaRPr lang="en-US" dirty="0"/>
          </a:p>
        </p:txBody>
      </p:sp>
      <p:sp>
        <p:nvSpPr>
          <p:cNvPr id="4" name="Text Placeholder 3"/>
          <p:cNvSpPr>
            <a:spLocks noGrp="1"/>
          </p:cNvSpPr>
          <p:nvPr>
            <p:ph type="body" sz="quarter" idx="10"/>
          </p:nvPr>
        </p:nvSpPr>
        <p:spPr/>
        <p:txBody>
          <a:bodyPr/>
          <a:lstStyle/>
          <a:p>
            <a:r>
              <a:rPr lang="en-US" dirty="0" smtClean="0"/>
              <a:t>Not using build-in Decoder </a:t>
            </a:r>
            <a:endParaRPr lang="en-US" dirty="0"/>
          </a:p>
        </p:txBody>
      </p:sp>
      <p:sp>
        <p:nvSpPr>
          <p:cNvPr id="5" name="Footer Placeholder 4"/>
          <p:cNvSpPr>
            <a:spLocks noGrp="1"/>
          </p:cNvSpPr>
          <p:nvPr>
            <p:ph type="ftr" sz="quarter" idx="3"/>
          </p:nvPr>
        </p:nvSpPr>
        <p:spPr/>
        <p:txBody>
          <a:bodyPr/>
          <a:lstStyle/>
          <a:p>
            <a:r>
              <a:rPr lang="de-DE" dirty="0" smtClean="0"/>
              <a:t>Hinz/</a:t>
            </a:r>
            <a:r>
              <a:rPr lang="de-DE" dirty="0" err="1" smtClean="0"/>
              <a:t>Wieckowski</a:t>
            </a:r>
            <a:endParaRPr lang="de-DE" dirty="0"/>
          </a:p>
        </p:txBody>
      </p:sp>
      <p:sp>
        <p:nvSpPr>
          <p:cNvPr id="11" name="Content Placeholder 2"/>
          <p:cNvSpPr txBox="1">
            <a:spLocks/>
          </p:cNvSpPr>
          <p:nvPr/>
        </p:nvSpPr>
        <p:spPr>
          <a:xfrm>
            <a:off x="245876" y="1131591"/>
            <a:ext cx="8640000" cy="3384452"/>
          </a:xfrm>
          <a:prstGeom prst="rect">
            <a:avLst/>
          </a:prstGeom>
        </p:spPr>
        <p:txBody>
          <a:bodyPr/>
          <a:lstStyle>
            <a:lvl1pPr marL="360000" indent="-360000" algn="l" defTabSz="360000" rtl="0" fontAlgn="base">
              <a:spcBef>
                <a:spcPct val="0"/>
              </a:spcBef>
              <a:spcAft>
                <a:spcPts val="900"/>
              </a:spcAft>
              <a:buClr>
                <a:schemeClr val="tx2"/>
              </a:buClr>
              <a:buFont typeface="Wingdings" pitchFamily="2" charset="2"/>
              <a:buChar char="n"/>
              <a:defRPr sz="1600">
                <a:solidFill>
                  <a:schemeClr val="tx1"/>
                </a:solidFill>
                <a:latin typeface="+mn-lt"/>
                <a:ea typeface="+mn-ea"/>
                <a:cs typeface="+mn-cs"/>
              </a:defRPr>
            </a:lvl1pPr>
            <a:lvl2pPr marL="72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2pPr>
            <a:lvl3pPr marL="108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3pPr>
            <a:lvl4pPr marL="144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4pPr>
            <a:lvl5pPr marL="1800000" indent="-360000" algn="l" defTabSz="360000" rtl="0" fontAlgn="base">
              <a:spcBef>
                <a:spcPct val="0"/>
              </a:spcBef>
              <a:spcAft>
                <a:spcPts val="900"/>
              </a:spcAft>
              <a:buClr>
                <a:schemeClr val="bg2"/>
              </a:buClr>
              <a:buFont typeface="Wingdings" pitchFamily="2" charset="2"/>
              <a:buChar char="n"/>
              <a:defRPr sz="1600">
                <a:solidFill>
                  <a:schemeClr val="tx1"/>
                </a:solidFill>
                <a:latin typeface="+mn-lt"/>
              </a:defRPr>
            </a:lvl5pPr>
            <a:lvl6pPr marL="1887538" indent="-358775" algn="l" rtl="0" fontAlgn="base">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fontAlgn="base">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fontAlgn="base">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fontAlgn="base">
              <a:spcBef>
                <a:spcPct val="0"/>
              </a:spcBef>
              <a:spcAft>
                <a:spcPct val="40000"/>
              </a:spcAft>
              <a:buClr>
                <a:schemeClr val="bg2"/>
              </a:buClr>
              <a:buFont typeface="Wingdings" pitchFamily="2" charset="2"/>
              <a:buChar char="n"/>
              <a:defRPr>
                <a:solidFill>
                  <a:schemeClr val="tx1"/>
                </a:solidFill>
                <a:latin typeface="+mn-lt"/>
              </a:defRPr>
            </a:lvl9pPr>
          </a:lstStyle>
          <a:p>
            <a:pPr marL="0" indent="0">
              <a:buNone/>
            </a:pPr>
            <a:r>
              <a:rPr lang="en-CA" dirty="0" smtClean="0"/>
              <a:t>Options </a:t>
            </a:r>
            <a:endParaRPr lang="en-CA" dirty="0"/>
          </a:p>
          <a:p>
            <a:r>
              <a:rPr lang="en-CA" dirty="0" err="1" smtClean="0"/>
              <a:t>FastForwardToPOC</a:t>
            </a:r>
            <a:endParaRPr lang="en-CA" dirty="0" smtClean="0"/>
          </a:p>
          <a:p>
            <a:pPr marL="0" indent="0">
              <a:buNone/>
            </a:pPr>
            <a:r>
              <a:rPr lang="en-CA" dirty="0" smtClean="0">
                <a:latin typeface="Times New Roman" panose="02020603050405020304" pitchFamily="18" charset="0"/>
                <a:ea typeface="Times New Roman" panose="02020603050405020304" pitchFamily="18" charset="0"/>
              </a:rPr>
              <a:t>Skips Encoding of un-referenced </a:t>
            </a:r>
            <a:r>
              <a:rPr lang="en-CA" dirty="0">
                <a:latin typeface="Times New Roman" panose="02020603050405020304" pitchFamily="18" charset="0"/>
                <a:ea typeface="Times New Roman" panose="02020603050405020304" pitchFamily="18" charset="0"/>
              </a:rPr>
              <a:t>P</a:t>
            </a:r>
            <a:r>
              <a:rPr lang="en-CA" dirty="0" smtClean="0">
                <a:latin typeface="Times New Roman" panose="02020603050405020304" pitchFamily="18" charset="0"/>
                <a:ea typeface="Times New Roman" panose="02020603050405020304" pitchFamily="18" charset="0"/>
              </a:rPr>
              <a:t>ictures</a:t>
            </a:r>
            <a:endParaRPr lang="en-US" dirty="0">
              <a:latin typeface="Times New Roman" panose="02020603050405020304" pitchFamily="18" charset="0"/>
              <a:ea typeface="Times New Roman" panose="02020603050405020304" pitchFamily="18" charset="0"/>
            </a:endParaRPr>
          </a:p>
          <a:p>
            <a:r>
              <a:rPr lang="en-CA" dirty="0" err="1" smtClean="0"/>
              <a:t>StopAfterFFtoPOC</a:t>
            </a:r>
            <a:endParaRPr lang="en-CA" dirty="0" smtClean="0"/>
          </a:p>
          <a:p>
            <a:pPr marL="0" indent="0">
              <a:buNone/>
            </a:pPr>
            <a:r>
              <a:rPr lang="en-CA" dirty="0" smtClean="0">
                <a:latin typeface="Times New Roman" panose="02020603050405020304" pitchFamily="18" charset="0"/>
                <a:ea typeface="Times New Roman" panose="02020603050405020304" pitchFamily="18" charset="0"/>
              </a:rPr>
              <a:t>Stops Encoding immediately after Debug </a:t>
            </a:r>
            <a:r>
              <a:rPr lang="en-CA" dirty="0">
                <a:latin typeface="Times New Roman" panose="02020603050405020304" pitchFamily="18" charset="0"/>
                <a:ea typeface="Times New Roman" panose="02020603050405020304" pitchFamily="18" charset="0"/>
              </a:rPr>
              <a:t>F</a:t>
            </a:r>
            <a:r>
              <a:rPr lang="en-CA" dirty="0" smtClean="0">
                <a:latin typeface="Times New Roman" panose="02020603050405020304" pitchFamily="18" charset="0"/>
                <a:ea typeface="Times New Roman" panose="02020603050405020304" pitchFamily="18" charset="0"/>
              </a:rPr>
              <a:t>rame has been completed   </a:t>
            </a:r>
            <a:endParaRPr lang="en-US" dirty="0">
              <a:latin typeface="Times New Roman" panose="02020603050405020304" pitchFamily="18" charset="0"/>
              <a:ea typeface="Times New Roman" panose="02020603050405020304" pitchFamily="18" charset="0"/>
            </a:endParaRPr>
          </a:p>
        </p:txBody>
      </p:sp>
      <p:sp>
        <p:nvSpPr>
          <p:cNvPr id="2" name="Rectangle 1"/>
          <p:cNvSpPr/>
          <p:nvPr/>
        </p:nvSpPr>
        <p:spPr bwMode="auto">
          <a:xfrm>
            <a:off x="2411760" y="3435846"/>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40000"/>
              </a:spcAft>
              <a:buClrTx/>
              <a:buSzTx/>
              <a:buFont typeface="Wingdings" pitchFamily="2" charset="2"/>
              <a:buNone/>
              <a:tabLst/>
            </a:pPr>
            <a:endParaRPr kumimoji="0" lang="en-US" sz="1800" b="0" i="0" u="none" strike="noStrike" cap="none" normalizeH="0" baseline="0" smtClean="0">
              <a:ln>
                <a:noFill/>
              </a:ln>
              <a:solidFill>
                <a:schemeClr val="tx1"/>
              </a:solidFill>
              <a:effectLst/>
              <a:latin typeface="Frutiger LT Com 55 Roman" pitchFamily="34" charset="0"/>
            </a:endParaRPr>
          </a:p>
        </p:txBody>
      </p:sp>
    </p:spTree>
    <p:extLst>
      <p:ext uri="{BB962C8B-B14F-4D97-AF65-F5344CB8AC3E}">
        <p14:creationId xmlns:p14="http://schemas.microsoft.com/office/powerpoint/2010/main" val="1404561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de-DE" dirty="0"/>
              <a:t>Hinz/</a:t>
            </a:r>
            <a:r>
              <a:rPr lang="de-DE" dirty="0" err="1"/>
              <a:t>Wieckowski</a:t>
            </a:r>
            <a:endParaRPr lang="de-DE" dirty="0"/>
          </a:p>
        </p:txBody>
      </p:sp>
      <p:graphicFrame>
        <p:nvGraphicFramePr>
          <p:cNvPr id="6" name="Table 5"/>
          <p:cNvGraphicFramePr>
            <a:graphicFrameLocks noGrp="1"/>
          </p:cNvGraphicFramePr>
          <p:nvPr>
            <p:extLst>
              <p:ext uri="{D42A27DB-BD31-4B8C-83A1-F6EECF244321}">
                <p14:modId xmlns:p14="http://schemas.microsoft.com/office/powerpoint/2010/main" val="1555379289"/>
              </p:ext>
            </p:extLst>
          </p:nvPr>
        </p:nvGraphicFramePr>
        <p:xfrm>
          <a:off x="2121841" y="432950"/>
          <a:ext cx="5253136" cy="3810000"/>
        </p:xfrm>
        <a:graphic>
          <a:graphicData uri="http://schemas.openxmlformats.org/drawingml/2006/table">
            <a:tbl>
              <a:tblPr firstRow="1" firstCol="1" bandRow="1">
                <a:tableStyleId>{5C22544A-7EE6-4342-B048-85BDC9FD1C3A}</a:tableStyleId>
              </a:tblPr>
              <a:tblGrid>
                <a:gridCol w="1941949">
                  <a:extLst>
                    <a:ext uri="{9D8B030D-6E8A-4147-A177-3AD203B41FA5}">
                      <a16:colId xmlns:a16="http://schemas.microsoft.com/office/drawing/2014/main" val="4289423957"/>
                    </a:ext>
                  </a:extLst>
                </a:gridCol>
                <a:gridCol w="3311187">
                  <a:extLst>
                    <a:ext uri="{9D8B030D-6E8A-4147-A177-3AD203B41FA5}">
                      <a16:colId xmlns:a16="http://schemas.microsoft.com/office/drawing/2014/main" val="3866149894"/>
                    </a:ext>
                  </a:extLst>
                </a:gridCol>
              </a:tblGrid>
              <a:tr h="144823">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Parameter name</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Description</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4007215930"/>
                  </a:ext>
                </a:extLst>
              </a:tr>
              <a:tr h="28964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DebugBitstream/DecodeBitstream1</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Specifies the first bit stream to be read until a pre-defined switch point is encountered.</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3849052127"/>
                  </a:ext>
                </a:extLst>
              </a:tr>
              <a:tr h="434470">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DecodeBitstream2</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Specifies the second bit stream, to be read after the first random access point after a QP switch point (specified using SwitchPOC and SwitchQP)</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830150079"/>
                  </a:ext>
                </a:extLst>
              </a:tr>
              <a:tr h="434470">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DebugPOC</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Specifies a POC, at which a bit stream specified using DebugBitstream or DecodeBitstream1 is no longer read, but rather normal encoding is started.</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4126798241"/>
                  </a:ext>
                </a:extLst>
              </a:tr>
              <a:tr h="72411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DebugCTU</a:t>
                      </a:r>
                      <a:r>
                        <a:rPr lang="en-CA" sz="1000" dirty="0">
                          <a:effectLst/>
                        </a:rPr>
                        <a:t> </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When the POC is encountered at which normal encoding is to be resumed, if set, this option specifies that CTUs up to the specified CTU (in raster scan addressing order) are to be read from the specified bit stream, after which normal encoding is started the specified CTU.</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2983698395"/>
                  </a:ext>
                </a:extLst>
              </a:tr>
              <a:tr h="28964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SwitchPOC</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Specifies a POC, at which the specified bit stream is no longer read, but rather normal encoding is started</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3120240344"/>
                  </a:ext>
                </a:extLst>
              </a:tr>
              <a:tr h="28964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SwitchQP</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Specifies a QP offset to be applied when normal encoding is started as specified by SwitchPOC.</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2780391847"/>
                  </a:ext>
                </a:extLst>
              </a:tr>
              <a:tr h="28964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FastForwardToPOC</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When encoding a bit streams, all frames that are not references (including transitive references) to the specified POC are skipped.</a:t>
                      </a:r>
                      <a:endParaRPr lang="en-US" sz="100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1231524454"/>
                  </a:ext>
                </a:extLst>
              </a:tr>
              <a:tr h="289647">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StopAfterFFtoPOC</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If enabled, causes the encoder to not encode any frame after the frame specified by </a:t>
                      </a:r>
                      <a:r>
                        <a:rPr lang="en-CA" sz="1000" dirty="0" err="1">
                          <a:effectLst/>
                        </a:rPr>
                        <a:t>FastForwardToPOC</a:t>
                      </a:r>
                      <a:r>
                        <a:rPr lang="en-CA" sz="1000" dirty="0">
                          <a:effectLst/>
                        </a:rPr>
                        <a:t> option, in encoding order.</a:t>
                      </a:r>
                      <a:endParaRPr lang="en-US" sz="1000" dirty="0">
                        <a:effectLst/>
                        <a:latin typeface="Times New Roman" panose="02020603050405020304" pitchFamily="18" charset="0"/>
                        <a:ea typeface="Times New Roman" panose="02020603050405020304" pitchFamily="18" charset="0"/>
                      </a:endParaRPr>
                    </a:p>
                  </a:txBody>
                  <a:tcPr marL="59246" marR="59246" marT="0" marB="0" anchor="ctr"/>
                </a:tc>
                <a:extLst>
                  <a:ext uri="{0D108BD9-81ED-4DB2-BD59-A6C34878D82A}">
                    <a16:rowId xmlns:a16="http://schemas.microsoft.com/office/drawing/2014/main" val="3260700688"/>
                  </a:ext>
                </a:extLst>
              </a:tr>
            </a:tbl>
          </a:graphicData>
        </a:graphic>
      </p:graphicFrame>
      <p:sp>
        <p:nvSpPr>
          <p:cNvPr id="7" name="Rectangle 1"/>
          <p:cNvSpPr>
            <a:spLocks noChangeArrowheads="1"/>
          </p:cNvSpPr>
          <p:nvPr/>
        </p:nvSpPr>
        <p:spPr bwMode="auto">
          <a:xfrm>
            <a:off x="1939925" y="1095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075353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876" y="251100"/>
            <a:ext cx="8640000" cy="369332"/>
          </a:xfrm>
        </p:spPr>
        <p:txBody>
          <a:bodyPr/>
          <a:lstStyle/>
          <a:p>
            <a:endParaRPr lang="en-US" dirty="0"/>
          </a:p>
        </p:txBody>
      </p:sp>
      <p:sp>
        <p:nvSpPr>
          <p:cNvPr id="3" name="Content Placeholder 2"/>
          <p:cNvSpPr>
            <a:spLocks noGrp="1"/>
          </p:cNvSpPr>
          <p:nvPr>
            <p:ph idx="1"/>
          </p:nvPr>
        </p:nvSpPr>
        <p:spPr>
          <a:xfrm>
            <a:off x="3851920" y="2067695"/>
            <a:ext cx="1872208" cy="792087"/>
          </a:xfrm>
        </p:spPr>
        <p:txBody>
          <a:bodyPr/>
          <a:lstStyle/>
          <a:p>
            <a:pPr marL="0" indent="0">
              <a:buNone/>
            </a:pPr>
            <a:r>
              <a:rPr lang="de-DE" b="1" dirty="0" err="1" smtClean="0"/>
              <a:t>Thank</a:t>
            </a:r>
            <a:r>
              <a:rPr lang="de-DE" b="1" dirty="0" smtClean="0"/>
              <a:t> </a:t>
            </a:r>
            <a:r>
              <a:rPr lang="de-DE" b="1" dirty="0" err="1" smtClean="0"/>
              <a:t>You</a:t>
            </a:r>
            <a:endParaRPr lang="en-US" b="1" dirty="0"/>
          </a:p>
        </p:txBody>
      </p:sp>
      <p:sp>
        <p:nvSpPr>
          <p:cNvPr id="4" name="Footer Placeholder 3"/>
          <p:cNvSpPr>
            <a:spLocks noGrp="1"/>
          </p:cNvSpPr>
          <p:nvPr>
            <p:ph type="ftr" sz="quarter" idx="3"/>
          </p:nvPr>
        </p:nvSpPr>
        <p:spPr/>
        <p:txBody>
          <a:bodyPr/>
          <a:lstStyle/>
          <a:p>
            <a:r>
              <a:rPr lang="de-DE" smtClean="0"/>
              <a:t>Hinz/Wieckowski</a:t>
            </a:r>
            <a:endParaRPr lang="de-DE" dirty="0"/>
          </a:p>
        </p:txBody>
      </p:sp>
    </p:spTree>
    <p:extLst>
      <p:ext uri="{BB962C8B-B14F-4D97-AF65-F5344CB8AC3E}">
        <p14:creationId xmlns:p14="http://schemas.microsoft.com/office/powerpoint/2010/main" val="1591447234"/>
      </p:ext>
    </p:extLst>
  </p:cSld>
  <p:clrMapOvr>
    <a:masterClrMapping/>
  </p:clrMapOvr>
  <p:timing>
    <p:tnLst>
      <p:par>
        <p:cTn id="1" dur="indefinite" restart="never" nodeType="tmRoot"/>
      </p:par>
    </p:tnLst>
  </p:timing>
</p:sld>
</file>

<file path=ppt/theme/theme1.xml><?xml version="1.0" encoding="utf-8"?>
<a:theme xmlns:a="http://schemas.openxmlformats.org/drawingml/2006/main" name="Fraunhofer HHI Master">
  <a:themeElements>
    <a:clrScheme name="Fraunhofer Farbpalette">
      <a:dk1>
        <a:srgbClr val="000000"/>
      </a:dk1>
      <a:lt1>
        <a:srgbClr val="FFFFFF"/>
      </a:lt1>
      <a:dk2>
        <a:srgbClr val="179C7D"/>
      </a:dk2>
      <a:lt2>
        <a:srgbClr val="A8AFAF"/>
      </a:lt2>
      <a:accent1>
        <a:srgbClr val="EB6A0A"/>
      </a:accent1>
      <a:accent2>
        <a:srgbClr val="006E92"/>
      </a:accent2>
      <a:accent3>
        <a:srgbClr val="25BAE2"/>
      </a:accent3>
      <a:accent4>
        <a:srgbClr val="B1C800"/>
      </a:accent4>
      <a:accent5>
        <a:srgbClr val="FEEFD6"/>
      </a:accent5>
      <a:accent6>
        <a:srgbClr val="E1E3E3"/>
      </a:accent6>
      <a:hlink>
        <a:srgbClr val="25BAE2"/>
      </a:hlink>
      <a:folHlink>
        <a:srgbClr val="B1C800"/>
      </a:folHlink>
    </a:clrScheme>
    <a:fontScheme name="Bullets">
      <a:majorFont>
        <a:latin typeface="Frutiger LT Com 45 Light"/>
        <a:ea typeface=""/>
        <a:cs typeface=""/>
      </a:majorFont>
      <a:minorFont>
        <a:latin typeface="Frutiger LT Com 55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40000"/>
          </a:spcAft>
          <a:buClrTx/>
          <a:buSzTx/>
          <a:buFont typeface="Wingdings" pitchFamily="2" charset="2"/>
          <a:buNone/>
          <a:tabLst/>
          <a:defRPr kumimoji="0" lang="de-DE" sz="1800" b="0" i="0" u="none" strike="noStrike" cap="none" normalizeH="0" baseline="0" smtClean="0">
            <a:ln>
              <a:noFill/>
            </a:ln>
            <a:solidFill>
              <a:schemeClr val="tx1"/>
            </a:solidFill>
            <a:effectLst/>
            <a:latin typeface="Frutiger LT Com 55 Roman"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40000"/>
          </a:spcAft>
          <a:buClrTx/>
          <a:buSzTx/>
          <a:buFont typeface="Wingdings" pitchFamily="2" charset="2"/>
          <a:buNone/>
          <a:tabLst/>
          <a:defRPr kumimoji="0" lang="de-DE" sz="1800" b="0" i="0" u="none" strike="noStrike" cap="none" normalizeH="0" baseline="0" smtClean="0">
            <a:ln>
              <a:noFill/>
            </a:ln>
            <a:solidFill>
              <a:schemeClr val="tx1"/>
            </a:solidFill>
            <a:effectLst/>
            <a:latin typeface="Frutiger LT Com 55 Roman" pitchFamily="34"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llet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llet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llet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llet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llet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llet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llet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llet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llet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llet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llet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ullets 13">
        <a:dk1>
          <a:srgbClr val="000000"/>
        </a:dk1>
        <a:lt1>
          <a:srgbClr val="FFFFFF"/>
        </a:lt1>
        <a:dk2>
          <a:srgbClr val="000000"/>
        </a:dk2>
        <a:lt2>
          <a:srgbClr val="A8AFAF"/>
        </a:lt2>
        <a:accent1>
          <a:srgbClr val="009475"/>
        </a:accent1>
        <a:accent2>
          <a:srgbClr val="333399"/>
        </a:accent2>
        <a:accent3>
          <a:srgbClr val="FFFFFF"/>
        </a:accent3>
        <a:accent4>
          <a:srgbClr val="000000"/>
        </a:accent4>
        <a:accent5>
          <a:srgbClr val="AAC8BD"/>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llets 14">
        <a:dk1>
          <a:srgbClr val="000000"/>
        </a:dk1>
        <a:lt1>
          <a:srgbClr val="FFFFFF"/>
        </a:lt1>
        <a:dk2>
          <a:srgbClr val="000000"/>
        </a:dk2>
        <a:lt2>
          <a:srgbClr val="A8AFAF"/>
        </a:lt2>
        <a:accent1>
          <a:srgbClr val="009475"/>
        </a:accent1>
        <a:accent2>
          <a:srgbClr val="009475"/>
        </a:accent2>
        <a:accent3>
          <a:srgbClr val="FFFFFF"/>
        </a:accent3>
        <a:accent4>
          <a:srgbClr val="000000"/>
        </a:accent4>
        <a:accent5>
          <a:srgbClr val="AAC8BD"/>
        </a:accent5>
        <a:accent6>
          <a:srgbClr val="008669"/>
        </a:accent6>
        <a:hlink>
          <a:srgbClr val="009475"/>
        </a:hlink>
        <a:folHlink>
          <a:srgbClr val="009475"/>
        </a:folHlink>
      </a:clrScheme>
      <a:clrMap bg1="lt1" tx1="dk1" bg2="lt2" tx2="dk2" accent1="accent1" accent2="accent2" accent3="accent3" accent4="accent4" accent5="accent5" accent6="accent6" hlink="hlink" folHlink="folHlink"/>
    </a:extraClrScheme>
    <a:extraClrScheme>
      <a:clrScheme name="Bullets 15">
        <a:dk1>
          <a:srgbClr val="000000"/>
        </a:dk1>
        <a:lt1>
          <a:srgbClr val="FFFFFF"/>
        </a:lt1>
        <a:dk2>
          <a:srgbClr val="009475"/>
        </a:dk2>
        <a:lt2>
          <a:srgbClr val="A8AFAF"/>
        </a:lt2>
        <a:accent1>
          <a:srgbClr val="25BAE2"/>
        </a:accent1>
        <a:accent2>
          <a:srgbClr val="006E92"/>
        </a:accent2>
        <a:accent3>
          <a:srgbClr val="FFFFFF"/>
        </a:accent3>
        <a:accent4>
          <a:srgbClr val="000000"/>
        </a:accent4>
        <a:accent5>
          <a:srgbClr val="ACD9EE"/>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
      <a:clrScheme name="Bullets 16">
        <a:dk1>
          <a:srgbClr val="000000"/>
        </a:dk1>
        <a:lt1>
          <a:srgbClr val="FFFFFF"/>
        </a:lt1>
        <a:dk2>
          <a:srgbClr val="009475"/>
        </a:dk2>
        <a:lt2>
          <a:srgbClr val="25BAE2"/>
        </a:lt2>
        <a:accent1>
          <a:srgbClr val="009475"/>
        </a:accent1>
        <a:accent2>
          <a:srgbClr val="006E92"/>
        </a:accent2>
        <a:accent3>
          <a:srgbClr val="FFFFFF"/>
        </a:accent3>
        <a:accent4>
          <a:srgbClr val="000000"/>
        </a:accent4>
        <a:accent5>
          <a:srgbClr val="AAC8BD"/>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Fraunhofer Farbpalette">
      <a:dk1>
        <a:srgbClr val="000000"/>
      </a:dk1>
      <a:lt1>
        <a:srgbClr val="FFFFFF"/>
      </a:lt1>
      <a:dk2>
        <a:srgbClr val="179C7D"/>
      </a:dk2>
      <a:lt2>
        <a:srgbClr val="A8AFAF"/>
      </a:lt2>
      <a:accent1>
        <a:srgbClr val="EB6A0A"/>
      </a:accent1>
      <a:accent2>
        <a:srgbClr val="006E92"/>
      </a:accent2>
      <a:accent3>
        <a:srgbClr val="25BAE2"/>
      </a:accent3>
      <a:accent4>
        <a:srgbClr val="B1C800"/>
      </a:accent4>
      <a:accent5>
        <a:srgbClr val="FEEFD6"/>
      </a:accent5>
      <a:accent6>
        <a:srgbClr val="E1E3E3"/>
      </a:accent6>
      <a:hlink>
        <a:srgbClr val="25BAE2"/>
      </a:hlink>
      <a:folHlink>
        <a:srgbClr val="B1C8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P10_140328_ppt_Master_Ins_de_4zu3</Template>
  <TotalTime>0</TotalTime>
  <Words>328</Words>
  <Application>Microsoft Office PowerPoint</Application>
  <PresentationFormat>On-screen Show (16:9)</PresentationFormat>
  <Paragraphs>58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Frutiger LT Com 45 Light</vt:lpstr>
      <vt:lpstr>Arial</vt:lpstr>
      <vt:lpstr>Frutiger LT Com 55 Roman</vt:lpstr>
      <vt:lpstr>Times New Roman</vt:lpstr>
      <vt:lpstr>Wingdings</vt:lpstr>
      <vt:lpstr>Fraunhofer HHI Master</vt:lpstr>
      <vt:lpstr>VTM transcoding and DEBUG OPTIONS</vt:lpstr>
      <vt:lpstr>VTM Encoder with build-in Decoder</vt:lpstr>
      <vt:lpstr>VTM Encoder with build-in Decoder</vt:lpstr>
      <vt:lpstr>VTM Encoder with build-in Decoder</vt:lpstr>
      <vt:lpstr>VTM Encoder Fast Debug Options</vt:lpstr>
      <vt:lpstr>PowerPoint Presentation</vt:lpstr>
      <vt:lpstr>PowerPoint Presentation</vt:lpstr>
    </vt:vector>
  </TitlesOfParts>
  <Company>Fraunhofer - Heinrich-Hertz-Institute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mit logo/Titel durch Klicken hinzufügen</dc:title>
  <dc:creator>Fraunhofer HHI</dc:creator>
  <cp:lastModifiedBy>Hinz, Tobias</cp:lastModifiedBy>
  <cp:revision>867</cp:revision>
  <cp:lastPrinted>2017-09-14T13:28:23Z</cp:lastPrinted>
  <dcterms:created xsi:type="dcterms:W3CDTF">2016-03-16T10:16:45Z</dcterms:created>
  <dcterms:modified xsi:type="dcterms:W3CDTF">2019-01-17T10:40:42Z</dcterms:modified>
</cp:coreProperties>
</file>

<file path=userCustomization/customUI.xml><?xml version="1.0" encoding="utf-8"?>
<mso:customUI xmlns:doc="http://schemas.microsoft.com/office/2006/01/customui/currentDocument" xmlns:mso="http://schemas.microsoft.com/office/2006/01/customui">
  <mso:ribbon>
    <mso:qat>
      <mso:documentControls>
        <mso:separator idQ="doc:sep1" visible="true"/>
        <mso:control idQ="mso:SlideLayoutGallery" visible="true"/>
      </mso:documentControls>
    </mso:qat>
  </mso:ribbon>
</mso:customUI>
</file>