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9F862-1D5E-460B-A5F1-7E0398CA5F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390220-D2A0-4E83-8E41-DAC638A9B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1E5B1-637C-4B5C-B9D1-9597901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72972-7158-4460-B7A7-E8196147F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B6F11-95BE-4EFD-9BC0-E8BCF8BF5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3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E68E-6DE9-4DBF-9E97-9E96BA7EC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4C0BA1-54BF-4B24-8ADE-B7EDF3D48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EBBA6-9F7F-4300-BBCE-4A3D1334F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28863-1D02-4883-A1F3-988E88AB4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A2E7D-4035-42E7-8AE4-775CEC9A5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20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AE4ECE-5596-460E-87BE-A9E969F35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1A6BC-4E20-46D5-AE1A-A2FA0E35B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CD882-6875-440D-AB39-6D334E16A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FD932-CA8C-4B34-8225-175EA24BB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DC2EE-6511-4DF9-9927-04FCEE32F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0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1ACE8-9F81-4CC9-B82C-9ABA92CDD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3F95C-D678-42FE-97D6-0D09B5AA0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0DFF7-BBE9-41E7-B23B-2B403F212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739F1-F2B7-4FB6-984D-CF668D6CF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D8DBE-2F87-41BB-A399-0524039B0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11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61543-842A-495D-AB77-BC85C2990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F773CD-EA36-4C83-8F0B-722706886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10F5E-D561-4607-9FA1-D650FB4BC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F2CF3-5C4E-4CDF-B513-23C0E7141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45B3A-D59C-4E7E-9CCB-DAECC0A9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2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36455-8CB1-4D2F-9BFC-33DEBA2CE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2135D-BEC8-421E-937B-AFA31A57C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F3579-E3D8-4397-B5ED-899D86450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D03EC0-5092-44FA-BF6A-CC62BAF6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263EB2-D516-490F-9103-0934E3288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D9916-5C5E-4636-9DC1-CD98EB00E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001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61552-4BBA-4806-9D1D-1C08C4E5D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694AFC-EB3B-4CD4-A123-99EBB13F3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7FF685-8D3D-4DF6-B5CB-477305180F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1AC961-2D19-476A-BEBD-F28809A57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0634EB-8B30-4FDD-863C-F43023532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99D370-E760-46CC-BF40-99BEADEB7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6C797E-9D1C-47E8-BA7C-66A82D42C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CC8D84-5B91-424D-A017-01B25305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8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FB215-B43E-4D19-BBD2-4B371FB38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CD1AD1-561B-42F6-879F-28282CE0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26D1CD-BF81-4E49-9459-808FB8B57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7D6061-80BC-453A-A2E5-562ED5F41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3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BBD0AC-6822-4BE3-B755-9CA16BB8F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79DC23-FD2C-4694-BB88-6ACC30D7C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63DC8-D55F-4B34-A4E7-110E7F44A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8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883B4-A8DA-4015-A864-1FD3838CF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E9A59-78BA-45F6-B413-A2F87407A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45CDF-2DA8-4A71-881F-3CFF15F61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3F179C-5ED0-46AB-AACA-10604360B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9DD68-0C71-483F-824A-5633A1E49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AE8FE-2DDF-4A19-8D59-24AC0BB1A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94A44-98C4-46AB-A1B8-816F00D7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CD1A7E-7430-47A8-AEF9-4F9476E5D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62B14-1D3D-4847-A911-2622DCF1C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2F828-6232-4AB5-A00E-BB1ABFBE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D6F32-A02E-4B8C-AA19-0AFF61BAB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0BE7D8-2257-49E0-82FB-2FF1FD77A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20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F4896B-9C06-48C0-91AC-F7F1BDF39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B0912-48ED-4AAE-921A-D452EE59C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E853B-37B6-456F-BDA4-167A4D5518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E4D3-AA95-45F0-9954-193AF49B3399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EBACD-A62C-4FB5-ABBC-D94C6B0B92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828AE-491A-4FFB-A058-C8C011AD3C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D046E-BD0A-4C1A-9863-75D96A2E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9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AB220-A1C1-4EAE-A8B2-DC2F14390A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CE2/CE11-related: Deblocking TC offset for VTM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0E8AD9-E801-4938-91BC-7FA98A4767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Vadim Seregin, Marta Karczewicz</a:t>
            </a:r>
          </a:p>
        </p:txBody>
      </p:sp>
    </p:spTree>
    <p:extLst>
      <p:ext uri="{BB962C8B-B14F-4D97-AF65-F5344CB8AC3E}">
        <p14:creationId xmlns:p14="http://schemas.microsoft.com/office/powerpoint/2010/main" val="326928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34F9D-1F3A-4FA1-906A-4309E5B9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LoopFilterTcOffset_div2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256E5-9771-4484-8A59-E8C5CEE865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CTC: 0</a:t>
            </a:r>
          </a:p>
          <a:p>
            <a:r>
              <a:rPr lang="en-US" dirty="0"/>
              <a:t>Proposed: -6 for AI, -2 for RA and LDB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F40643-D099-48AE-A378-1D03B04F6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55281"/>
              </p:ext>
            </p:extLst>
          </p:nvPr>
        </p:nvGraphicFramePr>
        <p:xfrm>
          <a:off x="6913638" y="734645"/>
          <a:ext cx="4945569" cy="6123355"/>
        </p:xfrm>
        <a:graphic>
          <a:graphicData uri="http://schemas.openxmlformats.org/drawingml/2006/table">
            <a:tbl>
              <a:tblPr/>
              <a:tblGrid>
                <a:gridCol w="1164499">
                  <a:extLst>
                    <a:ext uri="{9D8B030D-6E8A-4147-A177-3AD203B41FA5}">
                      <a16:colId xmlns:a16="http://schemas.microsoft.com/office/drawing/2014/main" val="3379621001"/>
                    </a:ext>
                  </a:extLst>
                </a:gridCol>
                <a:gridCol w="756214">
                  <a:extLst>
                    <a:ext uri="{9D8B030D-6E8A-4147-A177-3AD203B41FA5}">
                      <a16:colId xmlns:a16="http://schemas.microsoft.com/office/drawing/2014/main" val="1494631770"/>
                    </a:ext>
                  </a:extLst>
                </a:gridCol>
                <a:gridCol w="756214">
                  <a:extLst>
                    <a:ext uri="{9D8B030D-6E8A-4147-A177-3AD203B41FA5}">
                      <a16:colId xmlns:a16="http://schemas.microsoft.com/office/drawing/2014/main" val="2296459976"/>
                    </a:ext>
                  </a:extLst>
                </a:gridCol>
                <a:gridCol w="756214">
                  <a:extLst>
                    <a:ext uri="{9D8B030D-6E8A-4147-A177-3AD203B41FA5}">
                      <a16:colId xmlns:a16="http://schemas.microsoft.com/office/drawing/2014/main" val="3517524973"/>
                    </a:ext>
                  </a:extLst>
                </a:gridCol>
                <a:gridCol w="756214">
                  <a:extLst>
                    <a:ext uri="{9D8B030D-6E8A-4147-A177-3AD203B41FA5}">
                      <a16:colId xmlns:a16="http://schemas.microsoft.com/office/drawing/2014/main" val="1989233034"/>
                    </a:ext>
                  </a:extLst>
                </a:gridCol>
                <a:gridCol w="756214">
                  <a:extLst>
                    <a:ext uri="{9D8B030D-6E8A-4147-A177-3AD203B41FA5}">
                      <a16:colId xmlns:a16="http://schemas.microsoft.com/office/drawing/2014/main" val="960763827"/>
                    </a:ext>
                  </a:extLst>
                </a:gridCol>
              </a:tblGrid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358872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335919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75919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133047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777095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95555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98827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423713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895835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17238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34834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512493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32654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125210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699636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731358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877628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217613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26177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46097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125838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742496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69359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278010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10574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15089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79148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055896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868954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466500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646226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84875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739221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052970"/>
                  </a:ext>
                </a:extLst>
              </a:tr>
              <a:tr h="16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53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851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405</Words>
  <Application>Microsoft Office PowerPoint</Application>
  <PresentationFormat>Widescreen</PresentationFormat>
  <Paragraphs>169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CE2/CE11-related: Deblocking TC offset for VTM</vt:lpstr>
      <vt:lpstr>LoopFilterTcOffset_div2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CE2/CE11-related: Deblocking TC offset for VTM</dc:title>
  <dc:creator>Nan Hu</dc:creator>
  <cp:lastModifiedBy>Nan Hu</cp:lastModifiedBy>
  <cp:revision>1</cp:revision>
  <dcterms:created xsi:type="dcterms:W3CDTF">2018-10-03T02:23:56Z</dcterms:created>
  <dcterms:modified xsi:type="dcterms:W3CDTF">2018-10-03T02:29:37Z</dcterms:modified>
</cp:coreProperties>
</file>