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65" r:id="rId2"/>
    <p:sldId id="278" r:id="rId3"/>
    <p:sldId id="280" r:id="rId4"/>
    <p:sldId id="281" r:id="rId5"/>
    <p:sldId id="279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Hilmi Enes Egilmez" initials="HEE" lastIdx="3" clrIdx="0">
    <p:extLst>
      <p:ext uri="{19B8F6BF-5375-455C-9EA6-DF929625EA0E}">
        <p15:presenceInfo xmlns:p15="http://schemas.microsoft.com/office/powerpoint/2012/main" userId="S-1-5-21-945540591-4024260831-3861152641-129386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9" d="100"/>
          <a:sy n="89" d="100"/>
        </p:scale>
        <p:origin x="576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ommentAuthors" Target="commentAuthor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CA8D0B3-FCFB-4843-AB1A-3F4929C4201B}" type="datetimeFigureOut">
              <a:rPr lang="en-US" smtClean="0"/>
              <a:t>10/7/2018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2A9EC2C-57DC-4405-8CC8-3BAEEE8010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46706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A4AD3A-ADBF-40C4-9819-CAC5F6D47F99}" type="datetimeFigureOut">
              <a:rPr lang="en-US" smtClean="0"/>
              <a:t>10/7/2018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9CC713-AE31-4FAA-A336-7E9C9C19FDAA}" type="slidenum">
              <a:rPr lang="en-US" smtClean="0"/>
              <a:t>‹#›</a:t>
            </a:fld>
            <a:endParaRPr lang="en-US"/>
          </a:p>
        </p:txBody>
      </p:sp>
      <p:grpSp>
        <p:nvGrpSpPr>
          <p:cNvPr id="7" name="Group 6"/>
          <p:cNvGrpSpPr>
            <a:grpSpLocks noChangeAspect="1"/>
          </p:cNvGrpSpPr>
          <p:nvPr userDrawn="1"/>
        </p:nvGrpSpPr>
        <p:grpSpPr>
          <a:xfrm>
            <a:off x="9383349" y="6408313"/>
            <a:ext cx="1197702" cy="261198"/>
            <a:chOff x="187326" y="5085556"/>
            <a:chExt cx="8393112" cy="1830388"/>
          </a:xfrm>
          <a:solidFill>
            <a:schemeClr val="bg1">
              <a:lumMod val="75000"/>
            </a:schemeClr>
          </a:solidFill>
        </p:grpSpPr>
        <p:sp>
          <p:nvSpPr>
            <p:cNvPr id="8" name="Freeform 7"/>
            <p:cNvSpPr>
              <a:spLocks/>
            </p:cNvSpPr>
            <p:nvPr userDrawn="1"/>
          </p:nvSpPr>
          <p:spPr bwMode="auto">
            <a:xfrm>
              <a:off x="3603626" y="5388769"/>
              <a:ext cx="585787" cy="892175"/>
            </a:xfrm>
            <a:custGeom>
              <a:avLst/>
              <a:gdLst>
                <a:gd name="T0" fmla="*/ 0 w 156"/>
                <a:gd name="T1" fmla="*/ 218 h 238"/>
                <a:gd name="T2" fmla="*/ 20 w 156"/>
                <a:gd name="T3" fmla="*/ 238 h 238"/>
                <a:gd name="T4" fmla="*/ 156 w 156"/>
                <a:gd name="T5" fmla="*/ 238 h 238"/>
                <a:gd name="T6" fmla="*/ 126 w 156"/>
                <a:gd name="T7" fmla="*/ 189 h 238"/>
                <a:gd name="T8" fmla="*/ 47 w 156"/>
                <a:gd name="T9" fmla="*/ 189 h 238"/>
                <a:gd name="T10" fmla="*/ 47 w 156"/>
                <a:gd name="T11" fmla="*/ 0 h 238"/>
                <a:gd name="T12" fmla="*/ 0 w 156"/>
                <a:gd name="T13" fmla="*/ 0 h 238"/>
                <a:gd name="T14" fmla="*/ 0 w 156"/>
                <a:gd name="T15" fmla="*/ 21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6" h="238">
                  <a:moveTo>
                    <a:pt x="0" y="218"/>
                  </a:moveTo>
                  <a:cubicBezTo>
                    <a:pt x="0" y="227"/>
                    <a:pt x="11" y="238"/>
                    <a:pt x="20" y="238"/>
                  </a:cubicBezTo>
                  <a:cubicBezTo>
                    <a:pt x="156" y="238"/>
                    <a:pt x="156" y="238"/>
                    <a:pt x="156" y="238"/>
                  </a:cubicBezTo>
                  <a:cubicBezTo>
                    <a:pt x="126" y="189"/>
                    <a:pt x="126" y="189"/>
                    <a:pt x="126" y="189"/>
                  </a:cubicBezTo>
                  <a:cubicBezTo>
                    <a:pt x="47" y="189"/>
                    <a:pt x="47" y="189"/>
                    <a:pt x="47" y="189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75000"/>
                  </a:schemeClr>
                </a:solidFill>
              </a:endParaRPr>
            </a:p>
          </p:txBody>
        </p:sp>
        <p:sp>
          <p:nvSpPr>
            <p:cNvPr id="9" name="Freeform 8"/>
            <p:cNvSpPr>
              <a:spLocks noEditPoints="1"/>
            </p:cNvSpPr>
            <p:nvPr userDrawn="1"/>
          </p:nvSpPr>
          <p:spPr bwMode="auto">
            <a:xfrm>
              <a:off x="187326" y="5085556"/>
              <a:ext cx="1541462" cy="1830388"/>
            </a:xfrm>
            <a:custGeom>
              <a:avLst/>
              <a:gdLst>
                <a:gd name="T0" fmla="*/ 411 w 411"/>
                <a:gd name="T1" fmla="*/ 206 h 488"/>
                <a:gd name="T2" fmla="*/ 206 w 411"/>
                <a:gd name="T3" fmla="*/ 0 h 488"/>
                <a:gd name="T4" fmla="*/ 0 w 411"/>
                <a:gd name="T5" fmla="*/ 206 h 488"/>
                <a:gd name="T6" fmla="*/ 206 w 411"/>
                <a:gd name="T7" fmla="*/ 412 h 488"/>
                <a:gd name="T8" fmla="*/ 241 w 411"/>
                <a:gd name="T9" fmla="*/ 408 h 488"/>
                <a:gd name="T10" fmla="*/ 240 w 411"/>
                <a:gd name="T11" fmla="*/ 488 h 488"/>
                <a:gd name="T12" fmla="*/ 298 w 411"/>
                <a:gd name="T13" fmla="*/ 488 h 488"/>
                <a:gd name="T14" fmla="*/ 298 w 411"/>
                <a:gd name="T15" fmla="*/ 389 h 488"/>
                <a:gd name="T16" fmla="*/ 411 w 411"/>
                <a:gd name="T17" fmla="*/ 206 h 488"/>
                <a:gd name="T18" fmla="*/ 298 w 411"/>
                <a:gd name="T19" fmla="*/ 302 h 488"/>
                <a:gd name="T20" fmla="*/ 298 w 411"/>
                <a:gd name="T21" fmla="*/ 236 h 488"/>
                <a:gd name="T22" fmla="*/ 240 w 411"/>
                <a:gd name="T23" fmla="*/ 252 h 488"/>
                <a:gd name="T24" fmla="*/ 241 w 411"/>
                <a:gd name="T25" fmla="*/ 334 h 488"/>
                <a:gd name="T26" fmla="*/ 206 w 411"/>
                <a:gd name="T27" fmla="*/ 339 h 488"/>
                <a:gd name="T28" fmla="*/ 73 w 411"/>
                <a:gd name="T29" fmla="*/ 206 h 488"/>
                <a:gd name="T30" fmla="*/ 206 w 411"/>
                <a:gd name="T31" fmla="*/ 73 h 488"/>
                <a:gd name="T32" fmla="*/ 339 w 411"/>
                <a:gd name="T33" fmla="*/ 206 h 488"/>
                <a:gd name="T34" fmla="*/ 298 w 411"/>
                <a:gd name="T35" fmla="*/ 302 h 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11" h="488">
                  <a:moveTo>
                    <a:pt x="411" y="206"/>
                  </a:moveTo>
                  <a:cubicBezTo>
                    <a:pt x="411" y="92"/>
                    <a:pt x="319" y="0"/>
                    <a:pt x="206" y="0"/>
                  </a:cubicBezTo>
                  <a:cubicBezTo>
                    <a:pt x="92" y="0"/>
                    <a:pt x="0" y="92"/>
                    <a:pt x="0" y="206"/>
                  </a:cubicBezTo>
                  <a:cubicBezTo>
                    <a:pt x="0" y="319"/>
                    <a:pt x="92" y="412"/>
                    <a:pt x="206" y="412"/>
                  </a:cubicBezTo>
                  <a:cubicBezTo>
                    <a:pt x="218" y="412"/>
                    <a:pt x="229" y="410"/>
                    <a:pt x="241" y="408"/>
                  </a:cubicBezTo>
                  <a:cubicBezTo>
                    <a:pt x="240" y="488"/>
                    <a:pt x="240" y="488"/>
                    <a:pt x="240" y="488"/>
                  </a:cubicBezTo>
                  <a:cubicBezTo>
                    <a:pt x="298" y="488"/>
                    <a:pt x="298" y="488"/>
                    <a:pt x="298" y="488"/>
                  </a:cubicBezTo>
                  <a:cubicBezTo>
                    <a:pt x="298" y="389"/>
                    <a:pt x="298" y="389"/>
                    <a:pt x="298" y="389"/>
                  </a:cubicBezTo>
                  <a:cubicBezTo>
                    <a:pt x="365" y="355"/>
                    <a:pt x="411" y="286"/>
                    <a:pt x="411" y="206"/>
                  </a:cubicBezTo>
                  <a:close/>
                  <a:moveTo>
                    <a:pt x="298" y="302"/>
                  </a:moveTo>
                  <a:cubicBezTo>
                    <a:pt x="298" y="236"/>
                    <a:pt x="298" y="236"/>
                    <a:pt x="298" y="236"/>
                  </a:cubicBezTo>
                  <a:cubicBezTo>
                    <a:pt x="240" y="252"/>
                    <a:pt x="240" y="252"/>
                    <a:pt x="240" y="252"/>
                  </a:cubicBezTo>
                  <a:cubicBezTo>
                    <a:pt x="241" y="334"/>
                    <a:pt x="241" y="334"/>
                    <a:pt x="241" y="334"/>
                  </a:cubicBezTo>
                  <a:cubicBezTo>
                    <a:pt x="229" y="337"/>
                    <a:pt x="218" y="339"/>
                    <a:pt x="206" y="339"/>
                  </a:cubicBezTo>
                  <a:cubicBezTo>
                    <a:pt x="132" y="339"/>
                    <a:pt x="73" y="279"/>
                    <a:pt x="73" y="206"/>
                  </a:cubicBezTo>
                  <a:cubicBezTo>
                    <a:pt x="73" y="132"/>
                    <a:pt x="132" y="73"/>
                    <a:pt x="206" y="73"/>
                  </a:cubicBezTo>
                  <a:cubicBezTo>
                    <a:pt x="279" y="73"/>
                    <a:pt x="339" y="132"/>
                    <a:pt x="339" y="206"/>
                  </a:cubicBezTo>
                  <a:cubicBezTo>
                    <a:pt x="339" y="244"/>
                    <a:pt x="323" y="278"/>
                    <a:pt x="298" y="30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75000"/>
                  </a:schemeClr>
                </a:solidFill>
              </a:endParaRPr>
            </a:p>
          </p:txBody>
        </p:sp>
        <p:sp>
          <p:nvSpPr>
            <p:cNvPr id="10" name="Freeform 9"/>
            <p:cNvSpPr>
              <a:spLocks/>
            </p:cNvSpPr>
            <p:nvPr userDrawn="1"/>
          </p:nvSpPr>
          <p:spPr bwMode="auto">
            <a:xfrm>
              <a:off x="1863726" y="5388769"/>
              <a:ext cx="652462" cy="892175"/>
            </a:xfrm>
            <a:custGeom>
              <a:avLst/>
              <a:gdLst>
                <a:gd name="T0" fmla="*/ 154 w 174"/>
                <a:gd name="T1" fmla="*/ 238 h 238"/>
                <a:gd name="T2" fmla="*/ 20 w 174"/>
                <a:gd name="T3" fmla="*/ 238 h 238"/>
                <a:gd name="T4" fmla="*/ 0 w 174"/>
                <a:gd name="T5" fmla="*/ 218 h 238"/>
                <a:gd name="T6" fmla="*/ 0 w 174"/>
                <a:gd name="T7" fmla="*/ 0 h 238"/>
                <a:gd name="T8" fmla="*/ 46 w 174"/>
                <a:gd name="T9" fmla="*/ 0 h 238"/>
                <a:gd name="T10" fmla="*/ 46 w 174"/>
                <a:gd name="T11" fmla="*/ 189 h 238"/>
                <a:gd name="T12" fmla="*/ 127 w 174"/>
                <a:gd name="T13" fmla="*/ 189 h 238"/>
                <a:gd name="T14" fmla="*/ 127 w 174"/>
                <a:gd name="T15" fmla="*/ 0 h 238"/>
                <a:gd name="T16" fmla="*/ 174 w 174"/>
                <a:gd name="T17" fmla="*/ 0 h 238"/>
                <a:gd name="T18" fmla="*/ 174 w 174"/>
                <a:gd name="T19" fmla="*/ 218 h 238"/>
                <a:gd name="T20" fmla="*/ 154 w 174"/>
                <a:gd name="T21" fmla="*/ 23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4" h="238">
                  <a:moveTo>
                    <a:pt x="154" y="238"/>
                  </a:moveTo>
                  <a:cubicBezTo>
                    <a:pt x="20" y="238"/>
                    <a:pt x="20" y="238"/>
                    <a:pt x="20" y="238"/>
                  </a:cubicBezTo>
                  <a:cubicBezTo>
                    <a:pt x="11" y="238"/>
                    <a:pt x="0" y="228"/>
                    <a:pt x="0" y="21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6" y="189"/>
                    <a:pt x="46" y="189"/>
                    <a:pt x="46" y="189"/>
                  </a:cubicBezTo>
                  <a:cubicBezTo>
                    <a:pt x="127" y="189"/>
                    <a:pt x="127" y="189"/>
                    <a:pt x="127" y="189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174" y="0"/>
                    <a:pt x="174" y="0"/>
                    <a:pt x="174" y="0"/>
                  </a:cubicBezTo>
                  <a:cubicBezTo>
                    <a:pt x="174" y="218"/>
                    <a:pt x="174" y="218"/>
                    <a:pt x="174" y="218"/>
                  </a:cubicBezTo>
                  <a:cubicBezTo>
                    <a:pt x="174" y="228"/>
                    <a:pt x="163" y="238"/>
                    <a:pt x="154" y="2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75000"/>
                  </a:schemeClr>
                </a:solidFill>
              </a:endParaRPr>
            </a:p>
          </p:txBody>
        </p:sp>
        <p:sp>
          <p:nvSpPr>
            <p:cNvPr id="11" name="Freeform 10"/>
            <p:cNvSpPr>
              <a:spLocks/>
            </p:cNvSpPr>
            <p:nvPr userDrawn="1"/>
          </p:nvSpPr>
          <p:spPr bwMode="auto">
            <a:xfrm>
              <a:off x="4079876" y="5358606"/>
              <a:ext cx="712787" cy="946150"/>
            </a:xfrm>
            <a:custGeom>
              <a:avLst/>
              <a:gdLst>
                <a:gd name="T0" fmla="*/ 190 w 190"/>
                <a:gd name="T1" fmla="*/ 17 h 252"/>
                <a:gd name="T2" fmla="*/ 126 w 190"/>
                <a:gd name="T3" fmla="*/ 0 h 252"/>
                <a:gd name="T4" fmla="*/ 0 w 190"/>
                <a:gd name="T5" fmla="*/ 126 h 252"/>
                <a:gd name="T6" fmla="*/ 126 w 190"/>
                <a:gd name="T7" fmla="*/ 252 h 252"/>
                <a:gd name="T8" fmla="*/ 187 w 190"/>
                <a:gd name="T9" fmla="*/ 237 h 252"/>
                <a:gd name="T10" fmla="*/ 164 w 190"/>
                <a:gd name="T11" fmla="*/ 196 h 252"/>
                <a:gd name="T12" fmla="*/ 126 w 190"/>
                <a:gd name="T13" fmla="*/ 205 h 252"/>
                <a:gd name="T14" fmla="*/ 47 w 190"/>
                <a:gd name="T15" fmla="*/ 126 h 252"/>
                <a:gd name="T16" fmla="*/ 126 w 190"/>
                <a:gd name="T17" fmla="*/ 46 h 252"/>
                <a:gd name="T18" fmla="*/ 167 w 190"/>
                <a:gd name="T19" fmla="*/ 58 h 252"/>
                <a:gd name="T20" fmla="*/ 190 w 190"/>
                <a:gd name="T21" fmla="*/ 17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0" h="252">
                  <a:moveTo>
                    <a:pt x="190" y="17"/>
                  </a:moveTo>
                  <a:cubicBezTo>
                    <a:pt x="171" y="6"/>
                    <a:pt x="149" y="0"/>
                    <a:pt x="126" y="0"/>
                  </a:cubicBezTo>
                  <a:cubicBezTo>
                    <a:pt x="57" y="0"/>
                    <a:pt x="0" y="56"/>
                    <a:pt x="0" y="126"/>
                  </a:cubicBezTo>
                  <a:cubicBezTo>
                    <a:pt x="0" y="196"/>
                    <a:pt x="57" y="252"/>
                    <a:pt x="126" y="252"/>
                  </a:cubicBezTo>
                  <a:cubicBezTo>
                    <a:pt x="148" y="252"/>
                    <a:pt x="169" y="246"/>
                    <a:pt x="187" y="237"/>
                  </a:cubicBezTo>
                  <a:cubicBezTo>
                    <a:pt x="164" y="196"/>
                    <a:pt x="164" y="196"/>
                    <a:pt x="164" y="196"/>
                  </a:cubicBezTo>
                  <a:cubicBezTo>
                    <a:pt x="153" y="202"/>
                    <a:pt x="140" y="205"/>
                    <a:pt x="126" y="205"/>
                  </a:cubicBezTo>
                  <a:cubicBezTo>
                    <a:pt x="82" y="205"/>
                    <a:pt x="47" y="170"/>
                    <a:pt x="47" y="126"/>
                  </a:cubicBezTo>
                  <a:cubicBezTo>
                    <a:pt x="47" y="82"/>
                    <a:pt x="82" y="46"/>
                    <a:pt x="126" y="46"/>
                  </a:cubicBezTo>
                  <a:cubicBezTo>
                    <a:pt x="141" y="46"/>
                    <a:pt x="155" y="51"/>
                    <a:pt x="167" y="58"/>
                  </a:cubicBezTo>
                  <a:lnTo>
                    <a:pt x="190" y="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75000"/>
                  </a:schemeClr>
                </a:solidFill>
              </a:endParaRPr>
            </a:p>
          </p:txBody>
        </p:sp>
        <p:sp>
          <p:nvSpPr>
            <p:cNvPr id="12" name="Freeform 11"/>
            <p:cNvSpPr>
              <a:spLocks noEditPoints="1"/>
            </p:cNvSpPr>
            <p:nvPr userDrawn="1"/>
          </p:nvSpPr>
          <p:spPr bwMode="auto">
            <a:xfrm>
              <a:off x="4725988" y="5358606"/>
              <a:ext cx="944562" cy="949325"/>
            </a:xfrm>
            <a:custGeom>
              <a:avLst/>
              <a:gdLst>
                <a:gd name="T0" fmla="*/ 126 w 252"/>
                <a:gd name="T1" fmla="*/ 0 h 253"/>
                <a:gd name="T2" fmla="*/ 0 w 252"/>
                <a:gd name="T3" fmla="*/ 127 h 253"/>
                <a:gd name="T4" fmla="*/ 126 w 252"/>
                <a:gd name="T5" fmla="*/ 253 h 253"/>
                <a:gd name="T6" fmla="*/ 252 w 252"/>
                <a:gd name="T7" fmla="*/ 127 h 253"/>
                <a:gd name="T8" fmla="*/ 126 w 252"/>
                <a:gd name="T9" fmla="*/ 0 h 253"/>
                <a:gd name="T10" fmla="*/ 126 w 252"/>
                <a:gd name="T11" fmla="*/ 206 h 253"/>
                <a:gd name="T12" fmla="*/ 47 w 252"/>
                <a:gd name="T13" fmla="*/ 127 h 253"/>
                <a:gd name="T14" fmla="*/ 126 w 252"/>
                <a:gd name="T15" fmla="*/ 47 h 253"/>
                <a:gd name="T16" fmla="*/ 206 w 252"/>
                <a:gd name="T17" fmla="*/ 127 h 253"/>
                <a:gd name="T18" fmla="*/ 126 w 252"/>
                <a:gd name="T19" fmla="*/ 206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2" h="253">
                  <a:moveTo>
                    <a:pt x="126" y="0"/>
                  </a:moveTo>
                  <a:cubicBezTo>
                    <a:pt x="56" y="0"/>
                    <a:pt x="0" y="57"/>
                    <a:pt x="0" y="127"/>
                  </a:cubicBezTo>
                  <a:cubicBezTo>
                    <a:pt x="0" y="197"/>
                    <a:pt x="56" y="253"/>
                    <a:pt x="126" y="253"/>
                  </a:cubicBezTo>
                  <a:cubicBezTo>
                    <a:pt x="196" y="253"/>
                    <a:pt x="252" y="196"/>
                    <a:pt x="252" y="127"/>
                  </a:cubicBezTo>
                  <a:cubicBezTo>
                    <a:pt x="252" y="57"/>
                    <a:pt x="196" y="0"/>
                    <a:pt x="126" y="0"/>
                  </a:cubicBezTo>
                  <a:close/>
                  <a:moveTo>
                    <a:pt x="126" y="206"/>
                  </a:moveTo>
                  <a:cubicBezTo>
                    <a:pt x="82" y="206"/>
                    <a:pt x="47" y="171"/>
                    <a:pt x="47" y="127"/>
                  </a:cubicBezTo>
                  <a:cubicBezTo>
                    <a:pt x="47" y="83"/>
                    <a:pt x="82" y="47"/>
                    <a:pt x="126" y="47"/>
                  </a:cubicBezTo>
                  <a:cubicBezTo>
                    <a:pt x="170" y="47"/>
                    <a:pt x="206" y="83"/>
                    <a:pt x="206" y="127"/>
                  </a:cubicBezTo>
                  <a:cubicBezTo>
                    <a:pt x="206" y="170"/>
                    <a:pt x="170" y="206"/>
                    <a:pt x="126" y="20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75000"/>
                  </a:schemeClr>
                </a:solidFill>
              </a:endParaRPr>
            </a:p>
          </p:txBody>
        </p:sp>
        <p:sp>
          <p:nvSpPr>
            <p:cNvPr id="13" name="Freeform 12"/>
            <p:cNvSpPr>
              <a:spLocks noEditPoints="1"/>
            </p:cNvSpPr>
            <p:nvPr userDrawn="1"/>
          </p:nvSpPr>
          <p:spPr bwMode="auto">
            <a:xfrm>
              <a:off x="2584451" y="5393531"/>
              <a:ext cx="952500" cy="884238"/>
            </a:xfrm>
            <a:custGeom>
              <a:avLst/>
              <a:gdLst>
                <a:gd name="T0" fmla="*/ 354 w 600"/>
                <a:gd name="T1" fmla="*/ 0 h 557"/>
                <a:gd name="T2" fmla="*/ 245 w 600"/>
                <a:gd name="T3" fmla="*/ 0 h 557"/>
                <a:gd name="T4" fmla="*/ 0 w 600"/>
                <a:gd name="T5" fmla="*/ 557 h 557"/>
                <a:gd name="T6" fmla="*/ 115 w 600"/>
                <a:gd name="T7" fmla="*/ 557 h 557"/>
                <a:gd name="T8" fmla="*/ 174 w 600"/>
                <a:gd name="T9" fmla="*/ 434 h 557"/>
                <a:gd name="T10" fmla="*/ 430 w 600"/>
                <a:gd name="T11" fmla="*/ 434 h 557"/>
                <a:gd name="T12" fmla="*/ 434 w 600"/>
                <a:gd name="T13" fmla="*/ 446 h 557"/>
                <a:gd name="T14" fmla="*/ 484 w 600"/>
                <a:gd name="T15" fmla="*/ 557 h 557"/>
                <a:gd name="T16" fmla="*/ 600 w 600"/>
                <a:gd name="T17" fmla="*/ 557 h 557"/>
                <a:gd name="T18" fmla="*/ 354 w 600"/>
                <a:gd name="T19" fmla="*/ 0 h 557"/>
                <a:gd name="T20" fmla="*/ 210 w 600"/>
                <a:gd name="T21" fmla="*/ 342 h 557"/>
                <a:gd name="T22" fmla="*/ 300 w 600"/>
                <a:gd name="T23" fmla="*/ 141 h 557"/>
                <a:gd name="T24" fmla="*/ 389 w 600"/>
                <a:gd name="T25" fmla="*/ 342 h 557"/>
                <a:gd name="T26" fmla="*/ 210 w 600"/>
                <a:gd name="T27" fmla="*/ 342 h 5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00" h="557">
                  <a:moveTo>
                    <a:pt x="354" y="0"/>
                  </a:moveTo>
                  <a:lnTo>
                    <a:pt x="245" y="0"/>
                  </a:lnTo>
                  <a:lnTo>
                    <a:pt x="0" y="557"/>
                  </a:lnTo>
                  <a:lnTo>
                    <a:pt x="115" y="557"/>
                  </a:lnTo>
                  <a:lnTo>
                    <a:pt x="174" y="434"/>
                  </a:lnTo>
                  <a:lnTo>
                    <a:pt x="430" y="434"/>
                  </a:lnTo>
                  <a:lnTo>
                    <a:pt x="434" y="446"/>
                  </a:lnTo>
                  <a:lnTo>
                    <a:pt x="484" y="557"/>
                  </a:lnTo>
                  <a:lnTo>
                    <a:pt x="600" y="557"/>
                  </a:lnTo>
                  <a:lnTo>
                    <a:pt x="354" y="0"/>
                  </a:lnTo>
                  <a:close/>
                  <a:moveTo>
                    <a:pt x="210" y="342"/>
                  </a:moveTo>
                  <a:lnTo>
                    <a:pt x="300" y="141"/>
                  </a:lnTo>
                  <a:lnTo>
                    <a:pt x="389" y="342"/>
                  </a:lnTo>
                  <a:lnTo>
                    <a:pt x="210" y="3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75000"/>
                  </a:schemeClr>
                </a:solidFill>
              </a:endParaRPr>
            </a:p>
          </p:txBody>
        </p:sp>
        <p:sp>
          <p:nvSpPr>
            <p:cNvPr id="14" name="Freeform 13"/>
            <p:cNvSpPr>
              <a:spLocks/>
            </p:cNvSpPr>
            <p:nvPr userDrawn="1"/>
          </p:nvSpPr>
          <p:spPr bwMode="auto">
            <a:xfrm>
              <a:off x="5599113" y="5382419"/>
              <a:ext cx="2932112" cy="966788"/>
            </a:xfrm>
            <a:custGeom>
              <a:avLst/>
              <a:gdLst>
                <a:gd name="T0" fmla="*/ 770 w 782"/>
                <a:gd name="T1" fmla="*/ 211 h 258"/>
                <a:gd name="T2" fmla="*/ 685 w 782"/>
                <a:gd name="T3" fmla="*/ 14 h 258"/>
                <a:gd name="T4" fmla="*/ 658 w 782"/>
                <a:gd name="T5" fmla="*/ 0 h 258"/>
                <a:gd name="T6" fmla="*/ 632 w 782"/>
                <a:gd name="T7" fmla="*/ 14 h 258"/>
                <a:gd name="T8" fmla="*/ 569 w 782"/>
                <a:gd name="T9" fmla="*/ 158 h 258"/>
                <a:gd name="T10" fmla="*/ 506 w 782"/>
                <a:gd name="T11" fmla="*/ 14 h 258"/>
                <a:gd name="T12" fmla="*/ 480 w 782"/>
                <a:gd name="T13" fmla="*/ 0 h 258"/>
                <a:gd name="T14" fmla="*/ 454 w 782"/>
                <a:gd name="T15" fmla="*/ 14 h 258"/>
                <a:gd name="T16" fmla="*/ 391 w 782"/>
                <a:gd name="T17" fmla="*/ 159 h 258"/>
                <a:gd name="T18" fmla="*/ 328 w 782"/>
                <a:gd name="T19" fmla="*/ 14 h 258"/>
                <a:gd name="T20" fmla="*/ 302 w 782"/>
                <a:gd name="T21" fmla="*/ 0 h 258"/>
                <a:gd name="T22" fmla="*/ 276 w 782"/>
                <a:gd name="T23" fmla="*/ 14 h 258"/>
                <a:gd name="T24" fmla="*/ 213 w 782"/>
                <a:gd name="T25" fmla="*/ 158 h 258"/>
                <a:gd name="T26" fmla="*/ 150 w 782"/>
                <a:gd name="T27" fmla="*/ 14 h 258"/>
                <a:gd name="T28" fmla="*/ 124 w 782"/>
                <a:gd name="T29" fmla="*/ 0 h 258"/>
                <a:gd name="T30" fmla="*/ 97 w 782"/>
                <a:gd name="T31" fmla="*/ 14 h 258"/>
                <a:gd name="T32" fmla="*/ 12 w 782"/>
                <a:gd name="T33" fmla="*/ 211 h 258"/>
                <a:gd name="T34" fmla="*/ 56 w 782"/>
                <a:gd name="T35" fmla="*/ 233 h 258"/>
                <a:gd name="T36" fmla="*/ 124 w 782"/>
                <a:gd name="T37" fmla="*/ 76 h 258"/>
                <a:gd name="T38" fmla="*/ 191 w 782"/>
                <a:gd name="T39" fmla="*/ 233 h 258"/>
                <a:gd name="T40" fmla="*/ 235 w 782"/>
                <a:gd name="T41" fmla="*/ 233 h 258"/>
                <a:gd name="T42" fmla="*/ 302 w 782"/>
                <a:gd name="T43" fmla="*/ 76 h 258"/>
                <a:gd name="T44" fmla="*/ 369 w 782"/>
                <a:gd name="T45" fmla="*/ 233 h 258"/>
                <a:gd name="T46" fmla="*/ 388 w 782"/>
                <a:gd name="T47" fmla="*/ 245 h 258"/>
                <a:gd name="T48" fmla="*/ 391 w 782"/>
                <a:gd name="T49" fmla="*/ 245 h 258"/>
                <a:gd name="T50" fmla="*/ 394 w 782"/>
                <a:gd name="T51" fmla="*/ 245 h 258"/>
                <a:gd name="T52" fmla="*/ 413 w 782"/>
                <a:gd name="T53" fmla="*/ 233 h 258"/>
                <a:gd name="T54" fmla="*/ 480 w 782"/>
                <a:gd name="T55" fmla="*/ 76 h 258"/>
                <a:gd name="T56" fmla="*/ 547 w 782"/>
                <a:gd name="T57" fmla="*/ 233 h 258"/>
                <a:gd name="T58" fmla="*/ 591 w 782"/>
                <a:gd name="T59" fmla="*/ 233 h 258"/>
                <a:gd name="T60" fmla="*/ 658 w 782"/>
                <a:gd name="T61" fmla="*/ 76 h 258"/>
                <a:gd name="T62" fmla="*/ 726 w 782"/>
                <a:gd name="T63" fmla="*/ 233 h 258"/>
                <a:gd name="T64" fmla="*/ 770 w 782"/>
                <a:gd name="T65" fmla="*/ 211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2" h="258">
                  <a:moveTo>
                    <a:pt x="770" y="211"/>
                  </a:moveTo>
                  <a:cubicBezTo>
                    <a:pt x="685" y="14"/>
                    <a:pt x="685" y="14"/>
                    <a:pt x="685" y="14"/>
                  </a:cubicBezTo>
                  <a:cubicBezTo>
                    <a:pt x="680" y="4"/>
                    <a:pt x="671" y="0"/>
                    <a:pt x="658" y="0"/>
                  </a:cubicBezTo>
                  <a:cubicBezTo>
                    <a:pt x="646" y="0"/>
                    <a:pt x="637" y="4"/>
                    <a:pt x="632" y="14"/>
                  </a:cubicBezTo>
                  <a:cubicBezTo>
                    <a:pt x="569" y="158"/>
                    <a:pt x="569" y="158"/>
                    <a:pt x="569" y="158"/>
                  </a:cubicBezTo>
                  <a:cubicBezTo>
                    <a:pt x="506" y="14"/>
                    <a:pt x="506" y="14"/>
                    <a:pt x="506" y="14"/>
                  </a:cubicBezTo>
                  <a:cubicBezTo>
                    <a:pt x="501" y="4"/>
                    <a:pt x="493" y="0"/>
                    <a:pt x="480" y="0"/>
                  </a:cubicBezTo>
                  <a:cubicBezTo>
                    <a:pt x="468" y="0"/>
                    <a:pt x="459" y="4"/>
                    <a:pt x="454" y="14"/>
                  </a:cubicBezTo>
                  <a:cubicBezTo>
                    <a:pt x="391" y="159"/>
                    <a:pt x="391" y="159"/>
                    <a:pt x="391" y="159"/>
                  </a:cubicBezTo>
                  <a:cubicBezTo>
                    <a:pt x="328" y="14"/>
                    <a:pt x="328" y="14"/>
                    <a:pt x="328" y="14"/>
                  </a:cubicBezTo>
                  <a:cubicBezTo>
                    <a:pt x="323" y="4"/>
                    <a:pt x="314" y="0"/>
                    <a:pt x="302" y="0"/>
                  </a:cubicBezTo>
                  <a:cubicBezTo>
                    <a:pt x="289" y="0"/>
                    <a:pt x="281" y="4"/>
                    <a:pt x="276" y="14"/>
                  </a:cubicBezTo>
                  <a:cubicBezTo>
                    <a:pt x="213" y="158"/>
                    <a:pt x="213" y="158"/>
                    <a:pt x="213" y="158"/>
                  </a:cubicBezTo>
                  <a:cubicBezTo>
                    <a:pt x="150" y="14"/>
                    <a:pt x="150" y="14"/>
                    <a:pt x="150" y="14"/>
                  </a:cubicBezTo>
                  <a:cubicBezTo>
                    <a:pt x="145" y="4"/>
                    <a:pt x="136" y="0"/>
                    <a:pt x="124" y="0"/>
                  </a:cubicBezTo>
                  <a:cubicBezTo>
                    <a:pt x="111" y="0"/>
                    <a:pt x="102" y="4"/>
                    <a:pt x="97" y="14"/>
                  </a:cubicBezTo>
                  <a:cubicBezTo>
                    <a:pt x="12" y="211"/>
                    <a:pt x="12" y="211"/>
                    <a:pt x="12" y="211"/>
                  </a:cubicBezTo>
                  <a:cubicBezTo>
                    <a:pt x="0" y="242"/>
                    <a:pt x="42" y="258"/>
                    <a:pt x="56" y="233"/>
                  </a:cubicBezTo>
                  <a:cubicBezTo>
                    <a:pt x="124" y="76"/>
                    <a:pt x="124" y="76"/>
                    <a:pt x="124" y="76"/>
                  </a:cubicBezTo>
                  <a:cubicBezTo>
                    <a:pt x="191" y="233"/>
                    <a:pt x="191" y="233"/>
                    <a:pt x="191" y="233"/>
                  </a:cubicBezTo>
                  <a:cubicBezTo>
                    <a:pt x="200" y="249"/>
                    <a:pt x="227" y="248"/>
                    <a:pt x="235" y="233"/>
                  </a:cubicBezTo>
                  <a:cubicBezTo>
                    <a:pt x="302" y="76"/>
                    <a:pt x="302" y="76"/>
                    <a:pt x="302" y="76"/>
                  </a:cubicBezTo>
                  <a:cubicBezTo>
                    <a:pt x="369" y="233"/>
                    <a:pt x="369" y="233"/>
                    <a:pt x="369" y="233"/>
                  </a:cubicBezTo>
                  <a:cubicBezTo>
                    <a:pt x="373" y="241"/>
                    <a:pt x="381" y="244"/>
                    <a:pt x="388" y="245"/>
                  </a:cubicBezTo>
                  <a:cubicBezTo>
                    <a:pt x="389" y="245"/>
                    <a:pt x="390" y="245"/>
                    <a:pt x="391" y="245"/>
                  </a:cubicBezTo>
                  <a:cubicBezTo>
                    <a:pt x="392" y="245"/>
                    <a:pt x="393" y="245"/>
                    <a:pt x="394" y="245"/>
                  </a:cubicBezTo>
                  <a:cubicBezTo>
                    <a:pt x="401" y="244"/>
                    <a:pt x="409" y="241"/>
                    <a:pt x="413" y="233"/>
                  </a:cubicBezTo>
                  <a:cubicBezTo>
                    <a:pt x="480" y="76"/>
                    <a:pt x="480" y="76"/>
                    <a:pt x="480" y="76"/>
                  </a:cubicBezTo>
                  <a:cubicBezTo>
                    <a:pt x="547" y="233"/>
                    <a:pt x="547" y="233"/>
                    <a:pt x="547" y="233"/>
                  </a:cubicBezTo>
                  <a:cubicBezTo>
                    <a:pt x="555" y="248"/>
                    <a:pt x="582" y="249"/>
                    <a:pt x="591" y="233"/>
                  </a:cubicBezTo>
                  <a:cubicBezTo>
                    <a:pt x="658" y="76"/>
                    <a:pt x="658" y="76"/>
                    <a:pt x="658" y="76"/>
                  </a:cubicBezTo>
                  <a:cubicBezTo>
                    <a:pt x="726" y="233"/>
                    <a:pt x="726" y="233"/>
                    <a:pt x="726" y="233"/>
                  </a:cubicBezTo>
                  <a:cubicBezTo>
                    <a:pt x="740" y="258"/>
                    <a:pt x="782" y="242"/>
                    <a:pt x="770" y="2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75000"/>
                  </a:schemeClr>
                </a:solidFill>
              </a:endParaRPr>
            </a:p>
          </p:txBody>
        </p:sp>
        <p:sp>
          <p:nvSpPr>
            <p:cNvPr id="15" name="Freeform 14"/>
            <p:cNvSpPr>
              <a:spLocks noEditPoints="1"/>
            </p:cNvSpPr>
            <p:nvPr userDrawn="1"/>
          </p:nvSpPr>
          <p:spPr bwMode="auto">
            <a:xfrm>
              <a:off x="8370888" y="5396706"/>
              <a:ext cx="209550" cy="206375"/>
            </a:xfrm>
            <a:custGeom>
              <a:avLst/>
              <a:gdLst>
                <a:gd name="T0" fmla="*/ 29 w 56"/>
                <a:gd name="T1" fmla="*/ 0 h 55"/>
                <a:gd name="T2" fmla="*/ 0 w 56"/>
                <a:gd name="T3" fmla="*/ 28 h 55"/>
                <a:gd name="T4" fmla="*/ 29 w 56"/>
                <a:gd name="T5" fmla="*/ 55 h 55"/>
                <a:gd name="T6" fmla="*/ 56 w 56"/>
                <a:gd name="T7" fmla="*/ 28 h 55"/>
                <a:gd name="T8" fmla="*/ 29 w 56"/>
                <a:gd name="T9" fmla="*/ 0 h 55"/>
                <a:gd name="T10" fmla="*/ 29 w 56"/>
                <a:gd name="T11" fmla="*/ 51 h 55"/>
                <a:gd name="T12" fmla="*/ 6 w 56"/>
                <a:gd name="T13" fmla="*/ 28 h 55"/>
                <a:gd name="T14" fmla="*/ 29 w 56"/>
                <a:gd name="T15" fmla="*/ 5 h 55"/>
                <a:gd name="T16" fmla="*/ 51 w 56"/>
                <a:gd name="T17" fmla="*/ 28 h 55"/>
                <a:gd name="T18" fmla="*/ 29 w 56"/>
                <a:gd name="T19" fmla="*/ 51 h 55"/>
                <a:gd name="T20" fmla="*/ 41 w 56"/>
                <a:gd name="T21" fmla="*/ 21 h 55"/>
                <a:gd name="T22" fmla="*/ 30 w 56"/>
                <a:gd name="T23" fmla="*/ 12 h 55"/>
                <a:gd name="T24" fmla="*/ 18 w 56"/>
                <a:gd name="T25" fmla="*/ 12 h 55"/>
                <a:gd name="T26" fmla="*/ 18 w 56"/>
                <a:gd name="T27" fmla="*/ 44 h 55"/>
                <a:gd name="T28" fmla="*/ 23 w 56"/>
                <a:gd name="T29" fmla="*/ 44 h 55"/>
                <a:gd name="T30" fmla="*/ 23 w 56"/>
                <a:gd name="T31" fmla="*/ 30 h 55"/>
                <a:gd name="T32" fmla="*/ 28 w 56"/>
                <a:gd name="T33" fmla="*/ 30 h 55"/>
                <a:gd name="T34" fmla="*/ 37 w 56"/>
                <a:gd name="T35" fmla="*/ 44 h 55"/>
                <a:gd name="T36" fmla="*/ 42 w 56"/>
                <a:gd name="T37" fmla="*/ 44 h 55"/>
                <a:gd name="T38" fmla="*/ 33 w 56"/>
                <a:gd name="T39" fmla="*/ 30 h 55"/>
                <a:gd name="T40" fmla="*/ 41 w 56"/>
                <a:gd name="T41" fmla="*/ 21 h 55"/>
                <a:gd name="T42" fmla="*/ 23 w 56"/>
                <a:gd name="T43" fmla="*/ 26 h 55"/>
                <a:gd name="T44" fmla="*/ 23 w 56"/>
                <a:gd name="T45" fmla="*/ 16 h 55"/>
                <a:gd name="T46" fmla="*/ 29 w 56"/>
                <a:gd name="T47" fmla="*/ 16 h 55"/>
                <a:gd name="T48" fmla="*/ 36 w 56"/>
                <a:gd name="T49" fmla="*/ 21 h 55"/>
                <a:gd name="T50" fmla="*/ 28 w 56"/>
                <a:gd name="T51" fmla="*/ 26 h 55"/>
                <a:gd name="T52" fmla="*/ 23 w 56"/>
                <a:gd name="T53" fmla="*/ 26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6" h="55">
                  <a:moveTo>
                    <a:pt x="29" y="0"/>
                  </a:moveTo>
                  <a:cubicBezTo>
                    <a:pt x="13" y="0"/>
                    <a:pt x="0" y="12"/>
                    <a:pt x="0" y="28"/>
                  </a:cubicBezTo>
                  <a:cubicBezTo>
                    <a:pt x="0" y="44"/>
                    <a:pt x="13" y="55"/>
                    <a:pt x="29" y="55"/>
                  </a:cubicBezTo>
                  <a:cubicBezTo>
                    <a:pt x="44" y="55"/>
                    <a:pt x="56" y="44"/>
                    <a:pt x="56" y="28"/>
                  </a:cubicBezTo>
                  <a:cubicBezTo>
                    <a:pt x="56" y="12"/>
                    <a:pt x="44" y="0"/>
                    <a:pt x="29" y="0"/>
                  </a:cubicBezTo>
                  <a:close/>
                  <a:moveTo>
                    <a:pt x="29" y="51"/>
                  </a:moveTo>
                  <a:cubicBezTo>
                    <a:pt x="16" y="51"/>
                    <a:pt x="6" y="41"/>
                    <a:pt x="6" y="28"/>
                  </a:cubicBezTo>
                  <a:cubicBezTo>
                    <a:pt x="6" y="15"/>
                    <a:pt x="16" y="5"/>
                    <a:pt x="29" y="5"/>
                  </a:cubicBezTo>
                  <a:cubicBezTo>
                    <a:pt x="41" y="5"/>
                    <a:pt x="51" y="15"/>
                    <a:pt x="51" y="28"/>
                  </a:cubicBezTo>
                  <a:cubicBezTo>
                    <a:pt x="51" y="41"/>
                    <a:pt x="41" y="51"/>
                    <a:pt x="29" y="51"/>
                  </a:cubicBezTo>
                  <a:close/>
                  <a:moveTo>
                    <a:pt x="41" y="21"/>
                  </a:moveTo>
                  <a:cubicBezTo>
                    <a:pt x="41" y="15"/>
                    <a:pt x="38" y="12"/>
                    <a:pt x="30" y="12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8" y="44"/>
                    <a:pt x="18" y="44"/>
                    <a:pt x="18" y="44"/>
                  </a:cubicBezTo>
                  <a:cubicBezTo>
                    <a:pt x="23" y="44"/>
                    <a:pt x="23" y="44"/>
                    <a:pt x="23" y="44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8" y="30"/>
                    <a:pt x="28" y="30"/>
                    <a:pt x="28" y="30"/>
                  </a:cubicBezTo>
                  <a:cubicBezTo>
                    <a:pt x="37" y="44"/>
                    <a:pt x="37" y="44"/>
                    <a:pt x="37" y="44"/>
                  </a:cubicBezTo>
                  <a:cubicBezTo>
                    <a:pt x="42" y="44"/>
                    <a:pt x="42" y="44"/>
                    <a:pt x="42" y="44"/>
                  </a:cubicBezTo>
                  <a:cubicBezTo>
                    <a:pt x="33" y="30"/>
                    <a:pt x="33" y="30"/>
                    <a:pt x="33" y="30"/>
                  </a:cubicBezTo>
                  <a:cubicBezTo>
                    <a:pt x="38" y="29"/>
                    <a:pt x="41" y="27"/>
                    <a:pt x="41" y="21"/>
                  </a:cubicBezTo>
                  <a:close/>
                  <a:moveTo>
                    <a:pt x="23" y="26"/>
                  </a:moveTo>
                  <a:cubicBezTo>
                    <a:pt x="23" y="16"/>
                    <a:pt x="23" y="16"/>
                    <a:pt x="23" y="16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33" y="16"/>
                    <a:pt x="36" y="17"/>
                    <a:pt x="36" y="21"/>
                  </a:cubicBezTo>
                  <a:cubicBezTo>
                    <a:pt x="36" y="26"/>
                    <a:pt x="33" y="26"/>
                    <a:pt x="28" y="26"/>
                  </a:cubicBezTo>
                  <a:lnTo>
                    <a:pt x="23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7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399804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A4AD3A-ADBF-40C4-9819-CAC5F6D47F99}" type="datetimeFigureOut">
              <a:rPr lang="en-US" smtClean="0"/>
              <a:t>10/7/2018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9CC713-AE31-4FAA-A336-7E9C9C19FD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78542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A4AD3A-ADBF-40C4-9819-CAC5F6D47F99}" type="datetimeFigureOut">
              <a:rPr lang="en-US" smtClean="0"/>
              <a:t>10/7/2018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9CC713-AE31-4FAA-A336-7E9C9C19FD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39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40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lvl1pPr>
              <a:defRPr sz="2400"/>
            </a:lvl1pPr>
            <a:lvl2pPr>
              <a:defRPr sz="2000">
                <a:solidFill>
                  <a:srgbClr val="0070C0"/>
                </a:solidFill>
              </a:defRPr>
            </a:lvl2pPr>
            <a:lvl3pPr>
              <a:defRPr sz="1800">
                <a:solidFill>
                  <a:schemeClr val="accent2">
                    <a:lumMod val="75000"/>
                  </a:schemeClr>
                </a:solidFill>
              </a:defRPr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A4AD3A-ADBF-40C4-9819-CAC5F6D47F99}" type="datetimeFigureOut">
              <a:rPr lang="en-US" smtClean="0"/>
              <a:t>10/7/2018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9CC713-AE31-4FAA-A336-7E9C9C19FDAA}" type="slidenum">
              <a:rPr lang="en-US" smtClean="0"/>
              <a:t>‹#›</a:t>
            </a:fld>
            <a:endParaRPr lang="en-US"/>
          </a:p>
        </p:txBody>
      </p:sp>
      <p:grpSp>
        <p:nvGrpSpPr>
          <p:cNvPr id="7" name="Group 6"/>
          <p:cNvGrpSpPr>
            <a:grpSpLocks noChangeAspect="1"/>
          </p:cNvGrpSpPr>
          <p:nvPr userDrawn="1"/>
        </p:nvGrpSpPr>
        <p:grpSpPr>
          <a:xfrm>
            <a:off x="9383349" y="6408313"/>
            <a:ext cx="1197702" cy="261198"/>
            <a:chOff x="187326" y="5085556"/>
            <a:chExt cx="8393112" cy="1830388"/>
          </a:xfrm>
          <a:solidFill>
            <a:schemeClr val="bg1">
              <a:lumMod val="75000"/>
            </a:schemeClr>
          </a:solidFill>
        </p:grpSpPr>
        <p:sp>
          <p:nvSpPr>
            <p:cNvPr id="8" name="Freeform 7"/>
            <p:cNvSpPr>
              <a:spLocks/>
            </p:cNvSpPr>
            <p:nvPr userDrawn="1"/>
          </p:nvSpPr>
          <p:spPr bwMode="auto">
            <a:xfrm>
              <a:off x="3603626" y="5388769"/>
              <a:ext cx="585787" cy="892175"/>
            </a:xfrm>
            <a:custGeom>
              <a:avLst/>
              <a:gdLst>
                <a:gd name="T0" fmla="*/ 0 w 156"/>
                <a:gd name="T1" fmla="*/ 218 h 238"/>
                <a:gd name="T2" fmla="*/ 20 w 156"/>
                <a:gd name="T3" fmla="*/ 238 h 238"/>
                <a:gd name="T4" fmla="*/ 156 w 156"/>
                <a:gd name="T5" fmla="*/ 238 h 238"/>
                <a:gd name="T6" fmla="*/ 126 w 156"/>
                <a:gd name="T7" fmla="*/ 189 h 238"/>
                <a:gd name="T8" fmla="*/ 47 w 156"/>
                <a:gd name="T9" fmla="*/ 189 h 238"/>
                <a:gd name="T10" fmla="*/ 47 w 156"/>
                <a:gd name="T11" fmla="*/ 0 h 238"/>
                <a:gd name="T12" fmla="*/ 0 w 156"/>
                <a:gd name="T13" fmla="*/ 0 h 238"/>
                <a:gd name="T14" fmla="*/ 0 w 156"/>
                <a:gd name="T15" fmla="*/ 21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6" h="238">
                  <a:moveTo>
                    <a:pt x="0" y="218"/>
                  </a:moveTo>
                  <a:cubicBezTo>
                    <a:pt x="0" y="227"/>
                    <a:pt x="11" y="238"/>
                    <a:pt x="20" y="238"/>
                  </a:cubicBezTo>
                  <a:cubicBezTo>
                    <a:pt x="156" y="238"/>
                    <a:pt x="156" y="238"/>
                    <a:pt x="156" y="238"/>
                  </a:cubicBezTo>
                  <a:cubicBezTo>
                    <a:pt x="126" y="189"/>
                    <a:pt x="126" y="189"/>
                    <a:pt x="126" y="189"/>
                  </a:cubicBezTo>
                  <a:cubicBezTo>
                    <a:pt x="47" y="189"/>
                    <a:pt x="47" y="189"/>
                    <a:pt x="47" y="189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75000"/>
                  </a:schemeClr>
                </a:solidFill>
              </a:endParaRPr>
            </a:p>
          </p:txBody>
        </p:sp>
        <p:sp>
          <p:nvSpPr>
            <p:cNvPr id="9" name="Freeform 8"/>
            <p:cNvSpPr>
              <a:spLocks noEditPoints="1"/>
            </p:cNvSpPr>
            <p:nvPr userDrawn="1"/>
          </p:nvSpPr>
          <p:spPr bwMode="auto">
            <a:xfrm>
              <a:off x="187326" y="5085556"/>
              <a:ext cx="1541462" cy="1830388"/>
            </a:xfrm>
            <a:custGeom>
              <a:avLst/>
              <a:gdLst>
                <a:gd name="T0" fmla="*/ 411 w 411"/>
                <a:gd name="T1" fmla="*/ 206 h 488"/>
                <a:gd name="T2" fmla="*/ 206 w 411"/>
                <a:gd name="T3" fmla="*/ 0 h 488"/>
                <a:gd name="T4" fmla="*/ 0 w 411"/>
                <a:gd name="T5" fmla="*/ 206 h 488"/>
                <a:gd name="T6" fmla="*/ 206 w 411"/>
                <a:gd name="T7" fmla="*/ 412 h 488"/>
                <a:gd name="T8" fmla="*/ 241 w 411"/>
                <a:gd name="T9" fmla="*/ 408 h 488"/>
                <a:gd name="T10" fmla="*/ 240 w 411"/>
                <a:gd name="T11" fmla="*/ 488 h 488"/>
                <a:gd name="T12" fmla="*/ 298 w 411"/>
                <a:gd name="T13" fmla="*/ 488 h 488"/>
                <a:gd name="T14" fmla="*/ 298 w 411"/>
                <a:gd name="T15" fmla="*/ 389 h 488"/>
                <a:gd name="T16" fmla="*/ 411 w 411"/>
                <a:gd name="T17" fmla="*/ 206 h 488"/>
                <a:gd name="T18" fmla="*/ 298 w 411"/>
                <a:gd name="T19" fmla="*/ 302 h 488"/>
                <a:gd name="T20" fmla="*/ 298 w 411"/>
                <a:gd name="T21" fmla="*/ 236 h 488"/>
                <a:gd name="T22" fmla="*/ 240 w 411"/>
                <a:gd name="T23" fmla="*/ 252 h 488"/>
                <a:gd name="T24" fmla="*/ 241 w 411"/>
                <a:gd name="T25" fmla="*/ 334 h 488"/>
                <a:gd name="T26" fmla="*/ 206 w 411"/>
                <a:gd name="T27" fmla="*/ 339 h 488"/>
                <a:gd name="T28" fmla="*/ 73 w 411"/>
                <a:gd name="T29" fmla="*/ 206 h 488"/>
                <a:gd name="T30" fmla="*/ 206 w 411"/>
                <a:gd name="T31" fmla="*/ 73 h 488"/>
                <a:gd name="T32" fmla="*/ 339 w 411"/>
                <a:gd name="T33" fmla="*/ 206 h 488"/>
                <a:gd name="T34" fmla="*/ 298 w 411"/>
                <a:gd name="T35" fmla="*/ 302 h 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11" h="488">
                  <a:moveTo>
                    <a:pt x="411" y="206"/>
                  </a:moveTo>
                  <a:cubicBezTo>
                    <a:pt x="411" y="92"/>
                    <a:pt x="319" y="0"/>
                    <a:pt x="206" y="0"/>
                  </a:cubicBezTo>
                  <a:cubicBezTo>
                    <a:pt x="92" y="0"/>
                    <a:pt x="0" y="92"/>
                    <a:pt x="0" y="206"/>
                  </a:cubicBezTo>
                  <a:cubicBezTo>
                    <a:pt x="0" y="319"/>
                    <a:pt x="92" y="412"/>
                    <a:pt x="206" y="412"/>
                  </a:cubicBezTo>
                  <a:cubicBezTo>
                    <a:pt x="218" y="412"/>
                    <a:pt x="229" y="410"/>
                    <a:pt x="241" y="408"/>
                  </a:cubicBezTo>
                  <a:cubicBezTo>
                    <a:pt x="240" y="488"/>
                    <a:pt x="240" y="488"/>
                    <a:pt x="240" y="488"/>
                  </a:cubicBezTo>
                  <a:cubicBezTo>
                    <a:pt x="298" y="488"/>
                    <a:pt x="298" y="488"/>
                    <a:pt x="298" y="488"/>
                  </a:cubicBezTo>
                  <a:cubicBezTo>
                    <a:pt x="298" y="389"/>
                    <a:pt x="298" y="389"/>
                    <a:pt x="298" y="389"/>
                  </a:cubicBezTo>
                  <a:cubicBezTo>
                    <a:pt x="365" y="355"/>
                    <a:pt x="411" y="286"/>
                    <a:pt x="411" y="206"/>
                  </a:cubicBezTo>
                  <a:close/>
                  <a:moveTo>
                    <a:pt x="298" y="302"/>
                  </a:moveTo>
                  <a:cubicBezTo>
                    <a:pt x="298" y="236"/>
                    <a:pt x="298" y="236"/>
                    <a:pt x="298" y="236"/>
                  </a:cubicBezTo>
                  <a:cubicBezTo>
                    <a:pt x="240" y="252"/>
                    <a:pt x="240" y="252"/>
                    <a:pt x="240" y="252"/>
                  </a:cubicBezTo>
                  <a:cubicBezTo>
                    <a:pt x="241" y="334"/>
                    <a:pt x="241" y="334"/>
                    <a:pt x="241" y="334"/>
                  </a:cubicBezTo>
                  <a:cubicBezTo>
                    <a:pt x="229" y="337"/>
                    <a:pt x="218" y="339"/>
                    <a:pt x="206" y="339"/>
                  </a:cubicBezTo>
                  <a:cubicBezTo>
                    <a:pt x="132" y="339"/>
                    <a:pt x="73" y="279"/>
                    <a:pt x="73" y="206"/>
                  </a:cubicBezTo>
                  <a:cubicBezTo>
                    <a:pt x="73" y="132"/>
                    <a:pt x="132" y="73"/>
                    <a:pt x="206" y="73"/>
                  </a:cubicBezTo>
                  <a:cubicBezTo>
                    <a:pt x="279" y="73"/>
                    <a:pt x="339" y="132"/>
                    <a:pt x="339" y="206"/>
                  </a:cubicBezTo>
                  <a:cubicBezTo>
                    <a:pt x="339" y="244"/>
                    <a:pt x="323" y="278"/>
                    <a:pt x="298" y="30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75000"/>
                  </a:schemeClr>
                </a:solidFill>
              </a:endParaRPr>
            </a:p>
          </p:txBody>
        </p:sp>
        <p:sp>
          <p:nvSpPr>
            <p:cNvPr id="10" name="Freeform 9"/>
            <p:cNvSpPr>
              <a:spLocks/>
            </p:cNvSpPr>
            <p:nvPr userDrawn="1"/>
          </p:nvSpPr>
          <p:spPr bwMode="auto">
            <a:xfrm>
              <a:off x="1863726" y="5388769"/>
              <a:ext cx="652462" cy="892175"/>
            </a:xfrm>
            <a:custGeom>
              <a:avLst/>
              <a:gdLst>
                <a:gd name="T0" fmla="*/ 154 w 174"/>
                <a:gd name="T1" fmla="*/ 238 h 238"/>
                <a:gd name="T2" fmla="*/ 20 w 174"/>
                <a:gd name="T3" fmla="*/ 238 h 238"/>
                <a:gd name="T4" fmla="*/ 0 w 174"/>
                <a:gd name="T5" fmla="*/ 218 h 238"/>
                <a:gd name="T6" fmla="*/ 0 w 174"/>
                <a:gd name="T7" fmla="*/ 0 h 238"/>
                <a:gd name="T8" fmla="*/ 46 w 174"/>
                <a:gd name="T9" fmla="*/ 0 h 238"/>
                <a:gd name="T10" fmla="*/ 46 w 174"/>
                <a:gd name="T11" fmla="*/ 189 h 238"/>
                <a:gd name="T12" fmla="*/ 127 w 174"/>
                <a:gd name="T13" fmla="*/ 189 h 238"/>
                <a:gd name="T14" fmla="*/ 127 w 174"/>
                <a:gd name="T15" fmla="*/ 0 h 238"/>
                <a:gd name="T16" fmla="*/ 174 w 174"/>
                <a:gd name="T17" fmla="*/ 0 h 238"/>
                <a:gd name="T18" fmla="*/ 174 w 174"/>
                <a:gd name="T19" fmla="*/ 218 h 238"/>
                <a:gd name="T20" fmla="*/ 154 w 174"/>
                <a:gd name="T21" fmla="*/ 23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4" h="238">
                  <a:moveTo>
                    <a:pt x="154" y="238"/>
                  </a:moveTo>
                  <a:cubicBezTo>
                    <a:pt x="20" y="238"/>
                    <a:pt x="20" y="238"/>
                    <a:pt x="20" y="238"/>
                  </a:cubicBezTo>
                  <a:cubicBezTo>
                    <a:pt x="11" y="238"/>
                    <a:pt x="0" y="228"/>
                    <a:pt x="0" y="21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6" y="189"/>
                    <a:pt x="46" y="189"/>
                    <a:pt x="46" y="189"/>
                  </a:cubicBezTo>
                  <a:cubicBezTo>
                    <a:pt x="127" y="189"/>
                    <a:pt x="127" y="189"/>
                    <a:pt x="127" y="189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174" y="0"/>
                    <a:pt x="174" y="0"/>
                    <a:pt x="174" y="0"/>
                  </a:cubicBezTo>
                  <a:cubicBezTo>
                    <a:pt x="174" y="218"/>
                    <a:pt x="174" y="218"/>
                    <a:pt x="174" y="218"/>
                  </a:cubicBezTo>
                  <a:cubicBezTo>
                    <a:pt x="174" y="228"/>
                    <a:pt x="163" y="238"/>
                    <a:pt x="154" y="2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75000"/>
                  </a:schemeClr>
                </a:solidFill>
              </a:endParaRPr>
            </a:p>
          </p:txBody>
        </p:sp>
        <p:sp>
          <p:nvSpPr>
            <p:cNvPr id="11" name="Freeform 10"/>
            <p:cNvSpPr>
              <a:spLocks/>
            </p:cNvSpPr>
            <p:nvPr userDrawn="1"/>
          </p:nvSpPr>
          <p:spPr bwMode="auto">
            <a:xfrm>
              <a:off x="4079876" y="5358606"/>
              <a:ext cx="712787" cy="946150"/>
            </a:xfrm>
            <a:custGeom>
              <a:avLst/>
              <a:gdLst>
                <a:gd name="T0" fmla="*/ 190 w 190"/>
                <a:gd name="T1" fmla="*/ 17 h 252"/>
                <a:gd name="T2" fmla="*/ 126 w 190"/>
                <a:gd name="T3" fmla="*/ 0 h 252"/>
                <a:gd name="T4" fmla="*/ 0 w 190"/>
                <a:gd name="T5" fmla="*/ 126 h 252"/>
                <a:gd name="T6" fmla="*/ 126 w 190"/>
                <a:gd name="T7" fmla="*/ 252 h 252"/>
                <a:gd name="T8" fmla="*/ 187 w 190"/>
                <a:gd name="T9" fmla="*/ 237 h 252"/>
                <a:gd name="T10" fmla="*/ 164 w 190"/>
                <a:gd name="T11" fmla="*/ 196 h 252"/>
                <a:gd name="T12" fmla="*/ 126 w 190"/>
                <a:gd name="T13" fmla="*/ 205 h 252"/>
                <a:gd name="T14" fmla="*/ 47 w 190"/>
                <a:gd name="T15" fmla="*/ 126 h 252"/>
                <a:gd name="T16" fmla="*/ 126 w 190"/>
                <a:gd name="T17" fmla="*/ 46 h 252"/>
                <a:gd name="T18" fmla="*/ 167 w 190"/>
                <a:gd name="T19" fmla="*/ 58 h 252"/>
                <a:gd name="T20" fmla="*/ 190 w 190"/>
                <a:gd name="T21" fmla="*/ 17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0" h="252">
                  <a:moveTo>
                    <a:pt x="190" y="17"/>
                  </a:moveTo>
                  <a:cubicBezTo>
                    <a:pt x="171" y="6"/>
                    <a:pt x="149" y="0"/>
                    <a:pt x="126" y="0"/>
                  </a:cubicBezTo>
                  <a:cubicBezTo>
                    <a:pt x="57" y="0"/>
                    <a:pt x="0" y="56"/>
                    <a:pt x="0" y="126"/>
                  </a:cubicBezTo>
                  <a:cubicBezTo>
                    <a:pt x="0" y="196"/>
                    <a:pt x="57" y="252"/>
                    <a:pt x="126" y="252"/>
                  </a:cubicBezTo>
                  <a:cubicBezTo>
                    <a:pt x="148" y="252"/>
                    <a:pt x="169" y="246"/>
                    <a:pt x="187" y="237"/>
                  </a:cubicBezTo>
                  <a:cubicBezTo>
                    <a:pt x="164" y="196"/>
                    <a:pt x="164" y="196"/>
                    <a:pt x="164" y="196"/>
                  </a:cubicBezTo>
                  <a:cubicBezTo>
                    <a:pt x="153" y="202"/>
                    <a:pt x="140" y="205"/>
                    <a:pt x="126" y="205"/>
                  </a:cubicBezTo>
                  <a:cubicBezTo>
                    <a:pt x="82" y="205"/>
                    <a:pt x="47" y="170"/>
                    <a:pt x="47" y="126"/>
                  </a:cubicBezTo>
                  <a:cubicBezTo>
                    <a:pt x="47" y="82"/>
                    <a:pt x="82" y="46"/>
                    <a:pt x="126" y="46"/>
                  </a:cubicBezTo>
                  <a:cubicBezTo>
                    <a:pt x="141" y="46"/>
                    <a:pt x="155" y="51"/>
                    <a:pt x="167" y="58"/>
                  </a:cubicBezTo>
                  <a:lnTo>
                    <a:pt x="190" y="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75000"/>
                  </a:schemeClr>
                </a:solidFill>
              </a:endParaRPr>
            </a:p>
          </p:txBody>
        </p:sp>
        <p:sp>
          <p:nvSpPr>
            <p:cNvPr id="12" name="Freeform 11"/>
            <p:cNvSpPr>
              <a:spLocks noEditPoints="1"/>
            </p:cNvSpPr>
            <p:nvPr userDrawn="1"/>
          </p:nvSpPr>
          <p:spPr bwMode="auto">
            <a:xfrm>
              <a:off x="4725988" y="5358606"/>
              <a:ext cx="944562" cy="949325"/>
            </a:xfrm>
            <a:custGeom>
              <a:avLst/>
              <a:gdLst>
                <a:gd name="T0" fmla="*/ 126 w 252"/>
                <a:gd name="T1" fmla="*/ 0 h 253"/>
                <a:gd name="T2" fmla="*/ 0 w 252"/>
                <a:gd name="T3" fmla="*/ 127 h 253"/>
                <a:gd name="T4" fmla="*/ 126 w 252"/>
                <a:gd name="T5" fmla="*/ 253 h 253"/>
                <a:gd name="T6" fmla="*/ 252 w 252"/>
                <a:gd name="T7" fmla="*/ 127 h 253"/>
                <a:gd name="T8" fmla="*/ 126 w 252"/>
                <a:gd name="T9" fmla="*/ 0 h 253"/>
                <a:gd name="T10" fmla="*/ 126 w 252"/>
                <a:gd name="T11" fmla="*/ 206 h 253"/>
                <a:gd name="T12" fmla="*/ 47 w 252"/>
                <a:gd name="T13" fmla="*/ 127 h 253"/>
                <a:gd name="T14" fmla="*/ 126 w 252"/>
                <a:gd name="T15" fmla="*/ 47 h 253"/>
                <a:gd name="T16" fmla="*/ 206 w 252"/>
                <a:gd name="T17" fmla="*/ 127 h 253"/>
                <a:gd name="T18" fmla="*/ 126 w 252"/>
                <a:gd name="T19" fmla="*/ 206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2" h="253">
                  <a:moveTo>
                    <a:pt x="126" y="0"/>
                  </a:moveTo>
                  <a:cubicBezTo>
                    <a:pt x="56" y="0"/>
                    <a:pt x="0" y="57"/>
                    <a:pt x="0" y="127"/>
                  </a:cubicBezTo>
                  <a:cubicBezTo>
                    <a:pt x="0" y="197"/>
                    <a:pt x="56" y="253"/>
                    <a:pt x="126" y="253"/>
                  </a:cubicBezTo>
                  <a:cubicBezTo>
                    <a:pt x="196" y="253"/>
                    <a:pt x="252" y="196"/>
                    <a:pt x="252" y="127"/>
                  </a:cubicBezTo>
                  <a:cubicBezTo>
                    <a:pt x="252" y="57"/>
                    <a:pt x="196" y="0"/>
                    <a:pt x="126" y="0"/>
                  </a:cubicBezTo>
                  <a:close/>
                  <a:moveTo>
                    <a:pt x="126" y="206"/>
                  </a:moveTo>
                  <a:cubicBezTo>
                    <a:pt x="82" y="206"/>
                    <a:pt x="47" y="171"/>
                    <a:pt x="47" y="127"/>
                  </a:cubicBezTo>
                  <a:cubicBezTo>
                    <a:pt x="47" y="83"/>
                    <a:pt x="82" y="47"/>
                    <a:pt x="126" y="47"/>
                  </a:cubicBezTo>
                  <a:cubicBezTo>
                    <a:pt x="170" y="47"/>
                    <a:pt x="206" y="83"/>
                    <a:pt x="206" y="127"/>
                  </a:cubicBezTo>
                  <a:cubicBezTo>
                    <a:pt x="206" y="170"/>
                    <a:pt x="170" y="206"/>
                    <a:pt x="126" y="20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75000"/>
                  </a:schemeClr>
                </a:solidFill>
              </a:endParaRPr>
            </a:p>
          </p:txBody>
        </p:sp>
        <p:sp>
          <p:nvSpPr>
            <p:cNvPr id="13" name="Freeform 12"/>
            <p:cNvSpPr>
              <a:spLocks noEditPoints="1"/>
            </p:cNvSpPr>
            <p:nvPr userDrawn="1"/>
          </p:nvSpPr>
          <p:spPr bwMode="auto">
            <a:xfrm>
              <a:off x="2584451" y="5393531"/>
              <a:ext cx="952500" cy="884238"/>
            </a:xfrm>
            <a:custGeom>
              <a:avLst/>
              <a:gdLst>
                <a:gd name="T0" fmla="*/ 354 w 600"/>
                <a:gd name="T1" fmla="*/ 0 h 557"/>
                <a:gd name="T2" fmla="*/ 245 w 600"/>
                <a:gd name="T3" fmla="*/ 0 h 557"/>
                <a:gd name="T4" fmla="*/ 0 w 600"/>
                <a:gd name="T5" fmla="*/ 557 h 557"/>
                <a:gd name="T6" fmla="*/ 115 w 600"/>
                <a:gd name="T7" fmla="*/ 557 h 557"/>
                <a:gd name="T8" fmla="*/ 174 w 600"/>
                <a:gd name="T9" fmla="*/ 434 h 557"/>
                <a:gd name="T10" fmla="*/ 430 w 600"/>
                <a:gd name="T11" fmla="*/ 434 h 557"/>
                <a:gd name="T12" fmla="*/ 434 w 600"/>
                <a:gd name="T13" fmla="*/ 446 h 557"/>
                <a:gd name="T14" fmla="*/ 484 w 600"/>
                <a:gd name="T15" fmla="*/ 557 h 557"/>
                <a:gd name="T16" fmla="*/ 600 w 600"/>
                <a:gd name="T17" fmla="*/ 557 h 557"/>
                <a:gd name="T18" fmla="*/ 354 w 600"/>
                <a:gd name="T19" fmla="*/ 0 h 557"/>
                <a:gd name="T20" fmla="*/ 210 w 600"/>
                <a:gd name="T21" fmla="*/ 342 h 557"/>
                <a:gd name="T22" fmla="*/ 300 w 600"/>
                <a:gd name="T23" fmla="*/ 141 h 557"/>
                <a:gd name="T24" fmla="*/ 389 w 600"/>
                <a:gd name="T25" fmla="*/ 342 h 557"/>
                <a:gd name="T26" fmla="*/ 210 w 600"/>
                <a:gd name="T27" fmla="*/ 342 h 5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00" h="557">
                  <a:moveTo>
                    <a:pt x="354" y="0"/>
                  </a:moveTo>
                  <a:lnTo>
                    <a:pt x="245" y="0"/>
                  </a:lnTo>
                  <a:lnTo>
                    <a:pt x="0" y="557"/>
                  </a:lnTo>
                  <a:lnTo>
                    <a:pt x="115" y="557"/>
                  </a:lnTo>
                  <a:lnTo>
                    <a:pt x="174" y="434"/>
                  </a:lnTo>
                  <a:lnTo>
                    <a:pt x="430" y="434"/>
                  </a:lnTo>
                  <a:lnTo>
                    <a:pt x="434" y="446"/>
                  </a:lnTo>
                  <a:lnTo>
                    <a:pt x="484" y="557"/>
                  </a:lnTo>
                  <a:lnTo>
                    <a:pt x="600" y="557"/>
                  </a:lnTo>
                  <a:lnTo>
                    <a:pt x="354" y="0"/>
                  </a:lnTo>
                  <a:close/>
                  <a:moveTo>
                    <a:pt x="210" y="342"/>
                  </a:moveTo>
                  <a:lnTo>
                    <a:pt x="300" y="141"/>
                  </a:lnTo>
                  <a:lnTo>
                    <a:pt x="389" y="342"/>
                  </a:lnTo>
                  <a:lnTo>
                    <a:pt x="210" y="3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75000"/>
                  </a:schemeClr>
                </a:solidFill>
              </a:endParaRPr>
            </a:p>
          </p:txBody>
        </p:sp>
        <p:sp>
          <p:nvSpPr>
            <p:cNvPr id="14" name="Freeform 13"/>
            <p:cNvSpPr>
              <a:spLocks/>
            </p:cNvSpPr>
            <p:nvPr userDrawn="1"/>
          </p:nvSpPr>
          <p:spPr bwMode="auto">
            <a:xfrm>
              <a:off x="5599113" y="5382419"/>
              <a:ext cx="2932112" cy="966788"/>
            </a:xfrm>
            <a:custGeom>
              <a:avLst/>
              <a:gdLst>
                <a:gd name="T0" fmla="*/ 770 w 782"/>
                <a:gd name="T1" fmla="*/ 211 h 258"/>
                <a:gd name="T2" fmla="*/ 685 w 782"/>
                <a:gd name="T3" fmla="*/ 14 h 258"/>
                <a:gd name="T4" fmla="*/ 658 w 782"/>
                <a:gd name="T5" fmla="*/ 0 h 258"/>
                <a:gd name="T6" fmla="*/ 632 w 782"/>
                <a:gd name="T7" fmla="*/ 14 h 258"/>
                <a:gd name="T8" fmla="*/ 569 w 782"/>
                <a:gd name="T9" fmla="*/ 158 h 258"/>
                <a:gd name="T10" fmla="*/ 506 w 782"/>
                <a:gd name="T11" fmla="*/ 14 h 258"/>
                <a:gd name="T12" fmla="*/ 480 w 782"/>
                <a:gd name="T13" fmla="*/ 0 h 258"/>
                <a:gd name="T14" fmla="*/ 454 w 782"/>
                <a:gd name="T15" fmla="*/ 14 h 258"/>
                <a:gd name="T16" fmla="*/ 391 w 782"/>
                <a:gd name="T17" fmla="*/ 159 h 258"/>
                <a:gd name="T18" fmla="*/ 328 w 782"/>
                <a:gd name="T19" fmla="*/ 14 h 258"/>
                <a:gd name="T20" fmla="*/ 302 w 782"/>
                <a:gd name="T21" fmla="*/ 0 h 258"/>
                <a:gd name="T22" fmla="*/ 276 w 782"/>
                <a:gd name="T23" fmla="*/ 14 h 258"/>
                <a:gd name="T24" fmla="*/ 213 w 782"/>
                <a:gd name="T25" fmla="*/ 158 h 258"/>
                <a:gd name="T26" fmla="*/ 150 w 782"/>
                <a:gd name="T27" fmla="*/ 14 h 258"/>
                <a:gd name="T28" fmla="*/ 124 w 782"/>
                <a:gd name="T29" fmla="*/ 0 h 258"/>
                <a:gd name="T30" fmla="*/ 97 w 782"/>
                <a:gd name="T31" fmla="*/ 14 h 258"/>
                <a:gd name="T32" fmla="*/ 12 w 782"/>
                <a:gd name="T33" fmla="*/ 211 h 258"/>
                <a:gd name="T34" fmla="*/ 56 w 782"/>
                <a:gd name="T35" fmla="*/ 233 h 258"/>
                <a:gd name="T36" fmla="*/ 124 w 782"/>
                <a:gd name="T37" fmla="*/ 76 h 258"/>
                <a:gd name="T38" fmla="*/ 191 w 782"/>
                <a:gd name="T39" fmla="*/ 233 h 258"/>
                <a:gd name="T40" fmla="*/ 235 w 782"/>
                <a:gd name="T41" fmla="*/ 233 h 258"/>
                <a:gd name="T42" fmla="*/ 302 w 782"/>
                <a:gd name="T43" fmla="*/ 76 h 258"/>
                <a:gd name="T44" fmla="*/ 369 w 782"/>
                <a:gd name="T45" fmla="*/ 233 h 258"/>
                <a:gd name="T46" fmla="*/ 388 w 782"/>
                <a:gd name="T47" fmla="*/ 245 h 258"/>
                <a:gd name="T48" fmla="*/ 391 w 782"/>
                <a:gd name="T49" fmla="*/ 245 h 258"/>
                <a:gd name="T50" fmla="*/ 394 w 782"/>
                <a:gd name="T51" fmla="*/ 245 h 258"/>
                <a:gd name="T52" fmla="*/ 413 w 782"/>
                <a:gd name="T53" fmla="*/ 233 h 258"/>
                <a:gd name="T54" fmla="*/ 480 w 782"/>
                <a:gd name="T55" fmla="*/ 76 h 258"/>
                <a:gd name="T56" fmla="*/ 547 w 782"/>
                <a:gd name="T57" fmla="*/ 233 h 258"/>
                <a:gd name="T58" fmla="*/ 591 w 782"/>
                <a:gd name="T59" fmla="*/ 233 h 258"/>
                <a:gd name="T60" fmla="*/ 658 w 782"/>
                <a:gd name="T61" fmla="*/ 76 h 258"/>
                <a:gd name="T62" fmla="*/ 726 w 782"/>
                <a:gd name="T63" fmla="*/ 233 h 258"/>
                <a:gd name="T64" fmla="*/ 770 w 782"/>
                <a:gd name="T65" fmla="*/ 211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2" h="258">
                  <a:moveTo>
                    <a:pt x="770" y="211"/>
                  </a:moveTo>
                  <a:cubicBezTo>
                    <a:pt x="685" y="14"/>
                    <a:pt x="685" y="14"/>
                    <a:pt x="685" y="14"/>
                  </a:cubicBezTo>
                  <a:cubicBezTo>
                    <a:pt x="680" y="4"/>
                    <a:pt x="671" y="0"/>
                    <a:pt x="658" y="0"/>
                  </a:cubicBezTo>
                  <a:cubicBezTo>
                    <a:pt x="646" y="0"/>
                    <a:pt x="637" y="4"/>
                    <a:pt x="632" y="14"/>
                  </a:cubicBezTo>
                  <a:cubicBezTo>
                    <a:pt x="569" y="158"/>
                    <a:pt x="569" y="158"/>
                    <a:pt x="569" y="158"/>
                  </a:cubicBezTo>
                  <a:cubicBezTo>
                    <a:pt x="506" y="14"/>
                    <a:pt x="506" y="14"/>
                    <a:pt x="506" y="14"/>
                  </a:cubicBezTo>
                  <a:cubicBezTo>
                    <a:pt x="501" y="4"/>
                    <a:pt x="493" y="0"/>
                    <a:pt x="480" y="0"/>
                  </a:cubicBezTo>
                  <a:cubicBezTo>
                    <a:pt x="468" y="0"/>
                    <a:pt x="459" y="4"/>
                    <a:pt x="454" y="14"/>
                  </a:cubicBezTo>
                  <a:cubicBezTo>
                    <a:pt x="391" y="159"/>
                    <a:pt x="391" y="159"/>
                    <a:pt x="391" y="159"/>
                  </a:cubicBezTo>
                  <a:cubicBezTo>
                    <a:pt x="328" y="14"/>
                    <a:pt x="328" y="14"/>
                    <a:pt x="328" y="14"/>
                  </a:cubicBezTo>
                  <a:cubicBezTo>
                    <a:pt x="323" y="4"/>
                    <a:pt x="314" y="0"/>
                    <a:pt x="302" y="0"/>
                  </a:cubicBezTo>
                  <a:cubicBezTo>
                    <a:pt x="289" y="0"/>
                    <a:pt x="281" y="4"/>
                    <a:pt x="276" y="14"/>
                  </a:cubicBezTo>
                  <a:cubicBezTo>
                    <a:pt x="213" y="158"/>
                    <a:pt x="213" y="158"/>
                    <a:pt x="213" y="158"/>
                  </a:cubicBezTo>
                  <a:cubicBezTo>
                    <a:pt x="150" y="14"/>
                    <a:pt x="150" y="14"/>
                    <a:pt x="150" y="14"/>
                  </a:cubicBezTo>
                  <a:cubicBezTo>
                    <a:pt x="145" y="4"/>
                    <a:pt x="136" y="0"/>
                    <a:pt x="124" y="0"/>
                  </a:cubicBezTo>
                  <a:cubicBezTo>
                    <a:pt x="111" y="0"/>
                    <a:pt x="102" y="4"/>
                    <a:pt x="97" y="14"/>
                  </a:cubicBezTo>
                  <a:cubicBezTo>
                    <a:pt x="12" y="211"/>
                    <a:pt x="12" y="211"/>
                    <a:pt x="12" y="211"/>
                  </a:cubicBezTo>
                  <a:cubicBezTo>
                    <a:pt x="0" y="242"/>
                    <a:pt x="42" y="258"/>
                    <a:pt x="56" y="233"/>
                  </a:cubicBezTo>
                  <a:cubicBezTo>
                    <a:pt x="124" y="76"/>
                    <a:pt x="124" y="76"/>
                    <a:pt x="124" y="76"/>
                  </a:cubicBezTo>
                  <a:cubicBezTo>
                    <a:pt x="191" y="233"/>
                    <a:pt x="191" y="233"/>
                    <a:pt x="191" y="233"/>
                  </a:cubicBezTo>
                  <a:cubicBezTo>
                    <a:pt x="200" y="249"/>
                    <a:pt x="227" y="248"/>
                    <a:pt x="235" y="233"/>
                  </a:cubicBezTo>
                  <a:cubicBezTo>
                    <a:pt x="302" y="76"/>
                    <a:pt x="302" y="76"/>
                    <a:pt x="302" y="76"/>
                  </a:cubicBezTo>
                  <a:cubicBezTo>
                    <a:pt x="369" y="233"/>
                    <a:pt x="369" y="233"/>
                    <a:pt x="369" y="233"/>
                  </a:cubicBezTo>
                  <a:cubicBezTo>
                    <a:pt x="373" y="241"/>
                    <a:pt x="381" y="244"/>
                    <a:pt x="388" y="245"/>
                  </a:cubicBezTo>
                  <a:cubicBezTo>
                    <a:pt x="389" y="245"/>
                    <a:pt x="390" y="245"/>
                    <a:pt x="391" y="245"/>
                  </a:cubicBezTo>
                  <a:cubicBezTo>
                    <a:pt x="392" y="245"/>
                    <a:pt x="393" y="245"/>
                    <a:pt x="394" y="245"/>
                  </a:cubicBezTo>
                  <a:cubicBezTo>
                    <a:pt x="401" y="244"/>
                    <a:pt x="409" y="241"/>
                    <a:pt x="413" y="233"/>
                  </a:cubicBezTo>
                  <a:cubicBezTo>
                    <a:pt x="480" y="76"/>
                    <a:pt x="480" y="76"/>
                    <a:pt x="480" y="76"/>
                  </a:cubicBezTo>
                  <a:cubicBezTo>
                    <a:pt x="547" y="233"/>
                    <a:pt x="547" y="233"/>
                    <a:pt x="547" y="233"/>
                  </a:cubicBezTo>
                  <a:cubicBezTo>
                    <a:pt x="555" y="248"/>
                    <a:pt x="582" y="249"/>
                    <a:pt x="591" y="233"/>
                  </a:cubicBezTo>
                  <a:cubicBezTo>
                    <a:pt x="658" y="76"/>
                    <a:pt x="658" y="76"/>
                    <a:pt x="658" y="76"/>
                  </a:cubicBezTo>
                  <a:cubicBezTo>
                    <a:pt x="726" y="233"/>
                    <a:pt x="726" y="233"/>
                    <a:pt x="726" y="233"/>
                  </a:cubicBezTo>
                  <a:cubicBezTo>
                    <a:pt x="740" y="258"/>
                    <a:pt x="782" y="242"/>
                    <a:pt x="770" y="2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75000"/>
                  </a:schemeClr>
                </a:solidFill>
              </a:endParaRPr>
            </a:p>
          </p:txBody>
        </p:sp>
        <p:sp>
          <p:nvSpPr>
            <p:cNvPr id="15" name="Freeform 14"/>
            <p:cNvSpPr>
              <a:spLocks noEditPoints="1"/>
            </p:cNvSpPr>
            <p:nvPr userDrawn="1"/>
          </p:nvSpPr>
          <p:spPr bwMode="auto">
            <a:xfrm>
              <a:off x="8370888" y="5396706"/>
              <a:ext cx="209550" cy="206375"/>
            </a:xfrm>
            <a:custGeom>
              <a:avLst/>
              <a:gdLst>
                <a:gd name="T0" fmla="*/ 29 w 56"/>
                <a:gd name="T1" fmla="*/ 0 h 55"/>
                <a:gd name="T2" fmla="*/ 0 w 56"/>
                <a:gd name="T3" fmla="*/ 28 h 55"/>
                <a:gd name="T4" fmla="*/ 29 w 56"/>
                <a:gd name="T5" fmla="*/ 55 h 55"/>
                <a:gd name="T6" fmla="*/ 56 w 56"/>
                <a:gd name="T7" fmla="*/ 28 h 55"/>
                <a:gd name="T8" fmla="*/ 29 w 56"/>
                <a:gd name="T9" fmla="*/ 0 h 55"/>
                <a:gd name="T10" fmla="*/ 29 w 56"/>
                <a:gd name="T11" fmla="*/ 51 h 55"/>
                <a:gd name="T12" fmla="*/ 6 w 56"/>
                <a:gd name="T13" fmla="*/ 28 h 55"/>
                <a:gd name="T14" fmla="*/ 29 w 56"/>
                <a:gd name="T15" fmla="*/ 5 h 55"/>
                <a:gd name="T16" fmla="*/ 51 w 56"/>
                <a:gd name="T17" fmla="*/ 28 h 55"/>
                <a:gd name="T18" fmla="*/ 29 w 56"/>
                <a:gd name="T19" fmla="*/ 51 h 55"/>
                <a:gd name="T20" fmla="*/ 41 w 56"/>
                <a:gd name="T21" fmla="*/ 21 h 55"/>
                <a:gd name="T22" fmla="*/ 30 w 56"/>
                <a:gd name="T23" fmla="*/ 12 h 55"/>
                <a:gd name="T24" fmla="*/ 18 w 56"/>
                <a:gd name="T25" fmla="*/ 12 h 55"/>
                <a:gd name="T26" fmla="*/ 18 w 56"/>
                <a:gd name="T27" fmla="*/ 44 h 55"/>
                <a:gd name="T28" fmla="*/ 23 w 56"/>
                <a:gd name="T29" fmla="*/ 44 h 55"/>
                <a:gd name="T30" fmla="*/ 23 w 56"/>
                <a:gd name="T31" fmla="*/ 30 h 55"/>
                <a:gd name="T32" fmla="*/ 28 w 56"/>
                <a:gd name="T33" fmla="*/ 30 h 55"/>
                <a:gd name="T34" fmla="*/ 37 w 56"/>
                <a:gd name="T35" fmla="*/ 44 h 55"/>
                <a:gd name="T36" fmla="*/ 42 w 56"/>
                <a:gd name="T37" fmla="*/ 44 h 55"/>
                <a:gd name="T38" fmla="*/ 33 w 56"/>
                <a:gd name="T39" fmla="*/ 30 h 55"/>
                <a:gd name="T40" fmla="*/ 41 w 56"/>
                <a:gd name="T41" fmla="*/ 21 h 55"/>
                <a:gd name="T42" fmla="*/ 23 w 56"/>
                <a:gd name="T43" fmla="*/ 26 h 55"/>
                <a:gd name="T44" fmla="*/ 23 w 56"/>
                <a:gd name="T45" fmla="*/ 16 h 55"/>
                <a:gd name="T46" fmla="*/ 29 w 56"/>
                <a:gd name="T47" fmla="*/ 16 h 55"/>
                <a:gd name="T48" fmla="*/ 36 w 56"/>
                <a:gd name="T49" fmla="*/ 21 h 55"/>
                <a:gd name="T50" fmla="*/ 28 w 56"/>
                <a:gd name="T51" fmla="*/ 26 h 55"/>
                <a:gd name="T52" fmla="*/ 23 w 56"/>
                <a:gd name="T53" fmla="*/ 26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6" h="55">
                  <a:moveTo>
                    <a:pt x="29" y="0"/>
                  </a:moveTo>
                  <a:cubicBezTo>
                    <a:pt x="13" y="0"/>
                    <a:pt x="0" y="12"/>
                    <a:pt x="0" y="28"/>
                  </a:cubicBezTo>
                  <a:cubicBezTo>
                    <a:pt x="0" y="44"/>
                    <a:pt x="13" y="55"/>
                    <a:pt x="29" y="55"/>
                  </a:cubicBezTo>
                  <a:cubicBezTo>
                    <a:pt x="44" y="55"/>
                    <a:pt x="56" y="44"/>
                    <a:pt x="56" y="28"/>
                  </a:cubicBezTo>
                  <a:cubicBezTo>
                    <a:pt x="56" y="12"/>
                    <a:pt x="44" y="0"/>
                    <a:pt x="29" y="0"/>
                  </a:cubicBezTo>
                  <a:close/>
                  <a:moveTo>
                    <a:pt x="29" y="51"/>
                  </a:moveTo>
                  <a:cubicBezTo>
                    <a:pt x="16" y="51"/>
                    <a:pt x="6" y="41"/>
                    <a:pt x="6" y="28"/>
                  </a:cubicBezTo>
                  <a:cubicBezTo>
                    <a:pt x="6" y="15"/>
                    <a:pt x="16" y="5"/>
                    <a:pt x="29" y="5"/>
                  </a:cubicBezTo>
                  <a:cubicBezTo>
                    <a:pt x="41" y="5"/>
                    <a:pt x="51" y="15"/>
                    <a:pt x="51" y="28"/>
                  </a:cubicBezTo>
                  <a:cubicBezTo>
                    <a:pt x="51" y="41"/>
                    <a:pt x="41" y="51"/>
                    <a:pt x="29" y="51"/>
                  </a:cubicBezTo>
                  <a:close/>
                  <a:moveTo>
                    <a:pt x="41" y="21"/>
                  </a:moveTo>
                  <a:cubicBezTo>
                    <a:pt x="41" y="15"/>
                    <a:pt x="38" y="12"/>
                    <a:pt x="30" y="12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8" y="44"/>
                    <a:pt x="18" y="44"/>
                    <a:pt x="18" y="44"/>
                  </a:cubicBezTo>
                  <a:cubicBezTo>
                    <a:pt x="23" y="44"/>
                    <a:pt x="23" y="44"/>
                    <a:pt x="23" y="44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8" y="30"/>
                    <a:pt x="28" y="30"/>
                    <a:pt x="28" y="30"/>
                  </a:cubicBezTo>
                  <a:cubicBezTo>
                    <a:pt x="37" y="44"/>
                    <a:pt x="37" y="44"/>
                    <a:pt x="37" y="44"/>
                  </a:cubicBezTo>
                  <a:cubicBezTo>
                    <a:pt x="42" y="44"/>
                    <a:pt x="42" y="44"/>
                    <a:pt x="42" y="44"/>
                  </a:cubicBezTo>
                  <a:cubicBezTo>
                    <a:pt x="33" y="30"/>
                    <a:pt x="33" y="30"/>
                    <a:pt x="33" y="30"/>
                  </a:cubicBezTo>
                  <a:cubicBezTo>
                    <a:pt x="38" y="29"/>
                    <a:pt x="41" y="27"/>
                    <a:pt x="41" y="21"/>
                  </a:cubicBezTo>
                  <a:close/>
                  <a:moveTo>
                    <a:pt x="23" y="26"/>
                  </a:moveTo>
                  <a:cubicBezTo>
                    <a:pt x="23" y="16"/>
                    <a:pt x="23" y="16"/>
                    <a:pt x="23" y="16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33" y="16"/>
                    <a:pt x="36" y="17"/>
                    <a:pt x="36" y="21"/>
                  </a:cubicBezTo>
                  <a:cubicBezTo>
                    <a:pt x="36" y="26"/>
                    <a:pt x="33" y="26"/>
                    <a:pt x="28" y="26"/>
                  </a:cubicBezTo>
                  <a:lnTo>
                    <a:pt x="23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7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356826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A4AD3A-ADBF-40C4-9819-CAC5F6D47F99}" type="datetimeFigureOut">
              <a:rPr lang="en-US" smtClean="0"/>
              <a:t>10/7/2018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9CC713-AE31-4FAA-A336-7E9C9C19FDAA}" type="slidenum">
              <a:rPr lang="en-US" smtClean="0"/>
              <a:t>‹#›</a:t>
            </a:fld>
            <a:endParaRPr lang="en-US"/>
          </a:p>
        </p:txBody>
      </p:sp>
      <p:grpSp>
        <p:nvGrpSpPr>
          <p:cNvPr id="7" name="Group 6"/>
          <p:cNvGrpSpPr>
            <a:grpSpLocks noChangeAspect="1"/>
          </p:cNvGrpSpPr>
          <p:nvPr userDrawn="1"/>
        </p:nvGrpSpPr>
        <p:grpSpPr>
          <a:xfrm>
            <a:off x="9383349" y="6408313"/>
            <a:ext cx="1197702" cy="261198"/>
            <a:chOff x="187326" y="5085556"/>
            <a:chExt cx="8393112" cy="1830388"/>
          </a:xfrm>
          <a:solidFill>
            <a:schemeClr val="bg1">
              <a:lumMod val="75000"/>
            </a:schemeClr>
          </a:solidFill>
        </p:grpSpPr>
        <p:sp>
          <p:nvSpPr>
            <p:cNvPr id="8" name="Freeform 7"/>
            <p:cNvSpPr>
              <a:spLocks/>
            </p:cNvSpPr>
            <p:nvPr userDrawn="1"/>
          </p:nvSpPr>
          <p:spPr bwMode="auto">
            <a:xfrm>
              <a:off x="3603626" y="5388769"/>
              <a:ext cx="585787" cy="892175"/>
            </a:xfrm>
            <a:custGeom>
              <a:avLst/>
              <a:gdLst>
                <a:gd name="T0" fmla="*/ 0 w 156"/>
                <a:gd name="T1" fmla="*/ 218 h 238"/>
                <a:gd name="T2" fmla="*/ 20 w 156"/>
                <a:gd name="T3" fmla="*/ 238 h 238"/>
                <a:gd name="T4" fmla="*/ 156 w 156"/>
                <a:gd name="T5" fmla="*/ 238 h 238"/>
                <a:gd name="T6" fmla="*/ 126 w 156"/>
                <a:gd name="T7" fmla="*/ 189 h 238"/>
                <a:gd name="T8" fmla="*/ 47 w 156"/>
                <a:gd name="T9" fmla="*/ 189 h 238"/>
                <a:gd name="T10" fmla="*/ 47 w 156"/>
                <a:gd name="T11" fmla="*/ 0 h 238"/>
                <a:gd name="T12" fmla="*/ 0 w 156"/>
                <a:gd name="T13" fmla="*/ 0 h 238"/>
                <a:gd name="T14" fmla="*/ 0 w 156"/>
                <a:gd name="T15" fmla="*/ 21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6" h="238">
                  <a:moveTo>
                    <a:pt x="0" y="218"/>
                  </a:moveTo>
                  <a:cubicBezTo>
                    <a:pt x="0" y="227"/>
                    <a:pt x="11" y="238"/>
                    <a:pt x="20" y="238"/>
                  </a:cubicBezTo>
                  <a:cubicBezTo>
                    <a:pt x="156" y="238"/>
                    <a:pt x="156" y="238"/>
                    <a:pt x="156" y="238"/>
                  </a:cubicBezTo>
                  <a:cubicBezTo>
                    <a:pt x="126" y="189"/>
                    <a:pt x="126" y="189"/>
                    <a:pt x="126" y="189"/>
                  </a:cubicBezTo>
                  <a:cubicBezTo>
                    <a:pt x="47" y="189"/>
                    <a:pt x="47" y="189"/>
                    <a:pt x="47" y="189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75000"/>
                  </a:schemeClr>
                </a:solidFill>
              </a:endParaRPr>
            </a:p>
          </p:txBody>
        </p:sp>
        <p:sp>
          <p:nvSpPr>
            <p:cNvPr id="9" name="Freeform 8"/>
            <p:cNvSpPr>
              <a:spLocks noEditPoints="1"/>
            </p:cNvSpPr>
            <p:nvPr userDrawn="1"/>
          </p:nvSpPr>
          <p:spPr bwMode="auto">
            <a:xfrm>
              <a:off x="187326" y="5085556"/>
              <a:ext cx="1541462" cy="1830388"/>
            </a:xfrm>
            <a:custGeom>
              <a:avLst/>
              <a:gdLst>
                <a:gd name="T0" fmla="*/ 411 w 411"/>
                <a:gd name="T1" fmla="*/ 206 h 488"/>
                <a:gd name="T2" fmla="*/ 206 w 411"/>
                <a:gd name="T3" fmla="*/ 0 h 488"/>
                <a:gd name="T4" fmla="*/ 0 w 411"/>
                <a:gd name="T5" fmla="*/ 206 h 488"/>
                <a:gd name="T6" fmla="*/ 206 w 411"/>
                <a:gd name="T7" fmla="*/ 412 h 488"/>
                <a:gd name="T8" fmla="*/ 241 w 411"/>
                <a:gd name="T9" fmla="*/ 408 h 488"/>
                <a:gd name="T10" fmla="*/ 240 w 411"/>
                <a:gd name="T11" fmla="*/ 488 h 488"/>
                <a:gd name="T12" fmla="*/ 298 w 411"/>
                <a:gd name="T13" fmla="*/ 488 h 488"/>
                <a:gd name="T14" fmla="*/ 298 w 411"/>
                <a:gd name="T15" fmla="*/ 389 h 488"/>
                <a:gd name="T16" fmla="*/ 411 w 411"/>
                <a:gd name="T17" fmla="*/ 206 h 488"/>
                <a:gd name="T18" fmla="*/ 298 w 411"/>
                <a:gd name="T19" fmla="*/ 302 h 488"/>
                <a:gd name="T20" fmla="*/ 298 w 411"/>
                <a:gd name="T21" fmla="*/ 236 h 488"/>
                <a:gd name="T22" fmla="*/ 240 w 411"/>
                <a:gd name="T23" fmla="*/ 252 h 488"/>
                <a:gd name="T24" fmla="*/ 241 w 411"/>
                <a:gd name="T25" fmla="*/ 334 h 488"/>
                <a:gd name="T26" fmla="*/ 206 w 411"/>
                <a:gd name="T27" fmla="*/ 339 h 488"/>
                <a:gd name="T28" fmla="*/ 73 w 411"/>
                <a:gd name="T29" fmla="*/ 206 h 488"/>
                <a:gd name="T30" fmla="*/ 206 w 411"/>
                <a:gd name="T31" fmla="*/ 73 h 488"/>
                <a:gd name="T32" fmla="*/ 339 w 411"/>
                <a:gd name="T33" fmla="*/ 206 h 488"/>
                <a:gd name="T34" fmla="*/ 298 w 411"/>
                <a:gd name="T35" fmla="*/ 302 h 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11" h="488">
                  <a:moveTo>
                    <a:pt x="411" y="206"/>
                  </a:moveTo>
                  <a:cubicBezTo>
                    <a:pt x="411" y="92"/>
                    <a:pt x="319" y="0"/>
                    <a:pt x="206" y="0"/>
                  </a:cubicBezTo>
                  <a:cubicBezTo>
                    <a:pt x="92" y="0"/>
                    <a:pt x="0" y="92"/>
                    <a:pt x="0" y="206"/>
                  </a:cubicBezTo>
                  <a:cubicBezTo>
                    <a:pt x="0" y="319"/>
                    <a:pt x="92" y="412"/>
                    <a:pt x="206" y="412"/>
                  </a:cubicBezTo>
                  <a:cubicBezTo>
                    <a:pt x="218" y="412"/>
                    <a:pt x="229" y="410"/>
                    <a:pt x="241" y="408"/>
                  </a:cubicBezTo>
                  <a:cubicBezTo>
                    <a:pt x="240" y="488"/>
                    <a:pt x="240" y="488"/>
                    <a:pt x="240" y="488"/>
                  </a:cubicBezTo>
                  <a:cubicBezTo>
                    <a:pt x="298" y="488"/>
                    <a:pt x="298" y="488"/>
                    <a:pt x="298" y="488"/>
                  </a:cubicBezTo>
                  <a:cubicBezTo>
                    <a:pt x="298" y="389"/>
                    <a:pt x="298" y="389"/>
                    <a:pt x="298" y="389"/>
                  </a:cubicBezTo>
                  <a:cubicBezTo>
                    <a:pt x="365" y="355"/>
                    <a:pt x="411" y="286"/>
                    <a:pt x="411" y="206"/>
                  </a:cubicBezTo>
                  <a:close/>
                  <a:moveTo>
                    <a:pt x="298" y="302"/>
                  </a:moveTo>
                  <a:cubicBezTo>
                    <a:pt x="298" y="236"/>
                    <a:pt x="298" y="236"/>
                    <a:pt x="298" y="236"/>
                  </a:cubicBezTo>
                  <a:cubicBezTo>
                    <a:pt x="240" y="252"/>
                    <a:pt x="240" y="252"/>
                    <a:pt x="240" y="252"/>
                  </a:cubicBezTo>
                  <a:cubicBezTo>
                    <a:pt x="241" y="334"/>
                    <a:pt x="241" y="334"/>
                    <a:pt x="241" y="334"/>
                  </a:cubicBezTo>
                  <a:cubicBezTo>
                    <a:pt x="229" y="337"/>
                    <a:pt x="218" y="339"/>
                    <a:pt x="206" y="339"/>
                  </a:cubicBezTo>
                  <a:cubicBezTo>
                    <a:pt x="132" y="339"/>
                    <a:pt x="73" y="279"/>
                    <a:pt x="73" y="206"/>
                  </a:cubicBezTo>
                  <a:cubicBezTo>
                    <a:pt x="73" y="132"/>
                    <a:pt x="132" y="73"/>
                    <a:pt x="206" y="73"/>
                  </a:cubicBezTo>
                  <a:cubicBezTo>
                    <a:pt x="279" y="73"/>
                    <a:pt x="339" y="132"/>
                    <a:pt x="339" y="206"/>
                  </a:cubicBezTo>
                  <a:cubicBezTo>
                    <a:pt x="339" y="244"/>
                    <a:pt x="323" y="278"/>
                    <a:pt x="298" y="30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75000"/>
                  </a:schemeClr>
                </a:solidFill>
              </a:endParaRPr>
            </a:p>
          </p:txBody>
        </p:sp>
        <p:sp>
          <p:nvSpPr>
            <p:cNvPr id="10" name="Freeform 9"/>
            <p:cNvSpPr>
              <a:spLocks/>
            </p:cNvSpPr>
            <p:nvPr userDrawn="1"/>
          </p:nvSpPr>
          <p:spPr bwMode="auto">
            <a:xfrm>
              <a:off x="1863726" y="5388769"/>
              <a:ext cx="652462" cy="892175"/>
            </a:xfrm>
            <a:custGeom>
              <a:avLst/>
              <a:gdLst>
                <a:gd name="T0" fmla="*/ 154 w 174"/>
                <a:gd name="T1" fmla="*/ 238 h 238"/>
                <a:gd name="T2" fmla="*/ 20 w 174"/>
                <a:gd name="T3" fmla="*/ 238 h 238"/>
                <a:gd name="T4" fmla="*/ 0 w 174"/>
                <a:gd name="T5" fmla="*/ 218 h 238"/>
                <a:gd name="T6" fmla="*/ 0 w 174"/>
                <a:gd name="T7" fmla="*/ 0 h 238"/>
                <a:gd name="T8" fmla="*/ 46 w 174"/>
                <a:gd name="T9" fmla="*/ 0 h 238"/>
                <a:gd name="T10" fmla="*/ 46 w 174"/>
                <a:gd name="T11" fmla="*/ 189 h 238"/>
                <a:gd name="T12" fmla="*/ 127 w 174"/>
                <a:gd name="T13" fmla="*/ 189 h 238"/>
                <a:gd name="T14" fmla="*/ 127 w 174"/>
                <a:gd name="T15" fmla="*/ 0 h 238"/>
                <a:gd name="T16" fmla="*/ 174 w 174"/>
                <a:gd name="T17" fmla="*/ 0 h 238"/>
                <a:gd name="T18" fmla="*/ 174 w 174"/>
                <a:gd name="T19" fmla="*/ 218 h 238"/>
                <a:gd name="T20" fmla="*/ 154 w 174"/>
                <a:gd name="T21" fmla="*/ 23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4" h="238">
                  <a:moveTo>
                    <a:pt x="154" y="238"/>
                  </a:moveTo>
                  <a:cubicBezTo>
                    <a:pt x="20" y="238"/>
                    <a:pt x="20" y="238"/>
                    <a:pt x="20" y="238"/>
                  </a:cubicBezTo>
                  <a:cubicBezTo>
                    <a:pt x="11" y="238"/>
                    <a:pt x="0" y="228"/>
                    <a:pt x="0" y="21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6" y="189"/>
                    <a:pt x="46" y="189"/>
                    <a:pt x="46" y="189"/>
                  </a:cubicBezTo>
                  <a:cubicBezTo>
                    <a:pt x="127" y="189"/>
                    <a:pt x="127" y="189"/>
                    <a:pt x="127" y="189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174" y="0"/>
                    <a:pt x="174" y="0"/>
                    <a:pt x="174" y="0"/>
                  </a:cubicBezTo>
                  <a:cubicBezTo>
                    <a:pt x="174" y="218"/>
                    <a:pt x="174" y="218"/>
                    <a:pt x="174" y="218"/>
                  </a:cubicBezTo>
                  <a:cubicBezTo>
                    <a:pt x="174" y="228"/>
                    <a:pt x="163" y="238"/>
                    <a:pt x="154" y="2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75000"/>
                  </a:schemeClr>
                </a:solidFill>
              </a:endParaRPr>
            </a:p>
          </p:txBody>
        </p:sp>
        <p:sp>
          <p:nvSpPr>
            <p:cNvPr id="11" name="Freeform 10"/>
            <p:cNvSpPr>
              <a:spLocks/>
            </p:cNvSpPr>
            <p:nvPr userDrawn="1"/>
          </p:nvSpPr>
          <p:spPr bwMode="auto">
            <a:xfrm>
              <a:off x="4079876" y="5358606"/>
              <a:ext cx="712787" cy="946150"/>
            </a:xfrm>
            <a:custGeom>
              <a:avLst/>
              <a:gdLst>
                <a:gd name="T0" fmla="*/ 190 w 190"/>
                <a:gd name="T1" fmla="*/ 17 h 252"/>
                <a:gd name="T2" fmla="*/ 126 w 190"/>
                <a:gd name="T3" fmla="*/ 0 h 252"/>
                <a:gd name="T4" fmla="*/ 0 w 190"/>
                <a:gd name="T5" fmla="*/ 126 h 252"/>
                <a:gd name="T6" fmla="*/ 126 w 190"/>
                <a:gd name="T7" fmla="*/ 252 h 252"/>
                <a:gd name="T8" fmla="*/ 187 w 190"/>
                <a:gd name="T9" fmla="*/ 237 h 252"/>
                <a:gd name="T10" fmla="*/ 164 w 190"/>
                <a:gd name="T11" fmla="*/ 196 h 252"/>
                <a:gd name="T12" fmla="*/ 126 w 190"/>
                <a:gd name="T13" fmla="*/ 205 h 252"/>
                <a:gd name="T14" fmla="*/ 47 w 190"/>
                <a:gd name="T15" fmla="*/ 126 h 252"/>
                <a:gd name="T16" fmla="*/ 126 w 190"/>
                <a:gd name="T17" fmla="*/ 46 h 252"/>
                <a:gd name="T18" fmla="*/ 167 w 190"/>
                <a:gd name="T19" fmla="*/ 58 h 252"/>
                <a:gd name="T20" fmla="*/ 190 w 190"/>
                <a:gd name="T21" fmla="*/ 17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0" h="252">
                  <a:moveTo>
                    <a:pt x="190" y="17"/>
                  </a:moveTo>
                  <a:cubicBezTo>
                    <a:pt x="171" y="6"/>
                    <a:pt x="149" y="0"/>
                    <a:pt x="126" y="0"/>
                  </a:cubicBezTo>
                  <a:cubicBezTo>
                    <a:pt x="57" y="0"/>
                    <a:pt x="0" y="56"/>
                    <a:pt x="0" y="126"/>
                  </a:cubicBezTo>
                  <a:cubicBezTo>
                    <a:pt x="0" y="196"/>
                    <a:pt x="57" y="252"/>
                    <a:pt x="126" y="252"/>
                  </a:cubicBezTo>
                  <a:cubicBezTo>
                    <a:pt x="148" y="252"/>
                    <a:pt x="169" y="246"/>
                    <a:pt x="187" y="237"/>
                  </a:cubicBezTo>
                  <a:cubicBezTo>
                    <a:pt x="164" y="196"/>
                    <a:pt x="164" y="196"/>
                    <a:pt x="164" y="196"/>
                  </a:cubicBezTo>
                  <a:cubicBezTo>
                    <a:pt x="153" y="202"/>
                    <a:pt x="140" y="205"/>
                    <a:pt x="126" y="205"/>
                  </a:cubicBezTo>
                  <a:cubicBezTo>
                    <a:pt x="82" y="205"/>
                    <a:pt x="47" y="170"/>
                    <a:pt x="47" y="126"/>
                  </a:cubicBezTo>
                  <a:cubicBezTo>
                    <a:pt x="47" y="82"/>
                    <a:pt x="82" y="46"/>
                    <a:pt x="126" y="46"/>
                  </a:cubicBezTo>
                  <a:cubicBezTo>
                    <a:pt x="141" y="46"/>
                    <a:pt x="155" y="51"/>
                    <a:pt x="167" y="58"/>
                  </a:cubicBezTo>
                  <a:lnTo>
                    <a:pt x="190" y="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75000"/>
                  </a:schemeClr>
                </a:solidFill>
              </a:endParaRPr>
            </a:p>
          </p:txBody>
        </p:sp>
        <p:sp>
          <p:nvSpPr>
            <p:cNvPr id="12" name="Freeform 11"/>
            <p:cNvSpPr>
              <a:spLocks noEditPoints="1"/>
            </p:cNvSpPr>
            <p:nvPr userDrawn="1"/>
          </p:nvSpPr>
          <p:spPr bwMode="auto">
            <a:xfrm>
              <a:off x="4725988" y="5358606"/>
              <a:ext cx="944562" cy="949325"/>
            </a:xfrm>
            <a:custGeom>
              <a:avLst/>
              <a:gdLst>
                <a:gd name="T0" fmla="*/ 126 w 252"/>
                <a:gd name="T1" fmla="*/ 0 h 253"/>
                <a:gd name="T2" fmla="*/ 0 w 252"/>
                <a:gd name="T3" fmla="*/ 127 h 253"/>
                <a:gd name="T4" fmla="*/ 126 w 252"/>
                <a:gd name="T5" fmla="*/ 253 h 253"/>
                <a:gd name="T6" fmla="*/ 252 w 252"/>
                <a:gd name="T7" fmla="*/ 127 h 253"/>
                <a:gd name="T8" fmla="*/ 126 w 252"/>
                <a:gd name="T9" fmla="*/ 0 h 253"/>
                <a:gd name="T10" fmla="*/ 126 w 252"/>
                <a:gd name="T11" fmla="*/ 206 h 253"/>
                <a:gd name="T12" fmla="*/ 47 w 252"/>
                <a:gd name="T13" fmla="*/ 127 h 253"/>
                <a:gd name="T14" fmla="*/ 126 w 252"/>
                <a:gd name="T15" fmla="*/ 47 h 253"/>
                <a:gd name="T16" fmla="*/ 206 w 252"/>
                <a:gd name="T17" fmla="*/ 127 h 253"/>
                <a:gd name="T18" fmla="*/ 126 w 252"/>
                <a:gd name="T19" fmla="*/ 206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2" h="253">
                  <a:moveTo>
                    <a:pt x="126" y="0"/>
                  </a:moveTo>
                  <a:cubicBezTo>
                    <a:pt x="56" y="0"/>
                    <a:pt x="0" y="57"/>
                    <a:pt x="0" y="127"/>
                  </a:cubicBezTo>
                  <a:cubicBezTo>
                    <a:pt x="0" y="197"/>
                    <a:pt x="56" y="253"/>
                    <a:pt x="126" y="253"/>
                  </a:cubicBezTo>
                  <a:cubicBezTo>
                    <a:pt x="196" y="253"/>
                    <a:pt x="252" y="196"/>
                    <a:pt x="252" y="127"/>
                  </a:cubicBezTo>
                  <a:cubicBezTo>
                    <a:pt x="252" y="57"/>
                    <a:pt x="196" y="0"/>
                    <a:pt x="126" y="0"/>
                  </a:cubicBezTo>
                  <a:close/>
                  <a:moveTo>
                    <a:pt x="126" y="206"/>
                  </a:moveTo>
                  <a:cubicBezTo>
                    <a:pt x="82" y="206"/>
                    <a:pt x="47" y="171"/>
                    <a:pt x="47" y="127"/>
                  </a:cubicBezTo>
                  <a:cubicBezTo>
                    <a:pt x="47" y="83"/>
                    <a:pt x="82" y="47"/>
                    <a:pt x="126" y="47"/>
                  </a:cubicBezTo>
                  <a:cubicBezTo>
                    <a:pt x="170" y="47"/>
                    <a:pt x="206" y="83"/>
                    <a:pt x="206" y="127"/>
                  </a:cubicBezTo>
                  <a:cubicBezTo>
                    <a:pt x="206" y="170"/>
                    <a:pt x="170" y="206"/>
                    <a:pt x="126" y="20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75000"/>
                  </a:schemeClr>
                </a:solidFill>
              </a:endParaRPr>
            </a:p>
          </p:txBody>
        </p:sp>
        <p:sp>
          <p:nvSpPr>
            <p:cNvPr id="13" name="Freeform 12"/>
            <p:cNvSpPr>
              <a:spLocks noEditPoints="1"/>
            </p:cNvSpPr>
            <p:nvPr userDrawn="1"/>
          </p:nvSpPr>
          <p:spPr bwMode="auto">
            <a:xfrm>
              <a:off x="2584451" y="5393531"/>
              <a:ext cx="952500" cy="884238"/>
            </a:xfrm>
            <a:custGeom>
              <a:avLst/>
              <a:gdLst>
                <a:gd name="T0" fmla="*/ 354 w 600"/>
                <a:gd name="T1" fmla="*/ 0 h 557"/>
                <a:gd name="T2" fmla="*/ 245 w 600"/>
                <a:gd name="T3" fmla="*/ 0 h 557"/>
                <a:gd name="T4" fmla="*/ 0 w 600"/>
                <a:gd name="T5" fmla="*/ 557 h 557"/>
                <a:gd name="T6" fmla="*/ 115 w 600"/>
                <a:gd name="T7" fmla="*/ 557 h 557"/>
                <a:gd name="T8" fmla="*/ 174 w 600"/>
                <a:gd name="T9" fmla="*/ 434 h 557"/>
                <a:gd name="T10" fmla="*/ 430 w 600"/>
                <a:gd name="T11" fmla="*/ 434 h 557"/>
                <a:gd name="T12" fmla="*/ 434 w 600"/>
                <a:gd name="T13" fmla="*/ 446 h 557"/>
                <a:gd name="T14" fmla="*/ 484 w 600"/>
                <a:gd name="T15" fmla="*/ 557 h 557"/>
                <a:gd name="T16" fmla="*/ 600 w 600"/>
                <a:gd name="T17" fmla="*/ 557 h 557"/>
                <a:gd name="T18" fmla="*/ 354 w 600"/>
                <a:gd name="T19" fmla="*/ 0 h 557"/>
                <a:gd name="T20" fmla="*/ 210 w 600"/>
                <a:gd name="T21" fmla="*/ 342 h 557"/>
                <a:gd name="T22" fmla="*/ 300 w 600"/>
                <a:gd name="T23" fmla="*/ 141 h 557"/>
                <a:gd name="T24" fmla="*/ 389 w 600"/>
                <a:gd name="T25" fmla="*/ 342 h 557"/>
                <a:gd name="T26" fmla="*/ 210 w 600"/>
                <a:gd name="T27" fmla="*/ 342 h 5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00" h="557">
                  <a:moveTo>
                    <a:pt x="354" y="0"/>
                  </a:moveTo>
                  <a:lnTo>
                    <a:pt x="245" y="0"/>
                  </a:lnTo>
                  <a:lnTo>
                    <a:pt x="0" y="557"/>
                  </a:lnTo>
                  <a:lnTo>
                    <a:pt x="115" y="557"/>
                  </a:lnTo>
                  <a:lnTo>
                    <a:pt x="174" y="434"/>
                  </a:lnTo>
                  <a:lnTo>
                    <a:pt x="430" y="434"/>
                  </a:lnTo>
                  <a:lnTo>
                    <a:pt x="434" y="446"/>
                  </a:lnTo>
                  <a:lnTo>
                    <a:pt x="484" y="557"/>
                  </a:lnTo>
                  <a:lnTo>
                    <a:pt x="600" y="557"/>
                  </a:lnTo>
                  <a:lnTo>
                    <a:pt x="354" y="0"/>
                  </a:lnTo>
                  <a:close/>
                  <a:moveTo>
                    <a:pt x="210" y="342"/>
                  </a:moveTo>
                  <a:lnTo>
                    <a:pt x="300" y="141"/>
                  </a:lnTo>
                  <a:lnTo>
                    <a:pt x="389" y="342"/>
                  </a:lnTo>
                  <a:lnTo>
                    <a:pt x="210" y="3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75000"/>
                  </a:schemeClr>
                </a:solidFill>
              </a:endParaRPr>
            </a:p>
          </p:txBody>
        </p:sp>
        <p:sp>
          <p:nvSpPr>
            <p:cNvPr id="14" name="Freeform 13"/>
            <p:cNvSpPr>
              <a:spLocks/>
            </p:cNvSpPr>
            <p:nvPr userDrawn="1"/>
          </p:nvSpPr>
          <p:spPr bwMode="auto">
            <a:xfrm>
              <a:off x="5599113" y="5382419"/>
              <a:ext cx="2932112" cy="966788"/>
            </a:xfrm>
            <a:custGeom>
              <a:avLst/>
              <a:gdLst>
                <a:gd name="T0" fmla="*/ 770 w 782"/>
                <a:gd name="T1" fmla="*/ 211 h 258"/>
                <a:gd name="T2" fmla="*/ 685 w 782"/>
                <a:gd name="T3" fmla="*/ 14 h 258"/>
                <a:gd name="T4" fmla="*/ 658 w 782"/>
                <a:gd name="T5" fmla="*/ 0 h 258"/>
                <a:gd name="T6" fmla="*/ 632 w 782"/>
                <a:gd name="T7" fmla="*/ 14 h 258"/>
                <a:gd name="T8" fmla="*/ 569 w 782"/>
                <a:gd name="T9" fmla="*/ 158 h 258"/>
                <a:gd name="T10" fmla="*/ 506 w 782"/>
                <a:gd name="T11" fmla="*/ 14 h 258"/>
                <a:gd name="T12" fmla="*/ 480 w 782"/>
                <a:gd name="T13" fmla="*/ 0 h 258"/>
                <a:gd name="T14" fmla="*/ 454 w 782"/>
                <a:gd name="T15" fmla="*/ 14 h 258"/>
                <a:gd name="T16" fmla="*/ 391 w 782"/>
                <a:gd name="T17" fmla="*/ 159 h 258"/>
                <a:gd name="T18" fmla="*/ 328 w 782"/>
                <a:gd name="T19" fmla="*/ 14 h 258"/>
                <a:gd name="T20" fmla="*/ 302 w 782"/>
                <a:gd name="T21" fmla="*/ 0 h 258"/>
                <a:gd name="T22" fmla="*/ 276 w 782"/>
                <a:gd name="T23" fmla="*/ 14 h 258"/>
                <a:gd name="T24" fmla="*/ 213 w 782"/>
                <a:gd name="T25" fmla="*/ 158 h 258"/>
                <a:gd name="T26" fmla="*/ 150 w 782"/>
                <a:gd name="T27" fmla="*/ 14 h 258"/>
                <a:gd name="T28" fmla="*/ 124 w 782"/>
                <a:gd name="T29" fmla="*/ 0 h 258"/>
                <a:gd name="T30" fmla="*/ 97 w 782"/>
                <a:gd name="T31" fmla="*/ 14 h 258"/>
                <a:gd name="T32" fmla="*/ 12 w 782"/>
                <a:gd name="T33" fmla="*/ 211 h 258"/>
                <a:gd name="T34" fmla="*/ 56 w 782"/>
                <a:gd name="T35" fmla="*/ 233 h 258"/>
                <a:gd name="T36" fmla="*/ 124 w 782"/>
                <a:gd name="T37" fmla="*/ 76 h 258"/>
                <a:gd name="T38" fmla="*/ 191 w 782"/>
                <a:gd name="T39" fmla="*/ 233 h 258"/>
                <a:gd name="T40" fmla="*/ 235 w 782"/>
                <a:gd name="T41" fmla="*/ 233 h 258"/>
                <a:gd name="T42" fmla="*/ 302 w 782"/>
                <a:gd name="T43" fmla="*/ 76 h 258"/>
                <a:gd name="T44" fmla="*/ 369 w 782"/>
                <a:gd name="T45" fmla="*/ 233 h 258"/>
                <a:gd name="T46" fmla="*/ 388 w 782"/>
                <a:gd name="T47" fmla="*/ 245 h 258"/>
                <a:gd name="T48" fmla="*/ 391 w 782"/>
                <a:gd name="T49" fmla="*/ 245 h 258"/>
                <a:gd name="T50" fmla="*/ 394 w 782"/>
                <a:gd name="T51" fmla="*/ 245 h 258"/>
                <a:gd name="T52" fmla="*/ 413 w 782"/>
                <a:gd name="T53" fmla="*/ 233 h 258"/>
                <a:gd name="T54" fmla="*/ 480 w 782"/>
                <a:gd name="T55" fmla="*/ 76 h 258"/>
                <a:gd name="T56" fmla="*/ 547 w 782"/>
                <a:gd name="T57" fmla="*/ 233 h 258"/>
                <a:gd name="T58" fmla="*/ 591 w 782"/>
                <a:gd name="T59" fmla="*/ 233 h 258"/>
                <a:gd name="T60" fmla="*/ 658 w 782"/>
                <a:gd name="T61" fmla="*/ 76 h 258"/>
                <a:gd name="T62" fmla="*/ 726 w 782"/>
                <a:gd name="T63" fmla="*/ 233 h 258"/>
                <a:gd name="T64" fmla="*/ 770 w 782"/>
                <a:gd name="T65" fmla="*/ 211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2" h="258">
                  <a:moveTo>
                    <a:pt x="770" y="211"/>
                  </a:moveTo>
                  <a:cubicBezTo>
                    <a:pt x="685" y="14"/>
                    <a:pt x="685" y="14"/>
                    <a:pt x="685" y="14"/>
                  </a:cubicBezTo>
                  <a:cubicBezTo>
                    <a:pt x="680" y="4"/>
                    <a:pt x="671" y="0"/>
                    <a:pt x="658" y="0"/>
                  </a:cubicBezTo>
                  <a:cubicBezTo>
                    <a:pt x="646" y="0"/>
                    <a:pt x="637" y="4"/>
                    <a:pt x="632" y="14"/>
                  </a:cubicBezTo>
                  <a:cubicBezTo>
                    <a:pt x="569" y="158"/>
                    <a:pt x="569" y="158"/>
                    <a:pt x="569" y="158"/>
                  </a:cubicBezTo>
                  <a:cubicBezTo>
                    <a:pt x="506" y="14"/>
                    <a:pt x="506" y="14"/>
                    <a:pt x="506" y="14"/>
                  </a:cubicBezTo>
                  <a:cubicBezTo>
                    <a:pt x="501" y="4"/>
                    <a:pt x="493" y="0"/>
                    <a:pt x="480" y="0"/>
                  </a:cubicBezTo>
                  <a:cubicBezTo>
                    <a:pt x="468" y="0"/>
                    <a:pt x="459" y="4"/>
                    <a:pt x="454" y="14"/>
                  </a:cubicBezTo>
                  <a:cubicBezTo>
                    <a:pt x="391" y="159"/>
                    <a:pt x="391" y="159"/>
                    <a:pt x="391" y="159"/>
                  </a:cubicBezTo>
                  <a:cubicBezTo>
                    <a:pt x="328" y="14"/>
                    <a:pt x="328" y="14"/>
                    <a:pt x="328" y="14"/>
                  </a:cubicBezTo>
                  <a:cubicBezTo>
                    <a:pt x="323" y="4"/>
                    <a:pt x="314" y="0"/>
                    <a:pt x="302" y="0"/>
                  </a:cubicBezTo>
                  <a:cubicBezTo>
                    <a:pt x="289" y="0"/>
                    <a:pt x="281" y="4"/>
                    <a:pt x="276" y="14"/>
                  </a:cubicBezTo>
                  <a:cubicBezTo>
                    <a:pt x="213" y="158"/>
                    <a:pt x="213" y="158"/>
                    <a:pt x="213" y="158"/>
                  </a:cubicBezTo>
                  <a:cubicBezTo>
                    <a:pt x="150" y="14"/>
                    <a:pt x="150" y="14"/>
                    <a:pt x="150" y="14"/>
                  </a:cubicBezTo>
                  <a:cubicBezTo>
                    <a:pt x="145" y="4"/>
                    <a:pt x="136" y="0"/>
                    <a:pt x="124" y="0"/>
                  </a:cubicBezTo>
                  <a:cubicBezTo>
                    <a:pt x="111" y="0"/>
                    <a:pt x="102" y="4"/>
                    <a:pt x="97" y="14"/>
                  </a:cubicBezTo>
                  <a:cubicBezTo>
                    <a:pt x="12" y="211"/>
                    <a:pt x="12" y="211"/>
                    <a:pt x="12" y="211"/>
                  </a:cubicBezTo>
                  <a:cubicBezTo>
                    <a:pt x="0" y="242"/>
                    <a:pt x="42" y="258"/>
                    <a:pt x="56" y="233"/>
                  </a:cubicBezTo>
                  <a:cubicBezTo>
                    <a:pt x="124" y="76"/>
                    <a:pt x="124" y="76"/>
                    <a:pt x="124" y="76"/>
                  </a:cubicBezTo>
                  <a:cubicBezTo>
                    <a:pt x="191" y="233"/>
                    <a:pt x="191" y="233"/>
                    <a:pt x="191" y="233"/>
                  </a:cubicBezTo>
                  <a:cubicBezTo>
                    <a:pt x="200" y="249"/>
                    <a:pt x="227" y="248"/>
                    <a:pt x="235" y="233"/>
                  </a:cubicBezTo>
                  <a:cubicBezTo>
                    <a:pt x="302" y="76"/>
                    <a:pt x="302" y="76"/>
                    <a:pt x="302" y="76"/>
                  </a:cubicBezTo>
                  <a:cubicBezTo>
                    <a:pt x="369" y="233"/>
                    <a:pt x="369" y="233"/>
                    <a:pt x="369" y="233"/>
                  </a:cubicBezTo>
                  <a:cubicBezTo>
                    <a:pt x="373" y="241"/>
                    <a:pt x="381" y="244"/>
                    <a:pt x="388" y="245"/>
                  </a:cubicBezTo>
                  <a:cubicBezTo>
                    <a:pt x="389" y="245"/>
                    <a:pt x="390" y="245"/>
                    <a:pt x="391" y="245"/>
                  </a:cubicBezTo>
                  <a:cubicBezTo>
                    <a:pt x="392" y="245"/>
                    <a:pt x="393" y="245"/>
                    <a:pt x="394" y="245"/>
                  </a:cubicBezTo>
                  <a:cubicBezTo>
                    <a:pt x="401" y="244"/>
                    <a:pt x="409" y="241"/>
                    <a:pt x="413" y="233"/>
                  </a:cubicBezTo>
                  <a:cubicBezTo>
                    <a:pt x="480" y="76"/>
                    <a:pt x="480" y="76"/>
                    <a:pt x="480" y="76"/>
                  </a:cubicBezTo>
                  <a:cubicBezTo>
                    <a:pt x="547" y="233"/>
                    <a:pt x="547" y="233"/>
                    <a:pt x="547" y="233"/>
                  </a:cubicBezTo>
                  <a:cubicBezTo>
                    <a:pt x="555" y="248"/>
                    <a:pt x="582" y="249"/>
                    <a:pt x="591" y="233"/>
                  </a:cubicBezTo>
                  <a:cubicBezTo>
                    <a:pt x="658" y="76"/>
                    <a:pt x="658" y="76"/>
                    <a:pt x="658" y="76"/>
                  </a:cubicBezTo>
                  <a:cubicBezTo>
                    <a:pt x="726" y="233"/>
                    <a:pt x="726" y="233"/>
                    <a:pt x="726" y="233"/>
                  </a:cubicBezTo>
                  <a:cubicBezTo>
                    <a:pt x="740" y="258"/>
                    <a:pt x="782" y="242"/>
                    <a:pt x="770" y="2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75000"/>
                  </a:schemeClr>
                </a:solidFill>
              </a:endParaRPr>
            </a:p>
          </p:txBody>
        </p:sp>
        <p:sp>
          <p:nvSpPr>
            <p:cNvPr id="15" name="Freeform 14"/>
            <p:cNvSpPr>
              <a:spLocks noEditPoints="1"/>
            </p:cNvSpPr>
            <p:nvPr userDrawn="1"/>
          </p:nvSpPr>
          <p:spPr bwMode="auto">
            <a:xfrm>
              <a:off x="8370888" y="5396706"/>
              <a:ext cx="209550" cy="206375"/>
            </a:xfrm>
            <a:custGeom>
              <a:avLst/>
              <a:gdLst>
                <a:gd name="T0" fmla="*/ 29 w 56"/>
                <a:gd name="T1" fmla="*/ 0 h 55"/>
                <a:gd name="T2" fmla="*/ 0 w 56"/>
                <a:gd name="T3" fmla="*/ 28 h 55"/>
                <a:gd name="T4" fmla="*/ 29 w 56"/>
                <a:gd name="T5" fmla="*/ 55 h 55"/>
                <a:gd name="T6" fmla="*/ 56 w 56"/>
                <a:gd name="T7" fmla="*/ 28 h 55"/>
                <a:gd name="T8" fmla="*/ 29 w 56"/>
                <a:gd name="T9" fmla="*/ 0 h 55"/>
                <a:gd name="T10" fmla="*/ 29 w 56"/>
                <a:gd name="T11" fmla="*/ 51 h 55"/>
                <a:gd name="T12" fmla="*/ 6 w 56"/>
                <a:gd name="T13" fmla="*/ 28 h 55"/>
                <a:gd name="T14" fmla="*/ 29 w 56"/>
                <a:gd name="T15" fmla="*/ 5 h 55"/>
                <a:gd name="T16" fmla="*/ 51 w 56"/>
                <a:gd name="T17" fmla="*/ 28 h 55"/>
                <a:gd name="T18" fmla="*/ 29 w 56"/>
                <a:gd name="T19" fmla="*/ 51 h 55"/>
                <a:gd name="T20" fmla="*/ 41 w 56"/>
                <a:gd name="T21" fmla="*/ 21 h 55"/>
                <a:gd name="T22" fmla="*/ 30 w 56"/>
                <a:gd name="T23" fmla="*/ 12 h 55"/>
                <a:gd name="T24" fmla="*/ 18 w 56"/>
                <a:gd name="T25" fmla="*/ 12 h 55"/>
                <a:gd name="T26" fmla="*/ 18 w 56"/>
                <a:gd name="T27" fmla="*/ 44 h 55"/>
                <a:gd name="T28" fmla="*/ 23 w 56"/>
                <a:gd name="T29" fmla="*/ 44 h 55"/>
                <a:gd name="T30" fmla="*/ 23 w 56"/>
                <a:gd name="T31" fmla="*/ 30 h 55"/>
                <a:gd name="T32" fmla="*/ 28 w 56"/>
                <a:gd name="T33" fmla="*/ 30 h 55"/>
                <a:gd name="T34" fmla="*/ 37 w 56"/>
                <a:gd name="T35" fmla="*/ 44 h 55"/>
                <a:gd name="T36" fmla="*/ 42 w 56"/>
                <a:gd name="T37" fmla="*/ 44 h 55"/>
                <a:gd name="T38" fmla="*/ 33 w 56"/>
                <a:gd name="T39" fmla="*/ 30 h 55"/>
                <a:gd name="T40" fmla="*/ 41 w 56"/>
                <a:gd name="T41" fmla="*/ 21 h 55"/>
                <a:gd name="T42" fmla="*/ 23 w 56"/>
                <a:gd name="T43" fmla="*/ 26 h 55"/>
                <a:gd name="T44" fmla="*/ 23 w 56"/>
                <a:gd name="T45" fmla="*/ 16 h 55"/>
                <a:gd name="T46" fmla="*/ 29 w 56"/>
                <a:gd name="T47" fmla="*/ 16 h 55"/>
                <a:gd name="T48" fmla="*/ 36 w 56"/>
                <a:gd name="T49" fmla="*/ 21 h 55"/>
                <a:gd name="T50" fmla="*/ 28 w 56"/>
                <a:gd name="T51" fmla="*/ 26 h 55"/>
                <a:gd name="T52" fmla="*/ 23 w 56"/>
                <a:gd name="T53" fmla="*/ 26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6" h="55">
                  <a:moveTo>
                    <a:pt x="29" y="0"/>
                  </a:moveTo>
                  <a:cubicBezTo>
                    <a:pt x="13" y="0"/>
                    <a:pt x="0" y="12"/>
                    <a:pt x="0" y="28"/>
                  </a:cubicBezTo>
                  <a:cubicBezTo>
                    <a:pt x="0" y="44"/>
                    <a:pt x="13" y="55"/>
                    <a:pt x="29" y="55"/>
                  </a:cubicBezTo>
                  <a:cubicBezTo>
                    <a:pt x="44" y="55"/>
                    <a:pt x="56" y="44"/>
                    <a:pt x="56" y="28"/>
                  </a:cubicBezTo>
                  <a:cubicBezTo>
                    <a:pt x="56" y="12"/>
                    <a:pt x="44" y="0"/>
                    <a:pt x="29" y="0"/>
                  </a:cubicBezTo>
                  <a:close/>
                  <a:moveTo>
                    <a:pt x="29" y="51"/>
                  </a:moveTo>
                  <a:cubicBezTo>
                    <a:pt x="16" y="51"/>
                    <a:pt x="6" y="41"/>
                    <a:pt x="6" y="28"/>
                  </a:cubicBezTo>
                  <a:cubicBezTo>
                    <a:pt x="6" y="15"/>
                    <a:pt x="16" y="5"/>
                    <a:pt x="29" y="5"/>
                  </a:cubicBezTo>
                  <a:cubicBezTo>
                    <a:pt x="41" y="5"/>
                    <a:pt x="51" y="15"/>
                    <a:pt x="51" y="28"/>
                  </a:cubicBezTo>
                  <a:cubicBezTo>
                    <a:pt x="51" y="41"/>
                    <a:pt x="41" y="51"/>
                    <a:pt x="29" y="51"/>
                  </a:cubicBezTo>
                  <a:close/>
                  <a:moveTo>
                    <a:pt x="41" y="21"/>
                  </a:moveTo>
                  <a:cubicBezTo>
                    <a:pt x="41" y="15"/>
                    <a:pt x="38" y="12"/>
                    <a:pt x="30" y="12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8" y="44"/>
                    <a:pt x="18" y="44"/>
                    <a:pt x="18" y="44"/>
                  </a:cubicBezTo>
                  <a:cubicBezTo>
                    <a:pt x="23" y="44"/>
                    <a:pt x="23" y="44"/>
                    <a:pt x="23" y="44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8" y="30"/>
                    <a:pt x="28" y="30"/>
                    <a:pt x="28" y="30"/>
                  </a:cubicBezTo>
                  <a:cubicBezTo>
                    <a:pt x="37" y="44"/>
                    <a:pt x="37" y="44"/>
                    <a:pt x="37" y="44"/>
                  </a:cubicBezTo>
                  <a:cubicBezTo>
                    <a:pt x="42" y="44"/>
                    <a:pt x="42" y="44"/>
                    <a:pt x="42" y="44"/>
                  </a:cubicBezTo>
                  <a:cubicBezTo>
                    <a:pt x="33" y="30"/>
                    <a:pt x="33" y="30"/>
                    <a:pt x="33" y="30"/>
                  </a:cubicBezTo>
                  <a:cubicBezTo>
                    <a:pt x="38" y="29"/>
                    <a:pt x="41" y="27"/>
                    <a:pt x="41" y="21"/>
                  </a:cubicBezTo>
                  <a:close/>
                  <a:moveTo>
                    <a:pt x="23" y="26"/>
                  </a:moveTo>
                  <a:cubicBezTo>
                    <a:pt x="23" y="16"/>
                    <a:pt x="23" y="16"/>
                    <a:pt x="23" y="16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33" y="16"/>
                    <a:pt x="36" y="17"/>
                    <a:pt x="36" y="21"/>
                  </a:cubicBezTo>
                  <a:cubicBezTo>
                    <a:pt x="36" y="26"/>
                    <a:pt x="33" y="26"/>
                    <a:pt x="28" y="26"/>
                  </a:cubicBezTo>
                  <a:lnTo>
                    <a:pt x="23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7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124381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A4AD3A-ADBF-40C4-9819-CAC5F6D47F99}" type="datetimeFigureOut">
              <a:rPr lang="en-US" smtClean="0"/>
              <a:t>10/7/2018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9CC713-AE31-4FAA-A336-7E9C9C19FDAA}" type="slidenum">
              <a:rPr lang="en-US" smtClean="0"/>
              <a:t>‹#›</a:t>
            </a:fld>
            <a:endParaRPr lang="en-US"/>
          </a:p>
        </p:txBody>
      </p:sp>
      <p:grpSp>
        <p:nvGrpSpPr>
          <p:cNvPr id="8" name="Group 7"/>
          <p:cNvGrpSpPr>
            <a:grpSpLocks noChangeAspect="1"/>
          </p:cNvGrpSpPr>
          <p:nvPr userDrawn="1"/>
        </p:nvGrpSpPr>
        <p:grpSpPr>
          <a:xfrm>
            <a:off x="9383349" y="6408313"/>
            <a:ext cx="1197702" cy="261198"/>
            <a:chOff x="187326" y="5085556"/>
            <a:chExt cx="8393112" cy="1830388"/>
          </a:xfrm>
          <a:solidFill>
            <a:schemeClr val="bg1">
              <a:lumMod val="75000"/>
            </a:schemeClr>
          </a:solidFill>
        </p:grpSpPr>
        <p:sp>
          <p:nvSpPr>
            <p:cNvPr id="9" name="Freeform 8"/>
            <p:cNvSpPr>
              <a:spLocks/>
            </p:cNvSpPr>
            <p:nvPr userDrawn="1"/>
          </p:nvSpPr>
          <p:spPr bwMode="auto">
            <a:xfrm>
              <a:off x="3603626" y="5388769"/>
              <a:ext cx="585787" cy="892175"/>
            </a:xfrm>
            <a:custGeom>
              <a:avLst/>
              <a:gdLst>
                <a:gd name="T0" fmla="*/ 0 w 156"/>
                <a:gd name="T1" fmla="*/ 218 h 238"/>
                <a:gd name="T2" fmla="*/ 20 w 156"/>
                <a:gd name="T3" fmla="*/ 238 h 238"/>
                <a:gd name="T4" fmla="*/ 156 w 156"/>
                <a:gd name="T5" fmla="*/ 238 h 238"/>
                <a:gd name="T6" fmla="*/ 126 w 156"/>
                <a:gd name="T7" fmla="*/ 189 h 238"/>
                <a:gd name="T8" fmla="*/ 47 w 156"/>
                <a:gd name="T9" fmla="*/ 189 h 238"/>
                <a:gd name="T10" fmla="*/ 47 w 156"/>
                <a:gd name="T11" fmla="*/ 0 h 238"/>
                <a:gd name="T12" fmla="*/ 0 w 156"/>
                <a:gd name="T13" fmla="*/ 0 h 238"/>
                <a:gd name="T14" fmla="*/ 0 w 156"/>
                <a:gd name="T15" fmla="*/ 21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6" h="238">
                  <a:moveTo>
                    <a:pt x="0" y="218"/>
                  </a:moveTo>
                  <a:cubicBezTo>
                    <a:pt x="0" y="227"/>
                    <a:pt x="11" y="238"/>
                    <a:pt x="20" y="238"/>
                  </a:cubicBezTo>
                  <a:cubicBezTo>
                    <a:pt x="156" y="238"/>
                    <a:pt x="156" y="238"/>
                    <a:pt x="156" y="238"/>
                  </a:cubicBezTo>
                  <a:cubicBezTo>
                    <a:pt x="126" y="189"/>
                    <a:pt x="126" y="189"/>
                    <a:pt x="126" y="189"/>
                  </a:cubicBezTo>
                  <a:cubicBezTo>
                    <a:pt x="47" y="189"/>
                    <a:pt x="47" y="189"/>
                    <a:pt x="47" y="189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75000"/>
                  </a:schemeClr>
                </a:solidFill>
              </a:endParaRPr>
            </a:p>
          </p:txBody>
        </p:sp>
        <p:sp>
          <p:nvSpPr>
            <p:cNvPr id="10" name="Freeform 9"/>
            <p:cNvSpPr>
              <a:spLocks noEditPoints="1"/>
            </p:cNvSpPr>
            <p:nvPr userDrawn="1"/>
          </p:nvSpPr>
          <p:spPr bwMode="auto">
            <a:xfrm>
              <a:off x="187326" y="5085556"/>
              <a:ext cx="1541462" cy="1830388"/>
            </a:xfrm>
            <a:custGeom>
              <a:avLst/>
              <a:gdLst>
                <a:gd name="T0" fmla="*/ 411 w 411"/>
                <a:gd name="T1" fmla="*/ 206 h 488"/>
                <a:gd name="T2" fmla="*/ 206 w 411"/>
                <a:gd name="T3" fmla="*/ 0 h 488"/>
                <a:gd name="T4" fmla="*/ 0 w 411"/>
                <a:gd name="T5" fmla="*/ 206 h 488"/>
                <a:gd name="T6" fmla="*/ 206 w 411"/>
                <a:gd name="T7" fmla="*/ 412 h 488"/>
                <a:gd name="T8" fmla="*/ 241 w 411"/>
                <a:gd name="T9" fmla="*/ 408 h 488"/>
                <a:gd name="T10" fmla="*/ 240 w 411"/>
                <a:gd name="T11" fmla="*/ 488 h 488"/>
                <a:gd name="T12" fmla="*/ 298 w 411"/>
                <a:gd name="T13" fmla="*/ 488 h 488"/>
                <a:gd name="T14" fmla="*/ 298 w 411"/>
                <a:gd name="T15" fmla="*/ 389 h 488"/>
                <a:gd name="T16" fmla="*/ 411 w 411"/>
                <a:gd name="T17" fmla="*/ 206 h 488"/>
                <a:gd name="T18" fmla="*/ 298 w 411"/>
                <a:gd name="T19" fmla="*/ 302 h 488"/>
                <a:gd name="T20" fmla="*/ 298 w 411"/>
                <a:gd name="T21" fmla="*/ 236 h 488"/>
                <a:gd name="T22" fmla="*/ 240 w 411"/>
                <a:gd name="T23" fmla="*/ 252 h 488"/>
                <a:gd name="T24" fmla="*/ 241 w 411"/>
                <a:gd name="T25" fmla="*/ 334 h 488"/>
                <a:gd name="T26" fmla="*/ 206 w 411"/>
                <a:gd name="T27" fmla="*/ 339 h 488"/>
                <a:gd name="T28" fmla="*/ 73 w 411"/>
                <a:gd name="T29" fmla="*/ 206 h 488"/>
                <a:gd name="T30" fmla="*/ 206 w 411"/>
                <a:gd name="T31" fmla="*/ 73 h 488"/>
                <a:gd name="T32" fmla="*/ 339 w 411"/>
                <a:gd name="T33" fmla="*/ 206 h 488"/>
                <a:gd name="T34" fmla="*/ 298 w 411"/>
                <a:gd name="T35" fmla="*/ 302 h 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11" h="488">
                  <a:moveTo>
                    <a:pt x="411" y="206"/>
                  </a:moveTo>
                  <a:cubicBezTo>
                    <a:pt x="411" y="92"/>
                    <a:pt x="319" y="0"/>
                    <a:pt x="206" y="0"/>
                  </a:cubicBezTo>
                  <a:cubicBezTo>
                    <a:pt x="92" y="0"/>
                    <a:pt x="0" y="92"/>
                    <a:pt x="0" y="206"/>
                  </a:cubicBezTo>
                  <a:cubicBezTo>
                    <a:pt x="0" y="319"/>
                    <a:pt x="92" y="412"/>
                    <a:pt x="206" y="412"/>
                  </a:cubicBezTo>
                  <a:cubicBezTo>
                    <a:pt x="218" y="412"/>
                    <a:pt x="229" y="410"/>
                    <a:pt x="241" y="408"/>
                  </a:cubicBezTo>
                  <a:cubicBezTo>
                    <a:pt x="240" y="488"/>
                    <a:pt x="240" y="488"/>
                    <a:pt x="240" y="488"/>
                  </a:cubicBezTo>
                  <a:cubicBezTo>
                    <a:pt x="298" y="488"/>
                    <a:pt x="298" y="488"/>
                    <a:pt x="298" y="488"/>
                  </a:cubicBezTo>
                  <a:cubicBezTo>
                    <a:pt x="298" y="389"/>
                    <a:pt x="298" y="389"/>
                    <a:pt x="298" y="389"/>
                  </a:cubicBezTo>
                  <a:cubicBezTo>
                    <a:pt x="365" y="355"/>
                    <a:pt x="411" y="286"/>
                    <a:pt x="411" y="206"/>
                  </a:cubicBezTo>
                  <a:close/>
                  <a:moveTo>
                    <a:pt x="298" y="302"/>
                  </a:moveTo>
                  <a:cubicBezTo>
                    <a:pt x="298" y="236"/>
                    <a:pt x="298" y="236"/>
                    <a:pt x="298" y="236"/>
                  </a:cubicBezTo>
                  <a:cubicBezTo>
                    <a:pt x="240" y="252"/>
                    <a:pt x="240" y="252"/>
                    <a:pt x="240" y="252"/>
                  </a:cubicBezTo>
                  <a:cubicBezTo>
                    <a:pt x="241" y="334"/>
                    <a:pt x="241" y="334"/>
                    <a:pt x="241" y="334"/>
                  </a:cubicBezTo>
                  <a:cubicBezTo>
                    <a:pt x="229" y="337"/>
                    <a:pt x="218" y="339"/>
                    <a:pt x="206" y="339"/>
                  </a:cubicBezTo>
                  <a:cubicBezTo>
                    <a:pt x="132" y="339"/>
                    <a:pt x="73" y="279"/>
                    <a:pt x="73" y="206"/>
                  </a:cubicBezTo>
                  <a:cubicBezTo>
                    <a:pt x="73" y="132"/>
                    <a:pt x="132" y="73"/>
                    <a:pt x="206" y="73"/>
                  </a:cubicBezTo>
                  <a:cubicBezTo>
                    <a:pt x="279" y="73"/>
                    <a:pt x="339" y="132"/>
                    <a:pt x="339" y="206"/>
                  </a:cubicBezTo>
                  <a:cubicBezTo>
                    <a:pt x="339" y="244"/>
                    <a:pt x="323" y="278"/>
                    <a:pt x="298" y="30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75000"/>
                  </a:schemeClr>
                </a:solidFill>
              </a:endParaRPr>
            </a:p>
          </p:txBody>
        </p:sp>
        <p:sp>
          <p:nvSpPr>
            <p:cNvPr id="11" name="Freeform 10"/>
            <p:cNvSpPr>
              <a:spLocks/>
            </p:cNvSpPr>
            <p:nvPr userDrawn="1"/>
          </p:nvSpPr>
          <p:spPr bwMode="auto">
            <a:xfrm>
              <a:off x="1863726" y="5388769"/>
              <a:ext cx="652462" cy="892175"/>
            </a:xfrm>
            <a:custGeom>
              <a:avLst/>
              <a:gdLst>
                <a:gd name="T0" fmla="*/ 154 w 174"/>
                <a:gd name="T1" fmla="*/ 238 h 238"/>
                <a:gd name="T2" fmla="*/ 20 w 174"/>
                <a:gd name="T3" fmla="*/ 238 h 238"/>
                <a:gd name="T4" fmla="*/ 0 w 174"/>
                <a:gd name="T5" fmla="*/ 218 h 238"/>
                <a:gd name="T6" fmla="*/ 0 w 174"/>
                <a:gd name="T7" fmla="*/ 0 h 238"/>
                <a:gd name="T8" fmla="*/ 46 w 174"/>
                <a:gd name="T9" fmla="*/ 0 h 238"/>
                <a:gd name="T10" fmla="*/ 46 w 174"/>
                <a:gd name="T11" fmla="*/ 189 h 238"/>
                <a:gd name="T12" fmla="*/ 127 w 174"/>
                <a:gd name="T13" fmla="*/ 189 h 238"/>
                <a:gd name="T14" fmla="*/ 127 w 174"/>
                <a:gd name="T15" fmla="*/ 0 h 238"/>
                <a:gd name="T16" fmla="*/ 174 w 174"/>
                <a:gd name="T17" fmla="*/ 0 h 238"/>
                <a:gd name="T18" fmla="*/ 174 w 174"/>
                <a:gd name="T19" fmla="*/ 218 h 238"/>
                <a:gd name="T20" fmla="*/ 154 w 174"/>
                <a:gd name="T21" fmla="*/ 23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4" h="238">
                  <a:moveTo>
                    <a:pt x="154" y="238"/>
                  </a:moveTo>
                  <a:cubicBezTo>
                    <a:pt x="20" y="238"/>
                    <a:pt x="20" y="238"/>
                    <a:pt x="20" y="238"/>
                  </a:cubicBezTo>
                  <a:cubicBezTo>
                    <a:pt x="11" y="238"/>
                    <a:pt x="0" y="228"/>
                    <a:pt x="0" y="21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6" y="189"/>
                    <a:pt x="46" y="189"/>
                    <a:pt x="46" y="189"/>
                  </a:cubicBezTo>
                  <a:cubicBezTo>
                    <a:pt x="127" y="189"/>
                    <a:pt x="127" y="189"/>
                    <a:pt x="127" y="189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174" y="0"/>
                    <a:pt x="174" y="0"/>
                    <a:pt x="174" y="0"/>
                  </a:cubicBezTo>
                  <a:cubicBezTo>
                    <a:pt x="174" y="218"/>
                    <a:pt x="174" y="218"/>
                    <a:pt x="174" y="218"/>
                  </a:cubicBezTo>
                  <a:cubicBezTo>
                    <a:pt x="174" y="228"/>
                    <a:pt x="163" y="238"/>
                    <a:pt x="154" y="2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75000"/>
                  </a:schemeClr>
                </a:solidFill>
              </a:endParaRPr>
            </a:p>
          </p:txBody>
        </p:sp>
        <p:sp>
          <p:nvSpPr>
            <p:cNvPr id="12" name="Freeform 11"/>
            <p:cNvSpPr>
              <a:spLocks/>
            </p:cNvSpPr>
            <p:nvPr userDrawn="1"/>
          </p:nvSpPr>
          <p:spPr bwMode="auto">
            <a:xfrm>
              <a:off x="4079876" y="5358606"/>
              <a:ext cx="712787" cy="946150"/>
            </a:xfrm>
            <a:custGeom>
              <a:avLst/>
              <a:gdLst>
                <a:gd name="T0" fmla="*/ 190 w 190"/>
                <a:gd name="T1" fmla="*/ 17 h 252"/>
                <a:gd name="T2" fmla="*/ 126 w 190"/>
                <a:gd name="T3" fmla="*/ 0 h 252"/>
                <a:gd name="T4" fmla="*/ 0 w 190"/>
                <a:gd name="T5" fmla="*/ 126 h 252"/>
                <a:gd name="T6" fmla="*/ 126 w 190"/>
                <a:gd name="T7" fmla="*/ 252 h 252"/>
                <a:gd name="T8" fmla="*/ 187 w 190"/>
                <a:gd name="T9" fmla="*/ 237 h 252"/>
                <a:gd name="T10" fmla="*/ 164 w 190"/>
                <a:gd name="T11" fmla="*/ 196 h 252"/>
                <a:gd name="T12" fmla="*/ 126 w 190"/>
                <a:gd name="T13" fmla="*/ 205 h 252"/>
                <a:gd name="T14" fmla="*/ 47 w 190"/>
                <a:gd name="T15" fmla="*/ 126 h 252"/>
                <a:gd name="T16" fmla="*/ 126 w 190"/>
                <a:gd name="T17" fmla="*/ 46 h 252"/>
                <a:gd name="T18" fmla="*/ 167 w 190"/>
                <a:gd name="T19" fmla="*/ 58 h 252"/>
                <a:gd name="T20" fmla="*/ 190 w 190"/>
                <a:gd name="T21" fmla="*/ 17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0" h="252">
                  <a:moveTo>
                    <a:pt x="190" y="17"/>
                  </a:moveTo>
                  <a:cubicBezTo>
                    <a:pt x="171" y="6"/>
                    <a:pt x="149" y="0"/>
                    <a:pt x="126" y="0"/>
                  </a:cubicBezTo>
                  <a:cubicBezTo>
                    <a:pt x="57" y="0"/>
                    <a:pt x="0" y="56"/>
                    <a:pt x="0" y="126"/>
                  </a:cubicBezTo>
                  <a:cubicBezTo>
                    <a:pt x="0" y="196"/>
                    <a:pt x="57" y="252"/>
                    <a:pt x="126" y="252"/>
                  </a:cubicBezTo>
                  <a:cubicBezTo>
                    <a:pt x="148" y="252"/>
                    <a:pt x="169" y="246"/>
                    <a:pt x="187" y="237"/>
                  </a:cubicBezTo>
                  <a:cubicBezTo>
                    <a:pt x="164" y="196"/>
                    <a:pt x="164" y="196"/>
                    <a:pt x="164" y="196"/>
                  </a:cubicBezTo>
                  <a:cubicBezTo>
                    <a:pt x="153" y="202"/>
                    <a:pt x="140" y="205"/>
                    <a:pt x="126" y="205"/>
                  </a:cubicBezTo>
                  <a:cubicBezTo>
                    <a:pt x="82" y="205"/>
                    <a:pt x="47" y="170"/>
                    <a:pt x="47" y="126"/>
                  </a:cubicBezTo>
                  <a:cubicBezTo>
                    <a:pt x="47" y="82"/>
                    <a:pt x="82" y="46"/>
                    <a:pt x="126" y="46"/>
                  </a:cubicBezTo>
                  <a:cubicBezTo>
                    <a:pt x="141" y="46"/>
                    <a:pt x="155" y="51"/>
                    <a:pt x="167" y="58"/>
                  </a:cubicBezTo>
                  <a:lnTo>
                    <a:pt x="190" y="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75000"/>
                  </a:schemeClr>
                </a:solidFill>
              </a:endParaRPr>
            </a:p>
          </p:txBody>
        </p:sp>
        <p:sp>
          <p:nvSpPr>
            <p:cNvPr id="13" name="Freeform 12"/>
            <p:cNvSpPr>
              <a:spLocks noEditPoints="1"/>
            </p:cNvSpPr>
            <p:nvPr userDrawn="1"/>
          </p:nvSpPr>
          <p:spPr bwMode="auto">
            <a:xfrm>
              <a:off x="4725988" y="5358606"/>
              <a:ext cx="944562" cy="949325"/>
            </a:xfrm>
            <a:custGeom>
              <a:avLst/>
              <a:gdLst>
                <a:gd name="T0" fmla="*/ 126 w 252"/>
                <a:gd name="T1" fmla="*/ 0 h 253"/>
                <a:gd name="T2" fmla="*/ 0 w 252"/>
                <a:gd name="T3" fmla="*/ 127 h 253"/>
                <a:gd name="T4" fmla="*/ 126 w 252"/>
                <a:gd name="T5" fmla="*/ 253 h 253"/>
                <a:gd name="T6" fmla="*/ 252 w 252"/>
                <a:gd name="T7" fmla="*/ 127 h 253"/>
                <a:gd name="T8" fmla="*/ 126 w 252"/>
                <a:gd name="T9" fmla="*/ 0 h 253"/>
                <a:gd name="T10" fmla="*/ 126 w 252"/>
                <a:gd name="T11" fmla="*/ 206 h 253"/>
                <a:gd name="T12" fmla="*/ 47 w 252"/>
                <a:gd name="T13" fmla="*/ 127 h 253"/>
                <a:gd name="T14" fmla="*/ 126 w 252"/>
                <a:gd name="T15" fmla="*/ 47 h 253"/>
                <a:gd name="T16" fmla="*/ 206 w 252"/>
                <a:gd name="T17" fmla="*/ 127 h 253"/>
                <a:gd name="T18" fmla="*/ 126 w 252"/>
                <a:gd name="T19" fmla="*/ 206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2" h="253">
                  <a:moveTo>
                    <a:pt x="126" y="0"/>
                  </a:moveTo>
                  <a:cubicBezTo>
                    <a:pt x="56" y="0"/>
                    <a:pt x="0" y="57"/>
                    <a:pt x="0" y="127"/>
                  </a:cubicBezTo>
                  <a:cubicBezTo>
                    <a:pt x="0" y="197"/>
                    <a:pt x="56" y="253"/>
                    <a:pt x="126" y="253"/>
                  </a:cubicBezTo>
                  <a:cubicBezTo>
                    <a:pt x="196" y="253"/>
                    <a:pt x="252" y="196"/>
                    <a:pt x="252" y="127"/>
                  </a:cubicBezTo>
                  <a:cubicBezTo>
                    <a:pt x="252" y="57"/>
                    <a:pt x="196" y="0"/>
                    <a:pt x="126" y="0"/>
                  </a:cubicBezTo>
                  <a:close/>
                  <a:moveTo>
                    <a:pt x="126" y="206"/>
                  </a:moveTo>
                  <a:cubicBezTo>
                    <a:pt x="82" y="206"/>
                    <a:pt x="47" y="171"/>
                    <a:pt x="47" y="127"/>
                  </a:cubicBezTo>
                  <a:cubicBezTo>
                    <a:pt x="47" y="83"/>
                    <a:pt x="82" y="47"/>
                    <a:pt x="126" y="47"/>
                  </a:cubicBezTo>
                  <a:cubicBezTo>
                    <a:pt x="170" y="47"/>
                    <a:pt x="206" y="83"/>
                    <a:pt x="206" y="127"/>
                  </a:cubicBezTo>
                  <a:cubicBezTo>
                    <a:pt x="206" y="170"/>
                    <a:pt x="170" y="206"/>
                    <a:pt x="126" y="20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75000"/>
                  </a:schemeClr>
                </a:solidFill>
              </a:endParaRPr>
            </a:p>
          </p:txBody>
        </p:sp>
        <p:sp>
          <p:nvSpPr>
            <p:cNvPr id="14" name="Freeform 13"/>
            <p:cNvSpPr>
              <a:spLocks noEditPoints="1"/>
            </p:cNvSpPr>
            <p:nvPr userDrawn="1"/>
          </p:nvSpPr>
          <p:spPr bwMode="auto">
            <a:xfrm>
              <a:off x="2584451" y="5393531"/>
              <a:ext cx="952500" cy="884238"/>
            </a:xfrm>
            <a:custGeom>
              <a:avLst/>
              <a:gdLst>
                <a:gd name="T0" fmla="*/ 354 w 600"/>
                <a:gd name="T1" fmla="*/ 0 h 557"/>
                <a:gd name="T2" fmla="*/ 245 w 600"/>
                <a:gd name="T3" fmla="*/ 0 h 557"/>
                <a:gd name="T4" fmla="*/ 0 w 600"/>
                <a:gd name="T5" fmla="*/ 557 h 557"/>
                <a:gd name="T6" fmla="*/ 115 w 600"/>
                <a:gd name="T7" fmla="*/ 557 h 557"/>
                <a:gd name="T8" fmla="*/ 174 w 600"/>
                <a:gd name="T9" fmla="*/ 434 h 557"/>
                <a:gd name="T10" fmla="*/ 430 w 600"/>
                <a:gd name="T11" fmla="*/ 434 h 557"/>
                <a:gd name="T12" fmla="*/ 434 w 600"/>
                <a:gd name="T13" fmla="*/ 446 h 557"/>
                <a:gd name="T14" fmla="*/ 484 w 600"/>
                <a:gd name="T15" fmla="*/ 557 h 557"/>
                <a:gd name="T16" fmla="*/ 600 w 600"/>
                <a:gd name="T17" fmla="*/ 557 h 557"/>
                <a:gd name="T18" fmla="*/ 354 w 600"/>
                <a:gd name="T19" fmla="*/ 0 h 557"/>
                <a:gd name="T20" fmla="*/ 210 w 600"/>
                <a:gd name="T21" fmla="*/ 342 h 557"/>
                <a:gd name="T22" fmla="*/ 300 w 600"/>
                <a:gd name="T23" fmla="*/ 141 h 557"/>
                <a:gd name="T24" fmla="*/ 389 w 600"/>
                <a:gd name="T25" fmla="*/ 342 h 557"/>
                <a:gd name="T26" fmla="*/ 210 w 600"/>
                <a:gd name="T27" fmla="*/ 342 h 5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00" h="557">
                  <a:moveTo>
                    <a:pt x="354" y="0"/>
                  </a:moveTo>
                  <a:lnTo>
                    <a:pt x="245" y="0"/>
                  </a:lnTo>
                  <a:lnTo>
                    <a:pt x="0" y="557"/>
                  </a:lnTo>
                  <a:lnTo>
                    <a:pt x="115" y="557"/>
                  </a:lnTo>
                  <a:lnTo>
                    <a:pt x="174" y="434"/>
                  </a:lnTo>
                  <a:lnTo>
                    <a:pt x="430" y="434"/>
                  </a:lnTo>
                  <a:lnTo>
                    <a:pt x="434" y="446"/>
                  </a:lnTo>
                  <a:lnTo>
                    <a:pt x="484" y="557"/>
                  </a:lnTo>
                  <a:lnTo>
                    <a:pt x="600" y="557"/>
                  </a:lnTo>
                  <a:lnTo>
                    <a:pt x="354" y="0"/>
                  </a:lnTo>
                  <a:close/>
                  <a:moveTo>
                    <a:pt x="210" y="342"/>
                  </a:moveTo>
                  <a:lnTo>
                    <a:pt x="300" y="141"/>
                  </a:lnTo>
                  <a:lnTo>
                    <a:pt x="389" y="342"/>
                  </a:lnTo>
                  <a:lnTo>
                    <a:pt x="210" y="3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75000"/>
                  </a:schemeClr>
                </a:solidFill>
              </a:endParaRPr>
            </a:p>
          </p:txBody>
        </p:sp>
        <p:sp>
          <p:nvSpPr>
            <p:cNvPr id="15" name="Freeform 14"/>
            <p:cNvSpPr>
              <a:spLocks/>
            </p:cNvSpPr>
            <p:nvPr userDrawn="1"/>
          </p:nvSpPr>
          <p:spPr bwMode="auto">
            <a:xfrm>
              <a:off x="5599113" y="5382419"/>
              <a:ext cx="2932112" cy="966788"/>
            </a:xfrm>
            <a:custGeom>
              <a:avLst/>
              <a:gdLst>
                <a:gd name="T0" fmla="*/ 770 w 782"/>
                <a:gd name="T1" fmla="*/ 211 h 258"/>
                <a:gd name="T2" fmla="*/ 685 w 782"/>
                <a:gd name="T3" fmla="*/ 14 h 258"/>
                <a:gd name="T4" fmla="*/ 658 w 782"/>
                <a:gd name="T5" fmla="*/ 0 h 258"/>
                <a:gd name="T6" fmla="*/ 632 w 782"/>
                <a:gd name="T7" fmla="*/ 14 h 258"/>
                <a:gd name="T8" fmla="*/ 569 w 782"/>
                <a:gd name="T9" fmla="*/ 158 h 258"/>
                <a:gd name="T10" fmla="*/ 506 w 782"/>
                <a:gd name="T11" fmla="*/ 14 h 258"/>
                <a:gd name="T12" fmla="*/ 480 w 782"/>
                <a:gd name="T13" fmla="*/ 0 h 258"/>
                <a:gd name="T14" fmla="*/ 454 w 782"/>
                <a:gd name="T15" fmla="*/ 14 h 258"/>
                <a:gd name="T16" fmla="*/ 391 w 782"/>
                <a:gd name="T17" fmla="*/ 159 h 258"/>
                <a:gd name="T18" fmla="*/ 328 w 782"/>
                <a:gd name="T19" fmla="*/ 14 h 258"/>
                <a:gd name="T20" fmla="*/ 302 w 782"/>
                <a:gd name="T21" fmla="*/ 0 h 258"/>
                <a:gd name="T22" fmla="*/ 276 w 782"/>
                <a:gd name="T23" fmla="*/ 14 h 258"/>
                <a:gd name="T24" fmla="*/ 213 w 782"/>
                <a:gd name="T25" fmla="*/ 158 h 258"/>
                <a:gd name="T26" fmla="*/ 150 w 782"/>
                <a:gd name="T27" fmla="*/ 14 h 258"/>
                <a:gd name="T28" fmla="*/ 124 w 782"/>
                <a:gd name="T29" fmla="*/ 0 h 258"/>
                <a:gd name="T30" fmla="*/ 97 w 782"/>
                <a:gd name="T31" fmla="*/ 14 h 258"/>
                <a:gd name="T32" fmla="*/ 12 w 782"/>
                <a:gd name="T33" fmla="*/ 211 h 258"/>
                <a:gd name="T34" fmla="*/ 56 w 782"/>
                <a:gd name="T35" fmla="*/ 233 h 258"/>
                <a:gd name="T36" fmla="*/ 124 w 782"/>
                <a:gd name="T37" fmla="*/ 76 h 258"/>
                <a:gd name="T38" fmla="*/ 191 w 782"/>
                <a:gd name="T39" fmla="*/ 233 h 258"/>
                <a:gd name="T40" fmla="*/ 235 w 782"/>
                <a:gd name="T41" fmla="*/ 233 h 258"/>
                <a:gd name="T42" fmla="*/ 302 w 782"/>
                <a:gd name="T43" fmla="*/ 76 h 258"/>
                <a:gd name="T44" fmla="*/ 369 w 782"/>
                <a:gd name="T45" fmla="*/ 233 h 258"/>
                <a:gd name="T46" fmla="*/ 388 w 782"/>
                <a:gd name="T47" fmla="*/ 245 h 258"/>
                <a:gd name="T48" fmla="*/ 391 w 782"/>
                <a:gd name="T49" fmla="*/ 245 h 258"/>
                <a:gd name="T50" fmla="*/ 394 w 782"/>
                <a:gd name="T51" fmla="*/ 245 h 258"/>
                <a:gd name="T52" fmla="*/ 413 w 782"/>
                <a:gd name="T53" fmla="*/ 233 h 258"/>
                <a:gd name="T54" fmla="*/ 480 w 782"/>
                <a:gd name="T55" fmla="*/ 76 h 258"/>
                <a:gd name="T56" fmla="*/ 547 w 782"/>
                <a:gd name="T57" fmla="*/ 233 h 258"/>
                <a:gd name="T58" fmla="*/ 591 w 782"/>
                <a:gd name="T59" fmla="*/ 233 h 258"/>
                <a:gd name="T60" fmla="*/ 658 w 782"/>
                <a:gd name="T61" fmla="*/ 76 h 258"/>
                <a:gd name="T62" fmla="*/ 726 w 782"/>
                <a:gd name="T63" fmla="*/ 233 h 258"/>
                <a:gd name="T64" fmla="*/ 770 w 782"/>
                <a:gd name="T65" fmla="*/ 211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2" h="258">
                  <a:moveTo>
                    <a:pt x="770" y="211"/>
                  </a:moveTo>
                  <a:cubicBezTo>
                    <a:pt x="685" y="14"/>
                    <a:pt x="685" y="14"/>
                    <a:pt x="685" y="14"/>
                  </a:cubicBezTo>
                  <a:cubicBezTo>
                    <a:pt x="680" y="4"/>
                    <a:pt x="671" y="0"/>
                    <a:pt x="658" y="0"/>
                  </a:cubicBezTo>
                  <a:cubicBezTo>
                    <a:pt x="646" y="0"/>
                    <a:pt x="637" y="4"/>
                    <a:pt x="632" y="14"/>
                  </a:cubicBezTo>
                  <a:cubicBezTo>
                    <a:pt x="569" y="158"/>
                    <a:pt x="569" y="158"/>
                    <a:pt x="569" y="158"/>
                  </a:cubicBezTo>
                  <a:cubicBezTo>
                    <a:pt x="506" y="14"/>
                    <a:pt x="506" y="14"/>
                    <a:pt x="506" y="14"/>
                  </a:cubicBezTo>
                  <a:cubicBezTo>
                    <a:pt x="501" y="4"/>
                    <a:pt x="493" y="0"/>
                    <a:pt x="480" y="0"/>
                  </a:cubicBezTo>
                  <a:cubicBezTo>
                    <a:pt x="468" y="0"/>
                    <a:pt x="459" y="4"/>
                    <a:pt x="454" y="14"/>
                  </a:cubicBezTo>
                  <a:cubicBezTo>
                    <a:pt x="391" y="159"/>
                    <a:pt x="391" y="159"/>
                    <a:pt x="391" y="159"/>
                  </a:cubicBezTo>
                  <a:cubicBezTo>
                    <a:pt x="328" y="14"/>
                    <a:pt x="328" y="14"/>
                    <a:pt x="328" y="14"/>
                  </a:cubicBezTo>
                  <a:cubicBezTo>
                    <a:pt x="323" y="4"/>
                    <a:pt x="314" y="0"/>
                    <a:pt x="302" y="0"/>
                  </a:cubicBezTo>
                  <a:cubicBezTo>
                    <a:pt x="289" y="0"/>
                    <a:pt x="281" y="4"/>
                    <a:pt x="276" y="14"/>
                  </a:cubicBezTo>
                  <a:cubicBezTo>
                    <a:pt x="213" y="158"/>
                    <a:pt x="213" y="158"/>
                    <a:pt x="213" y="158"/>
                  </a:cubicBezTo>
                  <a:cubicBezTo>
                    <a:pt x="150" y="14"/>
                    <a:pt x="150" y="14"/>
                    <a:pt x="150" y="14"/>
                  </a:cubicBezTo>
                  <a:cubicBezTo>
                    <a:pt x="145" y="4"/>
                    <a:pt x="136" y="0"/>
                    <a:pt x="124" y="0"/>
                  </a:cubicBezTo>
                  <a:cubicBezTo>
                    <a:pt x="111" y="0"/>
                    <a:pt x="102" y="4"/>
                    <a:pt x="97" y="14"/>
                  </a:cubicBezTo>
                  <a:cubicBezTo>
                    <a:pt x="12" y="211"/>
                    <a:pt x="12" y="211"/>
                    <a:pt x="12" y="211"/>
                  </a:cubicBezTo>
                  <a:cubicBezTo>
                    <a:pt x="0" y="242"/>
                    <a:pt x="42" y="258"/>
                    <a:pt x="56" y="233"/>
                  </a:cubicBezTo>
                  <a:cubicBezTo>
                    <a:pt x="124" y="76"/>
                    <a:pt x="124" y="76"/>
                    <a:pt x="124" y="76"/>
                  </a:cubicBezTo>
                  <a:cubicBezTo>
                    <a:pt x="191" y="233"/>
                    <a:pt x="191" y="233"/>
                    <a:pt x="191" y="233"/>
                  </a:cubicBezTo>
                  <a:cubicBezTo>
                    <a:pt x="200" y="249"/>
                    <a:pt x="227" y="248"/>
                    <a:pt x="235" y="233"/>
                  </a:cubicBezTo>
                  <a:cubicBezTo>
                    <a:pt x="302" y="76"/>
                    <a:pt x="302" y="76"/>
                    <a:pt x="302" y="76"/>
                  </a:cubicBezTo>
                  <a:cubicBezTo>
                    <a:pt x="369" y="233"/>
                    <a:pt x="369" y="233"/>
                    <a:pt x="369" y="233"/>
                  </a:cubicBezTo>
                  <a:cubicBezTo>
                    <a:pt x="373" y="241"/>
                    <a:pt x="381" y="244"/>
                    <a:pt x="388" y="245"/>
                  </a:cubicBezTo>
                  <a:cubicBezTo>
                    <a:pt x="389" y="245"/>
                    <a:pt x="390" y="245"/>
                    <a:pt x="391" y="245"/>
                  </a:cubicBezTo>
                  <a:cubicBezTo>
                    <a:pt x="392" y="245"/>
                    <a:pt x="393" y="245"/>
                    <a:pt x="394" y="245"/>
                  </a:cubicBezTo>
                  <a:cubicBezTo>
                    <a:pt x="401" y="244"/>
                    <a:pt x="409" y="241"/>
                    <a:pt x="413" y="233"/>
                  </a:cubicBezTo>
                  <a:cubicBezTo>
                    <a:pt x="480" y="76"/>
                    <a:pt x="480" y="76"/>
                    <a:pt x="480" y="76"/>
                  </a:cubicBezTo>
                  <a:cubicBezTo>
                    <a:pt x="547" y="233"/>
                    <a:pt x="547" y="233"/>
                    <a:pt x="547" y="233"/>
                  </a:cubicBezTo>
                  <a:cubicBezTo>
                    <a:pt x="555" y="248"/>
                    <a:pt x="582" y="249"/>
                    <a:pt x="591" y="233"/>
                  </a:cubicBezTo>
                  <a:cubicBezTo>
                    <a:pt x="658" y="76"/>
                    <a:pt x="658" y="76"/>
                    <a:pt x="658" y="76"/>
                  </a:cubicBezTo>
                  <a:cubicBezTo>
                    <a:pt x="726" y="233"/>
                    <a:pt x="726" y="233"/>
                    <a:pt x="726" y="233"/>
                  </a:cubicBezTo>
                  <a:cubicBezTo>
                    <a:pt x="740" y="258"/>
                    <a:pt x="782" y="242"/>
                    <a:pt x="770" y="2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75000"/>
                  </a:schemeClr>
                </a:solidFill>
              </a:endParaRPr>
            </a:p>
          </p:txBody>
        </p:sp>
        <p:sp>
          <p:nvSpPr>
            <p:cNvPr id="16" name="Freeform 15"/>
            <p:cNvSpPr>
              <a:spLocks noEditPoints="1"/>
            </p:cNvSpPr>
            <p:nvPr userDrawn="1"/>
          </p:nvSpPr>
          <p:spPr bwMode="auto">
            <a:xfrm>
              <a:off x="8370888" y="5396706"/>
              <a:ext cx="209550" cy="206375"/>
            </a:xfrm>
            <a:custGeom>
              <a:avLst/>
              <a:gdLst>
                <a:gd name="T0" fmla="*/ 29 w 56"/>
                <a:gd name="T1" fmla="*/ 0 h 55"/>
                <a:gd name="T2" fmla="*/ 0 w 56"/>
                <a:gd name="T3" fmla="*/ 28 h 55"/>
                <a:gd name="T4" fmla="*/ 29 w 56"/>
                <a:gd name="T5" fmla="*/ 55 h 55"/>
                <a:gd name="T6" fmla="*/ 56 w 56"/>
                <a:gd name="T7" fmla="*/ 28 h 55"/>
                <a:gd name="T8" fmla="*/ 29 w 56"/>
                <a:gd name="T9" fmla="*/ 0 h 55"/>
                <a:gd name="T10" fmla="*/ 29 w 56"/>
                <a:gd name="T11" fmla="*/ 51 h 55"/>
                <a:gd name="T12" fmla="*/ 6 w 56"/>
                <a:gd name="T13" fmla="*/ 28 h 55"/>
                <a:gd name="T14" fmla="*/ 29 w 56"/>
                <a:gd name="T15" fmla="*/ 5 h 55"/>
                <a:gd name="T16" fmla="*/ 51 w 56"/>
                <a:gd name="T17" fmla="*/ 28 h 55"/>
                <a:gd name="T18" fmla="*/ 29 w 56"/>
                <a:gd name="T19" fmla="*/ 51 h 55"/>
                <a:gd name="T20" fmla="*/ 41 w 56"/>
                <a:gd name="T21" fmla="*/ 21 h 55"/>
                <a:gd name="T22" fmla="*/ 30 w 56"/>
                <a:gd name="T23" fmla="*/ 12 h 55"/>
                <a:gd name="T24" fmla="*/ 18 w 56"/>
                <a:gd name="T25" fmla="*/ 12 h 55"/>
                <a:gd name="T26" fmla="*/ 18 w 56"/>
                <a:gd name="T27" fmla="*/ 44 h 55"/>
                <a:gd name="T28" fmla="*/ 23 w 56"/>
                <a:gd name="T29" fmla="*/ 44 h 55"/>
                <a:gd name="T30" fmla="*/ 23 w 56"/>
                <a:gd name="T31" fmla="*/ 30 h 55"/>
                <a:gd name="T32" fmla="*/ 28 w 56"/>
                <a:gd name="T33" fmla="*/ 30 h 55"/>
                <a:gd name="T34" fmla="*/ 37 w 56"/>
                <a:gd name="T35" fmla="*/ 44 h 55"/>
                <a:gd name="T36" fmla="*/ 42 w 56"/>
                <a:gd name="T37" fmla="*/ 44 h 55"/>
                <a:gd name="T38" fmla="*/ 33 w 56"/>
                <a:gd name="T39" fmla="*/ 30 h 55"/>
                <a:gd name="T40" fmla="*/ 41 w 56"/>
                <a:gd name="T41" fmla="*/ 21 h 55"/>
                <a:gd name="T42" fmla="*/ 23 w 56"/>
                <a:gd name="T43" fmla="*/ 26 h 55"/>
                <a:gd name="T44" fmla="*/ 23 w 56"/>
                <a:gd name="T45" fmla="*/ 16 h 55"/>
                <a:gd name="T46" fmla="*/ 29 w 56"/>
                <a:gd name="T47" fmla="*/ 16 h 55"/>
                <a:gd name="T48" fmla="*/ 36 w 56"/>
                <a:gd name="T49" fmla="*/ 21 h 55"/>
                <a:gd name="T50" fmla="*/ 28 w 56"/>
                <a:gd name="T51" fmla="*/ 26 h 55"/>
                <a:gd name="T52" fmla="*/ 23 w 56"/>
                <a:gd name="T53" fmla="*/ 26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6" h="55">
                  <a:moveTo>
                    <a:pt x="29" y="0"/>
                  </a:moveTo>
                  <a:cubicBezTo>
                    <a:pt x="13" y="0"/>
                    <a:pt x="0" y="12"/>
                    <a:pt x="0" y="28"/>
                  </a:cubicBezTo>
                  <a:cubicBezTo>
                    <a:pt x="0" y="44"/>
                    <a:pt x="13" y="55"/>
                    <a:pt x="29" y="55"/>
                  </a:cubicBezTo>
                  <a:cubicBezTo>
                    <a:pt x="44" y="55"/>
                    <a:pt x="56" y="44"/>
                    <a:pt x="56" y="28"/>
                  </a:cubicBezTo>
                  <a:cubicBezTo>
                    <a:pt x="56" y="12"/>
                    <a:pt x="44" y="0"/>
                    <a:pt x="29" y="0"/>
                  </a:cubicBezTo>
                  <a:close/>
                  <a:moveTo>
                    <a:pt x="29" y="51"/>
                  </a:moveTo>
                  <a:cubicBezTo>
                    <a:pt x="16" y="51"/>
                    <a:pt x="6" y="41"/>
                    <a:pt x="6" y="28"/>
                  </a:cubicBezTo>
                  <a:cubicBezTo>
                    <a:pt x="6" y="15"/>
                    <a:pt x="16" y="5"/>
                    <a:pt x="29" y="5"/>
                  </a:cubicBezTo>
                  <a:cubicBezTo>
                    <a:pt x="41" y="5"/>
                    <a:pt x="51" y="15"/>
                    <a:pt x="51" y="28"/>
                  </a:cubicBezTo>
                  <a:cubicBezTo>
                    <a:pt x="51" y="41"/>
                    <a:pt x="41" y="51"/>
                    <a:pt x="29" y="51"/>
                  </a:cubicBezTo>
                  <a:close/>
                  <a:moveTo>
                    <a:pt x="41" y="21"/>
                  </a:moveTo>
                  <a:cubicBezTo>
                    <a:pt x="41" y="15"/>
                    <a:pt x="38" y="12"/>
                    <a:pt x="30" y="12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8" y="44"/>
                    <a:pt x="18" y="44"/>
                    <a:pt x="18" y="44"/>
                  </a:cubicBezTo>
                  <a:cubicBezTo>
                    <a:pt x="23" y="44"/>
                    <a:pt x="23" y="44"/>
                    <a:pt x="23" y="44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8" y="30"/>
                    <a:pt x="28" y="30"/>
                    <a:pt x="28" y="30"/>
                  </a:cubicBezTo>
                  <a:cubicBezTo>
                    <a:pt x="37" y="44"/>
                    <a:pt x="37" y="44"/>
                    <a:pt x="37" y="44"/>
                  </a:cubicBezTo>
                  <a:cubicBezTo>
                    <a:pt x="42" y="44"/>
                    <a:pt x="42" y="44"/>
                    <a:pt x="42" y="44"/>
                  </a:cubicBezTo>
                  <a:cubicBezTo>
                    <a:pt x="33" y="30"/>
                    <a:pt x="33" y="30"/>
                    <a:pt x="33" y="30"/>
                  </a:cubicBezTo>
                  <a:cubicBezTo>
                    <a:pt x="38" y="29"/>
                    <a:pt x="41" y="27"/>
                    <a:pt x="41" y="21"/>
                  </a:cubicBezTo>
                  <a:close/>
                  <a:moveTo>
                    <a:pt x="23" y="26"/>
                  </a:moveTo>
                  <a:cubicBezTo>
                    <a:pt x="23" y="16"/>
                    <a:pt x="23" y="16"/>
                    <a:pt x="23" y="16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33" y="16"/>
                    <a:pt x="36" y="17"/>
                    <a:pt x="36" y="21"/>
                  </a:cubicBezTo>
                  <a:cubicBezTo>
                    <a:pt x="36" y="26"/>
                    <a:pt x="33" y="26"/>
                    <a:pt x="28" y="26"/>
                  </a:cubicBezTo>
                  <a:lnTo>
                    <a:pt x="23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7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918322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A4AD3A-ADBF-40C4-9819-CAC5F6D47F99}" type="datetimeFigureOut">
              <a:rPr lang="en-US" smtClean="0"/>
              <a:t>10/7/2018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9CC713-AE31-4FAA-A336-7E9C9C19FD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00782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A4AD3A-ADBF-40C4-9819-CAC5F6D47F99}" type="datetimeFigureOut">
              <a:rPr lang="en-US" smtClean="0"/>
              <a:t>10/7/2018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9CC713-AE31-4FAA-A336-7E9C9C19FD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42872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A4AD3A-ADBF-40C4-9819-CAC5F6D47F99}" type="datetimeFigureOut">
              <a:rPr lang="en-US" smtClean="0"/>
              <a:t>10/7/2018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9CC713-AE31-4FAA-A336-7E9C9C19FD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37962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A4AD3A-ADBF-40C4-9819-CAC5F6D47F99}" type="datetimeFigureOut">
              <a:rPr lang="en-US" smtClean="0"/>
              <a:t>10/7/2018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9CC713-AE31-4FAA-A336-7E9C9C19FD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39754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A4AD3A-ADBF-40C4-9819-CAC5F6D47F99}" type="datetimeFigureOut">
              <a:rPr lang="en-US" smtClean="0"/>
              <a:t>10/7/2018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9CC713-AE31-4FAA-A336-7E9C9C19FD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13017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A4AD3A-ADBF-40C4-9819-CAC5F6D47F99}" type="datetimeFigureOut">
              <a:rPr lang="en-US" smtClean="0"/>
              <a:t>10/7/2018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9CC713-AE31-4FAA-A336-7E9C9C19FD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47825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1928655"/>
          </a:xfrm>
        </p:spPr>
        <p:txBody>
          <a:bodyPr>
            <a:normAutofit/>
          </a:bodyPr>
          <a:lstStyle/>
          <a:p>
            <a:r>
              <a:rPr lang="en-GB" sz="3200" dirty="0">
                <a:latin typeface="+mn-lt"/>
              </a:rPr>
              <a:t>JVET-L0395</a:t>
            </a:r>
            <a:br>
              <a:rPr lang="en-GB" sz="3200" dirty="0">
                <a:latin typeface="+mn-lt"/>
              </a:rPr>
            </a:br>
            <a:br>
              <a:rPr lang="en-GB" sz="3200" dirty="0">
                <a:latin typeface="+mn-lt"/>
              </a:rPr>
            </a:br>
            <a:r>
              <a:rPr lang="en-US" sz="3200" dirty="0">
                <a:latin typeface="+mn-lt"/>
              </a:rPr>
              <a:t>CE6-related: MTS with 4-point DST/DCT-4 and large block support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3999" y="3602038"/>
            <a:ext cx="9600229" cy="1655762"/>
          </a:xfrm>
        </p:spPr>
        <p:txBody>
          <a:bodyPr>
            <a:normAutofit/>
          </a:bodyPr>
          <a:lstStyle/>
          <a:p>
            <a:r>
              <a:rPr lang="en-US" i="1" u="sng" dirty="0"/>
              <a:t>Hilmi E. Egilmez</a:t>
            </a:r>
            <a:r>
              <a:rPr lang="en-US" i="1" dirty="0"/>
              <a:t>, Akshay Gadde, Vadim Seregin, Marta Karczewicz, Amir Said</a:t>
            </a:r>
          </a:p>
          <a:p>
            <a:r>
              <a:rPr lang="en-US" dirty="0"/>
              <a:t>Qualcomm Inc.</a:t>
            </a:r>
          </a:p>
        </p:txBody>
      </p:sp>
    </p:spTree>
    <p:extLst>
      <p:ext uri="{BB962C8B-B14F-4D97-AF65-F5344CB8AC3E}">
        <p14:creationId xmlns:p14="http://schemas.microsoft.com/office/powerpoint/2010/main" val="293343303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Introduction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382233"/>
            <a:ext cx="10515600" cy="5110642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  <a:spcAft>
                <a:spcPts val="600"/>
              </a:spcAft>
            </a:pPr>
            <a:r>
              <a:rPr lang="en-CA" dirty="0"/>
              <a:t>In the current VTM, three types of transforms</a:t>
            </a:r>
          </a:p>
          <a:p>
            <a:pPr lvl="1"/>
            <a:r>
              <a:rPr lang="en-CA" dirty="0"/>
              <a:t>DCT-2</a:t>
            </a:r>
            <a:r>
              <a:rPr lang="en-US" dirty="0"/>
              <a:t>: 4x4,8x8,16x16,32x32,64x64 (and 2x2 for chroma)</a:t>
            </a:r>
          </a:p>
          <a:p>
            <a:pPr lvl="1"/>
            <a:r>
              <a:rPr lang="en-US" dirty="0"/>
              <a:t>DST-7: 4x4,8x8,16x16,32x32</a:t>
            </a:r>
          </a:p>
          <a:p>
            <a:pPr lvl="1"/>
            <a:r>
              <a:rPr lang="en-US" dirty="0"/>
              <a:t>DCT-8: 4x4,8x8,16x16,32x32</a:t>
            </a:r>
          </a:p>
          <a:p>
            <a:pPr>
              <a:lnSpc>
                <a:spcPct val="100000"/>
              </a:lnSpc>
              <a:spcAft>
                <a:spcPts val="600"/>
              </a:spcAft>
            </a:pPr>
            <a:r>
              <a:rPr lang="en-US" dirty="0"/>
              <a:t>CTC: Only intra MTS is enabled </a:t>
            </a:r>
          </a:p>
          <a:p>
            <a:pPr>
              <a:lnSpc>
                <a:spcPct val="100000"/>
              </a:lnSpc>
              <a:spcAft>
                <a:spcPts val="600"/>
              </a:spcAft>
            </a:pPr>
            <a:r>
              <a:rPr lang="en-US" dirty="0"/>
              <a:t>This contribution: Enable inter MTS with some simple changes</a:t>
            </a:r>
          </a:p>
          <a:p>
            <a:pPr lvl="1">
              <a:lnSpc>
                <a:spcPct val="100000"/>
              </a:lnSpc>
              <a:spcAft>
                <a:spcPts val="600"/>
              </a:spcAft>
            </a:pPr>
            <a:r>
              <a:rPr lang="en-US" dirty="0"/>
              <a:t>Better coding gains with lower encoder complexity </a:t>
            </a:r>
          </a:p>
          <a:p>
            <a:pPr lvl="1">
              <a:lnSpc>
                <a:spcPct val="100000"/>
              </a:lnSpc>
              <a:spcAft>
                <a:spcPts val="600"/>
              </a:spcAft>
            </a:pPr>
            <a:r>
              <a:rPr lang="en-US" dirty="0"/>
              <a:t>Without increasing any memory requirement</a:t>
            </a:r>
          </a:p>
          <a:p>
            <a:pPr lvl="1">
              <a:lnSpc>
                <a:spcPct val="100000"/>
              </a:lnSpc>
              <a:spcAft>
                <a:spcPts val="600"/>
              </a:spcAft>
            </a:pPr>
            <a:endParaRPr lang="en-US" dirty="0"/>
          </a:p>
          <a:p>
            <a:pPr marL="457200" lvl="1" indent="0">
              <a:lnSpc>
                <a:spcPct val="100000"/>
              </a:lnSpc>
              <a:spcAft>
                <a:spcPts val="600"/>
              </a:spcAft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2302190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Proposed MTS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382233"/>
            <a:ext cx="10515600" cy="5110642"/>
          </a:xfrm>
        </p:spPr>
        <p:txBody>
          <a:bodyPr>
            <a:normAutofit lnSpcReduction="10000"/>
          </a:bodyPr>
          <a:lstStyle/>
          <a:p>
            <a:pPr>
              <a:lnSpc>
                <a:spcPct val="100000"/>
              </a:lnSpc>
              <a:spcAft>
                <a:spcPts val="600"/>
              </a:spcAft>
            </a:pPr>
            <a:r>
              <a:rPr lang="en-CA" dirty="0"/>
              <a:t>Replacement of 4-point DST-7 and DCT-8 with DST-4 and DCT-4</a:t>
            </a:r>
          </a:p>
          <a:p>
            <a:pPr lvl="1">
              <a:lnSpc>
                <a:spcPct val="100000"/>
              </a:lnSpc>
              <a:spcAft>
                <a:spcPts val="600"/>
              </a:spcAft>
            </a:pPr>
            <a:r>
              <a:rPr lang="en-CA" dirty="0"/>
              <a:t>Better for coding gains small blocks</a:t>
            </a:r>
          </a:p>
          <a:p>
            <a:pPr>
              <a:lnSpc>
                <a:spcPct val="100000"/>
              </a:lnSpc>
              <a:spcAft>
                <a:spcPts val="600"/>
              </a:spcAft>
            </a:pPr>
            <a:r>
              <a:rPr lang="en-CA" dirty="0"/>
              <a:t>MTS for large rectangular transforms without memory increase</a:t>
            </a:r>
          </a:p>
          <a:p>
            <a:pPr lvl="1">
              <a:lnSpc>
                <a:spcPct val="100000"/>
              </a:lnSpc>
              <a:spcAft>
                <a:spcPts val="600"/>
              </a:spcAft>
            </a:pPr>
            <a:r>
              <a:rPr lang="en-CA" dirty="0"/>
              <a:t>64xN and Nx64 transforms N &lt; 64: </a:t>
            </a:r>
          </a:p>
          <a:p>
            <a:pPr lvl="2">
              <a:lnSpc>
                <a:spcPct val="100000"/>
              </a:lnSpc>
              <a:spcAft>
                <a:spcPts val="600"/>
              </a:spcAft>
            </a:pPr>
            <a:r>
              <a:rPr lang="en-CA" dirty="0"/>
              <a:t>DCT-2 is used for the longer side (= 64)</a:t>
            </a:r>
          </a:p>
          <a:p>
            <a:pPr lvl="2">
              <a:lnSpc>
                <a:spcPct val="100000"/>
              </a:lnSpc>
              <a:spcAft>
                <a:spcPts val="600"/>
              </a:spcAft>
            </a:pPr>
            <a:r>
              <a:rPr lang="en-CA" dirty="0"/>
              <a:t>DST-7 or DCT-8 is used for the shorter size (= N) </a:t>
            </a:r>
          </a:p>
          <a:p>
            <a:pPr lvl="3">
              <a:lnSpc>
                <a:spcPct val="100000"/>
              </a:lnSpc>
              <a:spcAft>
                <a:spcPts val="600"/>
              </a:spcAft>
            </a:pPr>
            <a:r>
              <a:rPr lang="en-CA" dirty="0"/>
              <a:t>1-bit signalling</a:t>
            </a:r>
          </a:p>
          <a:p>
            <a:pPr>
              <a:lnSpc>
                <a:spcPct val="100000"/>
              </a:lnSpc>
              <a:spcAft>
                <a:spcPts val="600"/>
              </a:spcAft>
            </a:pPr>
            <a:r>
              <a:rPr lang="en-CA" dirty="0"/>
              <a:t>Inter MTS is not applied for 4x4 inter blocks and not signalled. </a:t>
            </a:r>
          </a:p>
          <a:p>
            <a:pPr>
              <a:lnSpc>
                <a:spcPct val="100000"/>
              </a:lnSpc>
              <a:spcAft>
                <a:spcPts val="600"/>
              </a:spcAft>
            </a:pPr>
            <a:r>
              <a:rPr lang="en-CA" dirty="0"/>
              <a:t>Intra MTS’s coefficient thresholding method also used for inter MTS</a:t>
            </a:r>
          </a:p>
          <a:p>
            <a:pPr lvl="1">
              <a:lnSpc>
                <a:spcPct val="100000"/>
              </a:lnSpc>
              <a:spcAft>
                <a:spcPts val="600"/>
              </a:spcAft>
            </a:pPr>
            <a:r>
              <a:rPr lang="en-CA" dirty="0"/>
              <a:t>if number of non-zero coefficients &lt;= 2, MTS index is not signaled. </a:t>
            </a:r>
          </a:p>
          <a:p>
            <a:pPr lvl="1">
              <a:lnSpc>
                <a:spcPct val="100000"/>
              </a:lnSpc>
              <a:spcAft>
                <a:spcPts val="600"/>
              </a:spcAft>
            </a:pPr>
            <a:r>
              <a:rPr lang="en-CA" dirty="0"/>
              <a:t>MTS index is inferred as 0.</a:t>
            </a:r>
          </a:p>
          <a:p>
            <a:pPr lvl="1">
              <a:lnSpc>
                <a:spcPct val="100000"/>
              </a:lnSpc>
              <a:spcAft>
                <a:spcPts val="600"/>
              </a:spcAft>
            </a:pPr>
            <a:endParaRPr lang="en-CA" dirty="0"/>
          </a:p>
          <a:p>
            <a:pPr lvl="3">
              <a:lnSpc>
                <a:spcPct val="100000"/>
              </a:lnSpc>
              <a:spcAft>
                <a:spcPts val="600"/>
              </a:spcAft>
            </a:pPr>
            <a:endParaRPr lang="en-CA" dirty="0"/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B0BB676C-5D3E-4D9F-80D2-99862CCAC790}"/>
              </a:ext>
            </a:extLst>
          </p:cNvPr>
          <p:cNvGrpSpPr/>
          <p:nvPr/>
        </p:nvGrpSpPr>
        <p:grpSpPr>
          <a:xfrm>
            <a:off x="6859355" y="2707796"/>
            <a:ext cx="4857723" cy="1761723"/>
            <a:chOff x="3946034" y="4173625"/>
            <a:chExt cx="4857723" cy="1761723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F590283C-D413-4939-8E7E-892BB4582DAC}"/>
                </a:ext>
              </a:extLst>
            </p:cNvPr>
            <p:cNvSpPr/>
            <p:nvPr/>
          </p:nvSpPr>
          <p:spPr>
            <a:xfrm>
              <a:off x="4697806" y="4542957"/>
              <a:ext cx="2460902" cy="93281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A3F60DE0-9C7F-428B-9995-56A64D77449B}"/>
                </a:ext>
              </a:extLst>
            </p:cNvPr>
            <p:cNvSpPr txBox="1"/>
            <p:nvPr/>
          </p:nvSpPr>
          <p:spPr>
            <a:xfrm>
              <a:off x="5638800" y="4173625"/>
              <a:ext cx="45719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64</a:t>
              </a: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F1631684-6352-473E-9155-D204D5960B82}"/>
                </a:ext>
              </a:extLst>
            </p:cNvPr>
            <p:cNvSpPr txBox="1"/>
            <p:nvPr/>
          </p:nvSpPr>
          <p:spPr>
            <a:xfrm>
              <a:off x="3946034" y="4781737"/>
              <a:ext cx="9144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N&lt;64 </a:t>
              </a:r>
            </a:p>
          </p:txBody>
        </p:sp>
        <p:cxnSp>
          <p:nvCxnSpPr>
            <p:cNvPr id="7" name="Straight Arrow Connector 6">
              <a:extLst>
                <a:ext uri="{FF2B5EF4-FFF2-40B4-BE49-F238E27FC236}">
                  <a16:creationId xmlns:a16="http://schemas.microsoft.com/office/drawing/2014/main" id="{25EBFB60-FA4E-4BB3-BA4D-9A0F67DCA2D4}"/>
                </a:ext>
              </a:extLst>
            </p:cNvPr>
            <p:cNvCxnSpPr/>
            <p:nvPr/>
          </p:nvCxnSpPr>
          <p:spPr>
            <a:xfrm>
              <a:off x="7317751" y="4537284"/>
              <a:ext cx="0" cy="932810"/>
            </a:xfrm>
            <a:prstGeom prst="straightConnector1">
              <a:avLst/>
            </a:prstGeom>
            <a:ln>
              <a:headEnd type="arrow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97E28A41-EBE9-47A8-BB18-01AE1E9B1108}"/>
                </a:ext>
              </a:extLst>
            </p:cNvPr>
            <p:cNvSpPr txBox="1"/>
            <p:nvPr/>
          </p:nvSpPr>
          <p:spPr>
            <a:xfrm>
              <a:off x="7267642" y="4799914"/>
              <a:ext cx="153611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dirty="0"/>
                <a:t>DST7/DCT8</a:t>
              </a:r>
            </a:p>
          </p:txBody>
        </p:sp>
        <p:cxnSp>
          <p:nvCxnSpPr>
            <p:cNvPr id="9" name="Straight Arrow Connector 8">
              <a:extLst>
                <a:ext uri="{FF2B5EF4-FFF2-40B4-BE49-F238E27FC236}">
                  <a16:creationId xmlns:a16="http://schemas.microsoft.com/office/drawing/2014/main" id="{CDE9C4FF-0665-4BBE-97CA-7A353BB878D8}"/>
                </a:ext>
              </a:extLst>
            </p:cNvPr>
            <p:cNvCxnSpPr>
              <a:cxnSpLocks/>
            </p:cNvCxnSpPr>
            <p:nvPr/>
          </p:nvCxnSpPr>
          <p:spPr>
            <a:xfrm>
              <a:off x="4697806" y="5583324"/>
              <a:ext cx="2460902" cy="0"/>
            </a:xfrm>
            <a:prstGeom prst="straightConnector1">
              <a:avLst/>
            </a:prstGeom>
            <a:ln>
              <a:headEnd type="arrow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359B8CF2-53E5-41BF-8FDB-1D54774853C1}"/>
                </a:ext>
              </a:extLst>
            </p:cNvPr>
            <p:cNvSpPr txBox="1"/>
            <p:nvPr/>
          </p:nvSpPr>
          <p:spPr>
            <a:xfrm>
              <a:off x="5583568" y="5596794"/>
              <a:ext cx="128567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dirty="0"/>
                <a:t>DCT-2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27339275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Proposed Encoder Changes for Inter MTS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382233"/>
            <a:ext cx="10515600" cy="5110642"/>
          </a:xfrm>
        </p:spPr>
        <p:txBody>
          <a:bodyPr>
            <a:normAutofit/>
          </a:bodyPr>
          <a:lstStyle/>
          <a:p>
            <a:pPr lvl="0" hangingPunct="0"/>
            <a:r>
              <a:rPr lang="en-CA" dirty="0"/>
              <a:t>In the current VTM:</a:t>
            </a:r>
          </a:p>
          <a:p>
            <a:pPr lvl="1" hangingPunct="0"/>
            <a:r>
              <a:rPr lang="en-CA" dirty="0"/>
              <a:t>Inter MTS is searched for all merge candidates</a:t>
            </a:r>
          </a:p>
          <a:p>
            <a:pPr lvl="1" hangingPunct="0"/>
            <a:r>
              <a:rPr lang="en-CA" dirty="0"/>
              <a:t>Zero-out of 32x32 is used for all transforms.</a:t>
            </a:r>
          </a:p>
          <a:p>
            <a:pPr lvl="0" hangingPunct="0"/>
            <a:r>
              <a:rPr lang="en-CA" dirty="0"/>
              <a:t>In this proposal, </a:t>
            </a:r>
          </a:p>
          <a:p>
            <a:pPr lvl="1" hangingPunct="0"/>
            <a:r>
              <a:rPr lang="en-CA" dirty="0"/>
              <a:t>Inter MTS search is applied only for the best merge candidate </a:t>
            </a:r>
          </a:p>
          <a:p>
            <a:pPr lvl="2" hangingPunct="0"/>
            <a:r>
              <a:rPr lang="en-CA" dirty="0"/>
              <a:t>To find the best merge candidate DCT-2 is used. </a:t>
            </a:r>
            <a:endParaRPr lang="en-US" dirty="0"/>
          </a:p>
          <a:p>
            <a:pPr lvl="1" hangingPunct="0"/>
            <a:r>
              <a:rPr lang="en-CA" dirty="0"/>
              <a:t>Zero out of 16x16 is applied for non-DCT-2 transforms in inter MTS.</a:t>
            </a:r>
          </a:p>
          <a:p>
            <a:pPr lvl="2" hangingPunct="0"/>
            <a:r>
              <a:rPr lang="en-CA" dirty="0"/>
              <a:t>DCT-2 still uses 32x32 zero-out</a:t>
            </a:r>
            <a:endParaRPr lang="en-US" dirty="0"/>
          </a:p>
          <a:p>
            <a:pPr marL="457200" lvl="1" indent="0">
              <a:lnSpc>
                <a:spcPct val="100000"/>
              </a:lnSpc>
              <a:spcAft>
                <a:spcPts val="600"/>
              </a:spcAft>
              <a:buNone/>
            </a:pPr>
            <a:endParaRPr lang="en-CA" dirty="0"/>
          </a:p>
          <a:p>
            <a:pPr lvl="3">
              <a:lnSpc>
                <a:spcPct val="100000"/>
              </a:lnSpc>
              <a:spcAft>
                <a:spcPts val="600"/>
              </a:spcAft>
            </a:pP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343308805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E32B7A-1E87-4A80-A469-425558CD08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Results and Conclusions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CCC446E8-EFF3-4EC7-ACE1-0C6A9A331A4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9942540"/>
              </p:ext>
            </p:extLst>
          </p:nvPr>
        </p:nvGraphicFramePr>
        <p:xfrm>
          <a:off x="508423" y="1974903"/>
          <a:ext cx="4406902" cy="1948815"/>
        </p:xfrm>
        <a:graphic>
          <a:graphicData uri="http://schemas.openxmlformats.org/drawingml/2006/table">
            <a:tbl>
              <a:tblPr/>
              <a:tblGrid>
                <a:gridCol w="1037662">
                  <a:extLst>
                    <a:ext uri="{9D8B030D-6E8A-4147-A177-3AD203B41FA5}">
                      <a16:colId xmlns:a16="http://schemas.microsoft.com/office/drawing/2014/main" val="3106220877"/>
                    </a:ext>
                  </a:extLst>
                </a:gridCol>
                <a:gridCol w="673848">
                  <a:extLst>
                    <a:ext uri="{9D8B030D-6E8A-4147-A177-3AD203B41FA5}">
                      <a16:colId xmlns:a16="http://schemas.microsoft.com/office/drawing/2014/main" val="3866762743"/>
                    </a:ext>
                  </a:extLst>
                </a:gridCol>
                <a:gridCol w="673848">
                  <a:extLst>
                    <a:ext uri="{9D8B030D-6E8A-4147-A177-3AD203B41FA5}">
                      <a16:colId xmlns:a16="http://schemas.microsoft.com/office/drawing/2014/main" val="23978855"/>
                    </a:ext>
                  </a:extLst>
                </a:gridCol>
                <a:gridCol w="673848">
                  <a:extLst>
                    <a:ext uri="{9D8B030D-6E8A-4147-A177-3AD203B41FA5}">
                      <a16:colId xmlns:a16="http://schemas.microsoft.com/office/drawing/2014/main" val="3709525532"/>
                    </a:ext>
                  </a:extLst>
                </a:gridCol>
                <a:gridCol w="673848">
                  <a:extLst>
                    <a:ext uri="{9D8B030D-6E8A-4147-A177-3AD203B41FA5}">
                      <a16:colId xmlns:a16="http://schemas.microsoft.com/office/drawing/2014/main" val="1577725672"/>
                    </a:ext>
                  </a:extLst>
                </a:gridCol>
                <a:gridCol w="673848">
                  <a:extLst>
                    <a:ext uri="{9D8B030D-6E8A-4147-A177-3AD203B41FA5}">
                      <a16:colId xmlns:a16="http://schemas.microsoft.com/office/drawing/2014/main" val="3090657358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 Main10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7476064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VTM-2.0.1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2336943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4848402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523013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5878927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6468443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6832849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727284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243220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5456067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03120464"/>
                  </a:ext>
                </a:extLst>
              </a:tr>
            </a:tbl>
          </a:graphicData>
        </a:graphic>
      </p:graphicFrame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08932588-59D0-49E1-B7E1-A326116640B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82233"/>
            <a:ext cx="10515600" cy="5110642"/>
          </a:xfrm>
        </p:spPr>
        <p:txBody>
          <a:bodyPr>
            <a:normAutofit/>
          </a:bodyPr>
          <a:lstStyle/>
          <a:p>
            <a:pPr marL="0" lvl="0" indent="0" hangingPunct="0">
              <a:buNone/>
            </a:pPr>
            <a:r>
              <a:rPr lang="en-CA" i="1" dirty="0"/>
              <a:t>The proposed changes over VTM-2.0.1 (CTC)</a:t>
            </a:r>
          </a:p>
          <a:p>
            <a:pPr lvl="0" hangingPunct="0"/>
            <a:endParaRPr lang="en-CA" dirty="0"/>
          </a:p>
          <a:p>
            <a:pPr lvl="0" hangingPunct="0"/>
            <a:endParaRPr lang="en-CA" dirty="0"/>
          </a:p>
          <a:p>
            <a:pPr lvl="0" hangingPunct="0"/>
            <a:endParaRPr lang="en-CA" dirty="0"/>
          </a:p>
          <a:p>
            <a:pPr lvl="0" hangingPunct="0"/>
            <a:endParaRPr lang="en-CA" dirty="0"/>
          </a:p>
          <a:p>
            <a:pPr lvl="0" hangingPunct="0"/>
            <a:endParaRPr lang="en-CA" dirty="0"/>
          </a:p>
          <a:p>
            <a:pPr lvl="0" hangingPunct="0"/>
            <a:r>
              <a:rPr lang="en-CA" dirty="0"/>
              <a:t>AI, RA and LDB gains are 0.16% , 0.44% and 0.66%, respectively. </a:t>
            </a:r>
          </a:p>
          <a:p>
            <a:pPr marL="0" lvl="0" indent="0" hangingPunct="0">
              <a:buNone/>
            </a:pPr>
            <a:r>
              <a:rPr lang="en-CA" i="1" dirty="0"/>
              <a:t>Overall results of VTM-2.0.1 with existing MTS:</a:t>
            </a:r>
          </a:p>
          <a:p>
            <a:pPr marL="0" lvl="0" indent="0" hangingPunct="0">
              <a:buNone/>
            </a:pPr>
            <a:endParaRPr lang="en-CA" dirty="0"/>
          </a:p>
          <a:p>
            <a:pPr>
              <a:lnSpc>
                <a:spcPct val="100000"/>
              </a:lnSpc>
              <a:spcAft>
                <a:spcPts val="600"/>
              </a:spcAft>
            </a:pPr>
            <a:r>
              <a:rPr lang="en-CA" dirty="0"/>
              <a:t>Compared to existing Inter MTS, the proposed method</a:t>
            </a:r>
          </a:p>
          <a:p>
            <a:pPr lvl="1">
              <a:lnSpc>
                <a:spcPct val="100000"/>
              </a:lnSpc>
              <a:spcAft>
                <a:spcPts val="600"/>
              </a:spcAft>
            </a:pPr>
            <a:r>
              <a:rPr lang="en-CA" dirty="0"/>
              <a:t>~0.1% coding gains for RA and LDB with 7-10% reduction in encoding time </a:t>
            </a: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3EC307C5-1A5E-4C15-ABAC-F8CFA01F072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0517442"/>
              </p:ext>
            </p:extLst>
          </p:nvPr>
        </p:nvGraphicFramePr>
        <p:xfrm>
          <a:off x="4915325" y="1974903"/>
          <a:ext cx="3369240" cy="1948815"/>
        </p:xfrm>
        <a:graphic>
          <a:graphicData uri="http://schemas.openxmlformats.org/drawingml/2006/table">
            <a:tbl>
              <a:tblPr/>
              <a:tblGrid>
                <a:gridCol w="673848">
                  <a:extLst>
                    <a:ext uri="{9D8B030D-6E8A-4147-A177-3AD203B41FA5}">
                      <a16:colId xmlns:a16="http://schemas.microsoft.com/office/drawing/2014/main" val="3978855088"/>
                    </a:ext>
                  </a:extLst>
                </a:gridCol>
                <a:gridCol w="673848">
                  <a:extLst>
                    <a:ext uri="{9D8B030D-6E8A-4147-A177-3AD203B41FA5}">
                      <a16:colId xmlns:a16="http://schemas.microsoft.com/office/drawing/2014/main" val="212700212"/>
                    </a:ext>
                  </a:extLst>
                </a:gridCol>
                <a:gridCol w="673848">
                  <a:extLst>
                    <a:ext uri="{9D8B030D-6E8A-4147-A177-3AD203B41FA5}">
                      <a16:colId xmlns:a16="http://schemas.microsoft.com/office/drawing/2014/main" val="117474270"/>
                    </a:ext>
                  </a:extLst>
                </a:gridCol>
                <a:gridCol w="673848">
                  <a:extLst>
                    <a:ext uri="{9D8B030D-6E8A-4147-A177-3AD203B41FA5}">
                      <a16:colId xmlns:a16="http://schemas.microsoft.com/office/drawing/2014/main" val="1071850282"/>
                    </a:ext>
                  </a:extLst>
                </a:gridCol>
                <a:gridCol w="673848">
                  <a:extLst>
                    <a:ext uri="{9D8B030D-6E8A-4147-A177-3AD203B41FA5}">
                      <a16:colId xmlns:a16="http://schemas.microsoft.com/office/drawing/2014/main" val="3445912845"/>
                    </a:ext>
                  </a:extLst>
                </a:gridCol>
              </a:tblGrid>
              <a:tr h="161925"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 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1115317"/>
                  </a:ext>
                </a:extLst>
              </a:tr>
              <a:tr h="161925"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VTM-2.0.1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6872298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9557207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6458215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4392763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4418841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0.65%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0.65%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6339188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5276052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5757484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0.64%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1072347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54551758"/>
                  </a:ext>
                </a:extLst>
              </a:tr>
            </a:tbl>
          </a:graphicData>
        </a:graphic>
      </p:graphicFrame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0C60A8DE-ECE9-41D6-A694-1C2E7A713B7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56597106"/>
              </p:ext>
            </p:extLst>
          </p:nvPr>
        </p:nvGraphicFramePr>
        <p:xfrm>
          <a:off x="8284565" y="1974902"/>
          <a:ext cx="3369240" cy="1948815"/>
        </p:xfrm>
        <a:graphic>
          <a:graphicData uri="http://schemas.openxmlformats.org/drawingml/2006/table">
            <a:tbl>
              <a:tblPr/>
              <a:tblGrid>
                <a:gridCol w="673848">
                  <a:extLst>
                    <a:ext uri="{9D8B030D-6E8A-4147-A177-3AD203B41FA5}">
                      <a16:colId xmlns:a16="http://schemas.microsoft.com/office/drawing/2014/main" val="3978855088"/>
                    </a:ext>
                  </a:extLst>
                </a:gridCol>
                <a:gridCol w="673848">
                  <a:extLst>
                    <a:ext uri="{9D8B030D-6E8A-4147-A177-3AD203B41FA5}">
                      <a16:colId xmlns:a16="http://schemas.microsoft.com/office/drawing/2014/main" val="212700212"/>
                    </a:ext>
                  </a:extLst>
                </a:gridCol>
                <a:gridCol w="673848">
                  <a:extLst>
                    <a:ext uri="{9D8B030D-6E8A-4147-A177-3AD203B41FA5}">
                      <a16:colId xmlns:a16="http://schemas.microsoft.com/office/drawing/2014/main" val="117474270"/>
                    </a:ext>
                  </a:extLst>
                </a:gridCol>
                <a:gridCol w="673848">
                  <a:extLst>
                    <a:ext uri="{9D8B030D-6E8A-4147-A177-3AD203B41FA5}">
                      <a16:colId xmlns:a16="http://schemas.microsoft.com/office/drawing/2014/main" val="1071850282"/>
                    </a:ext>
                  </a:extLst>
                </a:gridCol>
                <a:gridCol w="673848">
                  <a:extLst>
                    <a:ext uri="{9D8B030D-6E8A-4147-A177-3AD203B41FA5}">
                      <a16:colId xmlns:a16="http://schemas.microsoft.com/office/drawing/2014/main" val="3445912845"/>
                    </a:ext>
                  </a:extLst>
                </a:gridCol>
              </a:tblGrid>
              <a:tr h="161925"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B Main10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1115317"/>
                  </a:ext>
                </a:extLst>
              </a:tr>
              <a:tr h="161925"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VTM-2.0.1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6872298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9557207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6458215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4392763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0.81%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0.67%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4418841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0.94%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0.89%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6339188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0.88%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5276052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0.87%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5757484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0.75%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0.82%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1072347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54551758"/>
                  </a:ext>
                </a:extLst>
              </a:tr>
            </a:tbl>
          </a:graphicData>
        </a:graphic>
      </p:graphicFrame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A5CA09DC-73FD-4F15-BDD9-9EBF46D908E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33422302"/>
              </p:ext>
            </p:extLst>
          </p:nvPr>
        </p:nvGraphicFramePr>
        <p:xfrm>
          <a:off x="538195" y="5119714"/>
          <a:ext cx="4406902" cy="177165"/>
        </p:xfrm>
        <a:graphic>
          <a:graphicData uri="http://schemas.openxmlformats.org/drawingml/2006/table">
            <a:tbl>
              <a:tblPr/>
              <a:tblGrid>
                <a:gridCol w="1037662">
                  <a:extLst>
                    <a:ext uri="{9D8B030D-6E8A-4147-A177-3AD203B41FA5}">
                      <a16:colId xmlns:a16="http://schemas.microsoft.com/office/drawing/2014/main" val="3905195538"/>
                    </a:ext>
                  </a:extLst>
                </a:gridCol>
                <a:gridCol w="673848">
                  <a:extLst>
                    <a:ext uri="{9D8B030D-6E8A-4147-A177-3AD203B41FA5}">
                      <a16:colId xmlns:a16="http://schemas.microsoft.com/office/drawing/2014/main" val="155692130"/>
                    </a:ext>
                  </a:extLst>
                </a:gridCol>
                <a:gridCol w="673848">
                  <a:extLst>
                    <a:ext uri="{9D8B030D-6E8A-4147-A177-3AD203B41FA5}">
                      <a16:colId xmlns:a16="http://schemas.microsoft.com/office/drawing/2014/main" val="4106855115"/>
                    </a:ext>
                  </a:extLst>
                </a:gridCol>
                <a:gridCol w="673848">
                  <a:extLst>
                    <a:ext uri="{9D8B030D-6E8A-4147-A177-3AD203B41FA5}">
                      <a16:colId xmlns:a16="http://schemas.microsoft.com/office/drawing/2014/main" val="1396874724"/>
                    </a:ext>
                  </a:extLst>
                </a:gridCol>
                <a:gridCol w="673848">
                  <a:extLst>
                    <a:ext uri="{9D8B030D-6E8A-4147-A177-3AD203B41FA5}">
                      <a16:colId xmlns:a16="http://schemas.microsoft.com/office/drawing/2014/main" val="554010273"/>
                    </a:ext>
                  </a:extLst>
                </a:gridCol>
                <a:gridCol w="673848">
                  <a:extLst>
                    <a:ext uri="{9D8B030D-6E8A-4147-A177-3AD203B41FA5}">
                      <a16:colId xmlns:a16="http://schemas.microsoft.com/office/drawing/2014/main" val="2696785965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2562250"/>
                  </a:ext>
                </a:extLst>
              </a:tr>
            </a:tbl>
          </a:graphicData>
        </a:graphic>
      </p:graphicFrame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F6F66DF3-B249-46B5-A21B-8ACECB4B2FD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64433158"/>
              </p:ext>
            </p:extLst>
          </p:nvPr>
        </p:nvGraphicFramePr>
        <p:xfrm>
          <a:off x="4945097" y="5119714"/>
          <a:ext cx="3369240" cy="177165"/>
        </p:xfrm>
        <a:graphic>
          <a:graphicData uri="http://schemas.openxmlformats.org/drawingml/2006/table">
            <a:tbl>
              <a:tblPr/>
              <a:tblGrid>
                <a:gridCol w="673848">
                  <a:extLst>
                    <a:ext uri="{9D8B030D-6E8A-4147-A177-3AD203B41FA5}">
                      <a16:colId xmlns:a16="http://schemas.microsoft.com/office/drawing/2014/main" val="168993799"/>
                    </a:ext>
                  </a:extLst>
                </a:gridCol>
                <a:gridCol w="673848">
                  <a:extLst>
                    <a:ext uri="{9D8B030D-6E8A-4147-A177-3AD203B41FA5}">
                      <a16:colId xmlns:a16="http://schemas.microsoft.com/office/drawing/2014/main" val="1934523271"/>
                    </a:ext>
                  </a:extLst>
                </a:gridCol>
                <a:gridCol w="673848">
                  <a:extLst>
                    <a:ext uri="{9D8B030D-6E8A-4147-A177-3AD203B41FA5}">
                      <a16:colId xmlns:a16="http://schemas.microsoft.com/office/drawing/2014/main" val="274241886"/>
                    </a:ext>
                  </a:extLst>
                </a:gridCol>
                <a:gridCol w="673848">
                  <a:extLst>
                    <a:ext uri="{9D8B030D-6E8A-4147-A177-3AD203B41FA5}">
                      <a16:colId xmlns:a16="http://schemas.microsoft.com/office/drawing/2014/main" val="2685992817"/>
                    </a:ext>
                  </a:extLst>
                </a:gridCol>
                <a:gridCol w="673848">
                  <a:extLst>
                    <a:ext uri="{9D8B030D-6E8A-4147-A177-3AD203B41FA5}">
                      <a16:colId xmlns:a16="http://schemas.microsoft.com/office/drawing/2014/main" val="2219037822"/>
                    </a:ext>
                  </a:extLst>
                </a:gridCol>
              </a:tblGrid>
              <a:tr h="10689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96282372"/>
                  </a:ext>
                </a:extLst>
              </a:tr>
            </a:tbl>
          </a:graphicData>
        </a:graphic>
      </p:graphicFrame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0A7E7678-C4CA-45CC-BD30-DEB28E71412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40574343"/>
              </p:ext>
            </p:extLst>
          </p:nvPr>
        </p:nvGraphicFramePr>
        <p:xfrm>
          <a:off x="8314337" y="5119714"/>
          <a:ext cx="3369240" cy="177165"/>
        </p:xfrm>
        <a:graphic>
          <a:graphicData uri="http://schemas.openxmlformats.org/drawingml/2006/table">
            <a:tbl>
              <a:tblPr/>
              <a:tblGrid>
                <a:gridCol w="673848">
                  <a:extLst>
                    <a:ext uri="{9D8B030D-6E8A-4147-A177-3AD203B41FA5}">
                      <a16:colId xmlns:a16="http://schemas.microsoft.com/office/drawing/2014/main" val="168993799"/>
                    </a:ext>
                  </a:extLst>
                </a:gridCol>
                <a:gridCol w="673848">
                  <a:extLst>
                    <a:ext uri="{9D8B030D-6E8A-4147-A177-3AD203B41FA5}">
                      <a16:colId xmlns:a16="http://schemas.microsoft.com/office/drawing/2014/main" val="1934523271"/>
                    </a:ext>
                  </a:extLst>
                </a:gridCol>
                <a:gridCol w="673848">
                  <a:extLst>
                    <a:ext uri="{9D8B030D-6E8A-4147-A177-3AD203B41FA5}">
                      <a16:colId xmlns:a16="http://schemas.microsoft.com/office/drawing/2014/main" val="274241886"/>
                    </a:ext>
                  </a:extLst>
                </a:gridCol>
                <a:gridCol w="673848">
                  <a:extLst>
                    <a:ext uri="{9D8B030D-6E8A-4147-A177-3AD203B41FA5}">
                      <a16:colId xmlns:a16="http://schemas.microsoft.com/office/drawing/2014/main" val="2685992817"/>
                    </a:ext>
                  </a:extLst>
                </a:gridCol>
                <a:gridCol w="673848">
                  <a:extLst>
                    <a:ext uri="{9D8B030D-6E8A-4147-A177-3AD203B41FA5}">
                      <a16:colId xmlns:a16="http://schemas.microsoft.com/office/drawing/2014/main" val="2219037822"/>
                    </a:ext>
                  </a:extLst>
                </a:gridCol>
              </a:tblGrid>
              <a:tr h="10689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0.76%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0.67%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132%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9628237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6372323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10299</TotalTime>
  <Words>641</Words>
  <Application>Microsoft Office PowerPoint</Application>
  <PresentationFormat>Widescreen</PresentationFormat>
  <Paragraphs>212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8" baseType="lpstr">
      <vt:lpstr>Arial</vt:lpstr>
      <vt:lpstr>Calibri</vt:lpstr>
      <vt:lpstr>Office Theme</vt:lpstr>
      <vt:lpstr>JVET-L0395  CE6-related: MTS with 4-point DST/DCT-4 and large block support</vt:lpstr>
      <vt:lpstr>Introduction</vt:lpstr>
      <vt:lpstr>Proposed MTS</vt:lpstr>
      <vt:lpstr>Proposed Encoder Changes for Inter MTS</vt:lpstr>
      <vt:lpstr>Results and Conclusions</vt:lpstr>
    </vt:vector>
  </TitlesOfParts>
  <Company>Qualcomm Incorporated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Karczewicz, Marta</dc:creator>
  <cp:lastModifiedBy>Hilmi Enes Egilmez</cp:lastModifiedBy>
  <cp:revision>442</cp:revision>
  <dcterms:created xsi:type="dcterms:W3CDTF">2015-02-09T09:49:06Z</dcterms:created>
  <dcterms:modified xsi:type="dcterms:W3CDTF">2018-10-08T07:47:10Z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</Properties>
</file>